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648" r:id="rId1"/>
  </p:sldMasterIdLst>
  <p:notesMasterIdLst>
    <p:notesMasterId r:id="rId78"/>
  </p:notesMasterIdLst>
  <p:sldIdLst>
    <p:sldId id="421" r:id="rId2"/>
    <p:sldId id="261" r:id="rId3"/>
    <p:sldId id="268" r:id="rId4"/>
    <p:sldId id="367" r:id="rId5"/>
    <p:sldId id="267" r:id="rId6"/>
    <p:sldId id="269" r:id="rId7"/>
    <p:sldId id="373" r:id="rId8"/>
    <p:sldId id="270" r:id="rId9"/>
    <p:sldId id="417" r:id="rId10"/>
    <p:sldId id="374" r:id="rId11"/>
    <p:sldId id="350" r:id="rId12"/>
    <p:sldId id="351" r:id="rId13"/>
    <p:sldId id="272" r:id="rId14"/>
    <p:sldId id="375" r:id="rId15"/>
    <p:sldId id="277" r:id="rId16"/>
    <p:sldId id="287" r:id="rId17"/>
    <p:sldId id="286" r:id="rId18"/>
    <p:sldId id="410" r:id="rId19"/>
    <p:sldId id="376" r:id="rId20"/>
    <p:sldId id="288" r:id="rId21"/>
    <p:sldId id="340" r:id="rId22"/>
    <p:sldId id="341" r:id="rId23"/>
    <p:sldId id="399" r:id="rId24"/>
    <p:sldId id="289" r:id="rId25"/>
    <p:sldId id="400" r:id="rId26"/>
    <p:sldId id="401" r:id="rId27"/>
    <p:sldId id="402" r:id="rId28"/>
    <p:sldId id="290" r:id="rId29"/>
    <p:sldId id="291" r:id="rId30"/>
    <p:sldId id="292" r:id="rId31"/>
    <p:sldId id="293" r:id="rId32"/>
    <p:sldId id="281" r:id="rId33"/>
    <p:sldId id="403" r:id="rId34"/>
    <p:sldId id="389" r:id="rId35"/>
    <p:sldId id="390" r:id="rId36"/>
    <p:sldId id="391" r:id="rId37"/>
    <p:sldId id="259" r:id="rId38"/>
    <p:sldId id="265" r:id="rId39"/>
    <p:sldId id="260" r:id="rId40"/>
    <p:sldId id="266" r:id="rId41"/>
    <p:sldId id="411" r:id="rId42"/>
    <p:sldId id="326" r:id="rId43"/>
    <p:sldId id="262" r:id="rId44"/>
    <p:sldId id="327" r:id="rId45"/>
    <p:sldId id="263" r:id="rId46"/>
    <p:sldId id="404" r:id="rId47"/>
    <p:sldId id="378" r:id="rId48"/>
    <p:sldId id="379" r:id="rId49"/>
    <p:sldId id="382" r:id="rId50"/>
    <p:sldId id="383" r:id="rId51"/>
    <p:sldId id="384" r:id="rId52"/>
    <p:sldId id="385" r:id="rId53"/>
    <p:sldId id="405" r:id="rId54"/>
    <p:sldId id="352" r:id="rId55"/>
    <p:sldId id="408" r:id="rId56"/>
    <p:sldId id="409" r:id="rId57"/>
    <p:sldId id="380" r:id="rId58"/>
    <p:sldId id="386" r:id="rId59"/>
    <p:sldId id="387" r:id="rId60"/>
    <p:sldId id="301" r:id="rId61"/>
    <p:sldId id="414" r:id="rId62"/>
    <p:sldId id="396" r:id="rId63"/>
    <p:sldId id="406" r:id="rId64"/>
    <p:sldId id="415" r:id="rId65"/>
    <p:sldId id="353" r:id="rId66"/>
    <p:sldId id="412" r:id="rId67"/>
    <p:sldId id="413" r:id="rId68"/>
    <p:sldId id="302" r:id="rId69"/>
    <p:sldId id="388" r:id="rId70"/>
    <p:sldId id="257" r:id="rId71"/>
    <p:sldId id="258" r:id="rId72"/>
    <p:sldId id="407" r:id="rId73"/>
    <p:sldId id="322" r:id="rId74"/>
    <p:sldId id="419" r:id="rId75"/>
    <p:sldId id="324" r:id="rId76"/>
    <p:sldId id="420" r:id="rId77"/>
  </p:sldIdLst>
  <p:sldSz cx="9144000" cy="6858000" type="screen4x3"/>
  <p:notesSz cx="6858000" cy="9144000"/>
  <p:embeddedFontLst>
    <p:embeddedFont>
      <p:font typeface="나눔스퀘어" panose="020B0600000101010101" pitchFamily="50" charset="-127"/>
      <p:regular r:id="rId79"/>
    </p:embeddedFont>
    <p:embeddedFont>
      <p:font typeface="나눔스퀘어 Bold" panose="020B0600000101010101" pitchFamily="50" charset="-127"/>
      <p:bold r:id="rId80"/>
    </p:embeddedFont>
    <p:embeddedFont>
      <p:font typeface="나눔스퀘어 ExtraBold" panose="020B0600000101010101" pitchFamily="50" charset="-127"/>
      <p:bold r:id="rId81"/>
    </p:embeddedFont>
    <p:embeddedFont>
      <p:font typeface="맑은 고딕" panose="020B0503020000020004" pitchFamily="50" charset="-127"/>
      <p:regular r:id="rId82"/>
      <p:bold r:id="rId8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68D"/>
    <a:srgbClr val="D1FB8D"/>
    <a:srgbClr val="8F519A"/>
    <a:srgbClr val="DAC0DE"/>
    <a:srgbClr val="89539B"/>
    <a:srgbClr val="CEACD4"/>
    <a:srgbClr val="94CEF6"/>
    <a:srgbClr val="9CECD9"/>
    <a:srgbClr val="94F4DB"/>
    <a:srgbClr val="9CE8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0" autoAdjust="0"/>
    <p:restoredTop sz="90552" autoAdjust="0"/>
  </p:normalViewPr>
  <p:slideViewPr>
    <p:cSldViewPr>
      <p:cViewPr varScale="1">
        <p:scale>
          <a:sx n="95" d="100"/>
          <a:sy n="95" d="100"/>
        </p:scale>
        <p:origin x="1446" y="8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1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2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CC474-94E1-47E4-BBA0-D2D3A7C8E5FD}" type="datetimeFigureOut">
              <a:rPr lang="ko-KR" altLang="en-US" smtClean="0"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7175-D182-43C3-8FE3-B96E74CFDCC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97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과학과 교육과정의 핵심 키워드는 ‘과학적 소양’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더불어 살아가는‘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창의적인 사람＇ 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교육과정의 목표는 생태소양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민주 시민의식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디지털 소양을 갖추고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첨단 과학기술을 기반으로 융복합 영역을 창출하는 미래 사회에 유연하게 대응할 수 있는 과학적 소양을 갖춘 사람을 양성하는 것을 목표로 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역량은 과학지식이해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과학과정기능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과학가치태도가 복합적으로 발현되어 나타나는 총체적인 능력으로 정의되며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과학과의 핵심 역량으로 과학적 탐구 역량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과학적 문제해결능력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과학적 의사결정 능력을 강조합니다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0145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교육과정은 운동과 에너지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지구와 우주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사회의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개의 영역으로 구성되었습니다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영역 중 과학과 사회는 새로 도입된 영역으로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 특징적으로 강조하는 융합교육을 구현할 수 있는 대표적인 영역입니다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개인과 사회의 지속가능한 발전에 현실적으로 기여하는 과학의 실제적인 역할을 강조하는 영역으로 과학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사회의 관계에서 과학의 성격 및 과학의 사회적 역할을 다루는 영역입니다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0100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과학은 과학적 소양을 갖추고 더불어 살아가는 창의적 사람을 육성하기 위한 교과입니다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위해 과학의 기본 개념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탐구 능력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과학적 태도를 길러 자연과 일상생활에서 접하는 현상을 과학적으로 이해하고 민주 시민으로서 개인과 사회 문제를 과학적으로 해결하고 참여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실천하는 역량을 함양하기 위한 교과목입니다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핵심 아이디어는 과학 영역별 주요 개념과 일반화된 지식을 중심으로 구성됩니다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과학의 과정기능으로는 탐구의 과정에 관여하는 문제인식부터 탐구설계에서 결론도출에 이르는 일련의 절차를 포함합니다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이와 함께 과학의 유용성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심미성 등의 과학의 가치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창의성과 같은 과학태도와 민주시민으로서 과학 관련 의사결정에 과학적 지식을 바탕으로 참여와 실천하는 능력을 육성하려는 과목입니다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7118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과학과의 공동 목표는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가지로 제시할 수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첫째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자연 현상과 일상생활에 대한 흥미와 호기심을 바탕으로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개인과 사회의 문제를 인식하고 과학적으로 해결하려는 태도를 기른다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둘째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과학의 탐구 방법을 이해하고 자연 현상과 일상생활의 문제를 과학적으로 탐구하는 능력을 기른다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셋째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자연 현상과 일상생활을 과학적으로 탐구하여 과학의 핵심 개념을 이해한다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넷째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기술 및 사회의 상호 관계를 이해하고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개인과 사회의 문제해결에 민주 시민으로서 참여하고 실천하는 능력을 기른다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9080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과학과 내용 체계의 특징을 살펴보면 다음과 같습니다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첫째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핵심 아이디어의 경우 과학과에서는 기존 과학과 핵심 개념과 일반화된 지식을 통합하여 영역별로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둘째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내용 체계에서 영역별 학습 내용을 세 가지 범주인 ‘지식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과정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기능’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태도’로 구분하여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‘지식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이해’의 경우 과학 교과 학습을 통해 배워야 할 구체적 내용과 그에 대한 이해의 내용을 ‘내용 요소’의 형태로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‘과정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기능’의 경우 과학 지식을 습득하는 데 활용되는 사고 및 탐구과정이면서 동시에 그 자체로서 학습해야 할 과학과 고유의 절차적 탐구과정을 단계별로 상세화하여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‘가치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태도’의 경우 과학과 교과 활동을 통해서 기를 수 있는 고유한 가치와 실천 태도를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내용 체계에서는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교육과정과 마찬가지로 학년군이나 과학과 ‘과정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기능’과 ‘가치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태도’를 영역에 따라 차별화하지 않고 공통으로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4417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내용체계는 학습 내용의 범위와 수준을 나타냅니다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영역은 교과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성격에 따라 기반 학문의 하위 영역이나 학습 내용을 구성하는 일차 조직자입니다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핵심 아이디어는 영역을 아우르면서 해당 영역의 학습을 통해 일반화할 수 있는 내용을 핵심적으로 진술한 것으로 해당 영역 학습의 초점을 부여하여 깊이 있는 학습을 가능하게 하는 토대가 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내용 요소는 교과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배워야 할 필수 학습 내용입니다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지식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이해는 교과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및 학년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별로 해당 영역에서 알고 이해해야 할 내용입니다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과정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기능은 교과 고유의 사고 및 탐구 과정 또는 기능입니다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태도는 교과 활동을 통해 기를 수 있는 고유한 가치와 태도입니다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7603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과학과의 내용 체계표입니다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내용 체계의 경우 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 과학 교과에서 다루어지는 내용과 연계성을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내용 체계표는 학습 내용의 수준과 범위 확인을 위해 활용될 수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사전 학습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현재 학습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이후 학습의 연계성을 파악하거나 교육과정 재구성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창의융합 수업 등 수업 설계와 평가에 활용할 수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9974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교육과정은 미래 사회의 지식과 정보의 폭발적인 증가에 따라 단편적인 지식 습득보다 학습한 내용을 삶의 맥락에서 적용하고 복잡한 문제를 해결하는 역량을 함양하는 것을 강조합니다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글쓰기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토론과 같은 활동은 의사소통 역량 함양을 강조합니다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지식을 수동적으로 습득하는 자세에서 벗어나 수업에 능동적인 주체로서 참여하고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학생에게 맞는 맞춤형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개별화 수업을 지향할 필요가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과학의 세부 영역이나 과목뿐만 아니라 다른 교과 간의 연계･통합을 통한 통합적 사고 능력 함양할 수 있도록 할 필요가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2212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미래 사회에 필요한 역량을 갖춘 학생을 기르기 위해서 지식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태도를 균형있게 학습하도록 해야합니다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지능형 과학실 등을 활용한 탐구 수업의 다양화 및 활성화가 필요하며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역량 함양 중심의 교수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학습이 효과적으로 이루어질 수 있도록 다양한 일상생활 소재나 실험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실습의 기회를 학생들에게 제공합니다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안전한 과학실험실 환경조성을 통해 탐구 활동 및 실험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실습 활동을 활성화합니다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970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교육환경 변화는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차 산업 혁명에 의한 디지털 환경 변화와 코로나 팬데믹으로 도입된 원격수업을 예로 들 수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디지털 교육환경 변화에 따른 온･오프 라인 연계 수업 및 다양한 기술 공학적 도구와 인터넷 환경 등을 적극적으로 활용하도록 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322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학습의 결과뿐만 아니라 학습의 과정도 함께 평가하는 것이 중요하며 지식･이 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과정･기능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가치･태도를 고르게 평가합니다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디지털 환경 변화에 따라 디지털 도구 및 지능 정보기술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빅데이터･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AI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을 활용한 평가도 활용활 필요가 있으며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온･오프라인 연계를 고려한 다양한 원격수업 모형과 평가 지침도 필요합니다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230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고교학점제를 대비하여 고등학교 과목이 학기 단위로 조정되었으며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이에 따라 공통과목은 통합과학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1,2,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과학탐구실험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1,2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 학기별로 분리되었습니다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 일반선택과목이었던 과학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과목들이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I, II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구분없이 물리학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화학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생명과학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지구과학으로 일반 선택 과목으로 제시되었습니다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진로선택 과목이었던 과학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II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과목은 학기별로 가르칠 수 있도록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개의 진로선택 과목이 제시되었습니다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2015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물리학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II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경우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역학과 에너지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전자기와 양자로 제시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융합 선택 과목으로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가지 과목이 신설되었습니다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625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초･중학교 과학 교과의 ‘영역’의 경우 ‘운동과 에너지’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지구와 우주’ ‘과학과 사회’의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가지 영역으로 설정하고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영역별로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3~5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개의 하위 영역을 설정하였습니다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운동과 에너지 영역에서는 힘과 에너지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전기와 자기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빛과 파동 등을 다루며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 영역에서는 물질의 성질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물질의 변화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물질의 구조 등을 다룹니다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 영역에서는 생물의 구조와 에너지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항상성과 몸의 조절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생명의 연속성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환경과 생태계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생명과학과 인간의 생활 등을 다루며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지구와 우주 영역에서는 고체 지구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유체 지구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천체 등을 다룹니다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사회 영역에서는 이들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영역의 내용을 통합적으로 다루면서 과학과 안전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지속가능한 사회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진로 등을 다룹니다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3029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고등학교 과학과 과목은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‘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공통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’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과목에서 출발하여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‘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일반선택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융합선택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진로선택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’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과목으로 구성됩니다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. </a:t>
            </a:r>
            <a:r>
              <a:rPr lang="ko-KR" altLang="en-US" b="1" i="0" u="none" strike="noStrike" dirty="0">
                <a:solidFill>
                  <a:srgbClr val="000000"/>
                </a:solidFill>
                <a:cs typeface="맑은 고딕"/>
              </a:rPr>
              <a:t>일반선택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과목은 과학의 학문영역별 주요 학습 내용으로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b="1" i="0" u="none" strike="noStrike" dirty="0">
                <a:solidFill>
                  <a:srgbClr val="000000"/>
                </a:solidFill>
                <a:cs typeface="맑은 고딕"/>
              </a:rPr>
              <a:t>융합선택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과목은 과학 안팎의 주제를 융합하여 체험⋅응용하는 내용으로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b="1" i="0" u="none" strike="noStrike" dirty="0">
                <a:solidFill>
                  <a:srgbClr val="000000"/>
                </a:solidFill>
                <a:cs typeface="맑은 고딕"/>
              </a:rPr>
              <a:t>진로선택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과목은 심화학습 및 진로 관련 내용으로 구성됩니다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.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학생들은 공통 과목을 이수하고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진로⋅적성에 따라 일반선택⋅융합선택⋅진로선택 과목을 이수하고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cs typeface="맑은 고딕"/>
              </a:rPr>
              <a:t>이어서 과학계열 진로선택 과목을 이수할 수 있습니다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</a:rPr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4331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7062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초등 과학교육의 주요 개정내용을 살펴보면 다음과 같습니다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먼저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3,4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 개정 내용을 보면 힘과 우리생활은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물체의 무게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 통합되어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 첫단원이 되었으며 식물의 생활은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학년에서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학년으로 이동하였고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생물의 한살이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동물의 한살이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식물의 한살이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를 통합하여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학년으로 구성되었습니다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물체의 성질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물질의 상태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단원을 통합하여 물체와 물질로 변경하였으며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지구와 바다는 지구의 모습 단원이 바다 내용을 포괄하여 구성되었습니다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감염병과 건강한 생활’은 과학과 사회 영역의 신설단원입니다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48188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개정에서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5,6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학년군이었던 다양한 생물과 우리생활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생물과 환경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여러가지 기체 단원이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3,4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학년군으로 이동하였으며 밤하늘 관찰은 여러 단원의 내용을 조정 통합하여 밤하늘 관찰이라는 단원으로 재구성 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학년의 자석의 이용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땅의 변화가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학년으로 이동하게 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4506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5,6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학년군을 살펴보면 지층과 화석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빛의 성질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혼합물의 분리는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3,4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학년군에서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5,6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학년군으로 이동한 단원입니다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5,6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학년에 각각 한단원씩만 배치 되었으며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우리몸의 구조와 기능이 식물의 구조와 기능보다 먼저 배치되어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학년으로 이동하며 자원과 에너지에는 지속가능한 에너지의 이용 및 실천 내용이 포함되어 신설된 단원입니다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21266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5,6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학년군에서 산과 염기는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학년에서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학년으로 이동된 단원입니다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지구와 달의 운동은 지구의 운동으로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연소와 소화는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연소와 소화와 물체와 물질 단원의 일부 내용을 통합하고 삭제하여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물질의 연소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 변경되었으며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나의 진로는 진로연계 단원으로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학기 마지막 단원으로 구성된 신설 단원이다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585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운동과 에너지 영역은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단원이었는데 이번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축소되었습니다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3~4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개단원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5~6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구성되었으며 내용을 적정화하였습니다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3209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 영역은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단원이었는데 이번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축소되었습니다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3~4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개단원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5~6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구성되었으며 내용의 적정화를 이루었습니다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770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 영역은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단원이었는데 이번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축소되었습니다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3~4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개단원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5~6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구성되었으며 내용을 적정화하였습니다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55846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지구와 우주 영역은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단원이었는데 이번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축소되었습니다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3~4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5~6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구성되었으며 내용을 적정화하였습니다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30836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과학과 사회 영역은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신설된 영역입니다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 학년군에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개의 통합단원이 있었는데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개정교육과정에서는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3~4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5~6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학년군은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단원으로 구성되었으며 내용을 적정화하였습니다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9089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kern="0" dirty="0">
                <a:solidFill>
                  <a:schemeClr val="tx1"/>
                </a:solidFill>
                <a:latin typeface="맑은 고딕"/>
              </a:rPr>
              <a:t>7~9</a:t>
            </a:r>
            <a:r>
              <a:rPr lang="ko-KR" altLang="en-US" kern="0" dirty="0">
                <a:solidFill>
                  <a:schemeClr val="tx1"/>
                </a:solidFill>
                <a:ea typeface="+mn-ea"/>
              </a:rPr>
              <a:t>학년군</a:t>
            </a:r>
            <a:r>
              <a:rPr lang="en-US" altLang="ko-KR" kern="0" dirty="0">
                <a:solidFill>
                  <a:schemeClr val="tx1"/>
                </a:solidFill>
                <a:ea typeface="+mn-ea"/>
              </a:rPr>
              <a:t>, </a:t>
            </a:r>
            <a:r>
              <a:rPr lang="ko-KR" altLang="en-US" kern="0" dirty="0">
                <a:solidFill>
                  <a:schemeClr val="tx1"/>
                </a:solidFill>
                <a:ea typeface="+mn-ea"/>
              </a:rPr>
              <a:t>중 </a:t>
            </a:r>
            <a:r>
              <a:rPr lang="ko-KR" altLang="en-US" dirty="0">
                <a:solidFill>
                  <a:schemeClr val="tx1"/>
                </a:solidFill>
              </a:rPr>
              <a:t>중학교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학년은 </a:t>
            </a:r>
            <a:r>
              <a:rPr lang="en-US" altLang="ko-KR" dirty="0">
                <a:solidFill>
                  <a:schemeClr val="tx1"/>
                </a:solidFill>
              </a:rPr>
              <a:t>17</a:t>
            </a:r>
            <a:r>
              <a:rPr lang="ko-KR" altLang="en-US" dirty="0">
                <a:solidFill>
                  <a:schemeClr val="tx1"/>
                </a:solidFill>
              </a:rPr>
              <a:t>주 학습량을 </a:t>
            </a:r>
            <a:r>
              <a:rPr lang="en-US" altLang="ko-KR" dirty="0">
                <a:solidFill>
                  <a:schemeClr val="tx1"/>
                </a:solidFill>
              </a:rPr>
              <a:t>16</a:t>
            </a:r>
            <a:r>
              <a:rPr lang="ko-KR" altLang="en-US" dirty="0">
                <a:solidFill>
                  <a:schemeClr val="tx1"/>
                </a:solidFill>
              </a:rPr>
              <a:t>주 학습량으로 축소하였으며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7</a:t>
            </a:r>
            <a:r>
              <a:rPr lang="ko-KR" altLang="en-US" dirty="0">
                <a:solidFill>
                  <a:schemeClr val="tx1"/>
                </a:solidFill>
              </a:rPr>
              <a:t>단원으로 자유학기제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기초소양함양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  <a:r>
              <a:rPr lang="ko-KR" altLang="en-US" dirty="0">
                <a:solidFill>
                  <a:schemeClr val="tx1"/>
                </a:solidFill>
              </a:rPr>
              <a:t> 적응지원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r>
              <a:rPr lang="ko-KR" altLang="en-US" dirty="0">
                <a:solidFill>
                  <a:schemeClr val="tx1"/>
                </a:solidFill>
              </a:rPr>
              <a:t> 도입을 반영하</a:t>
            </a:r>
            <a:r>
              <a:rPr lang="ko-KR" altLang="en-US" dirty="0">
                <a:solidFill>
                  <a:schemeClr val="dk1"/>
                </a:solidFill>
              </a:rPr>
              <a:t>였습니다</a:t>
            </a:r>
            <a:r>
              <a:rPr lang="en-US" altLang="ko-KR" dirty="0">
                <a:solidFill>
                  <a:schemeClr val="dk1"/>
                </a:solidFill>
              </a:rPr>
              <a:t>. ‘</a:t>
            </a:r>
            <a:r>
              <a:rPr lang="ko-KR" altLang="en-US" dirty="0">
                <a:solidFill>
                  <a:schemeClr val="dk1"/>
                </a:solidFill>
              </a:rPr>
              <a:t>과학과 사회</a:t>
            </a:r>
            <a:r>
              <a:rPr lang="en-US" altLang="ko-KR" dirty="0">
                <a:solidFill>
                  <a:schemeClr val="dk1"/>
                </a:solidFill>
              </a:rPr>
              <a:t>’</a:t>
            </a:r>
            <a:r>
              <a:rPr lang="ko-KR" altLang="en-US" dirty="0">
                <a:solidFill>
                  <a:schemeClr val="dk1"/>
                </a:solidFill>
              </a:rPr>
              <a:t> 영역은 </a:t>
            </a:r>
            <a:r>
              <a:rPr lang="en-US" altLang="ko-KR" dirty="0">
                <a:solidFill>
                  <a:schemeClr val="dk1"/>
                </a:solidFill>
              </a:rPr>
              <a:t>(1)</a:t>
            </a:r>
            <a:r>
              <a:rPr lang="ko-KR" altLang="en-US" dirty="0">
                <a:solidFill>
                  <a:schemeClr val="dk1"/>
                </a:solidFill>
              </a:rPr>
              <a:t> 과</a:t>
            </a:r>
            <a:r>
              <a:rPr lang="ko-KR" altLang="en-US" dirty="0">
                <a:solidFill>
                  <a:schemeClr val="tx1"/>
                </a:solidFill>
              </a:rPr>
              <a:t>학과 인류의 지속가능한 삶입니다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75692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중학교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학년은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8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단원으로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‘과학과 사회’ 영역이 없습니다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2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 수업량이 과중해지는 것에 대한 우려를 고려하여 중학교 과학을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운동과 에너지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물질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생명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지구와 우주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과학과 사회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5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개 영역으로 구분하고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1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7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개 단원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2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8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개 단원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3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8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개 단원으로 구성하였습니다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88854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중학교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3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학년은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8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단원입니다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 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과학과 사회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 영역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은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(22)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재해⋅재난과 안전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(23)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과학과 나의 미래입니다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 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과학과 나의 미래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는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3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 진로연계학기와 연계하여 과학 관련 직업을 탐색하고 진로 선택을 위한 과학 학습을 계획할 수 있도록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3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학년에 배치하였습니다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즉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진로 연계교육과 연계하여 모든 과학 분야에 대한 학습을 바탕으로 과학과 과학기술의 역할을 이해한 후에 진로 교육을 체험할 수 있도록 하였습니다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5157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물리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디지털 탐구 도구나 가상 실험 등을 활용하여 정량적이고 다양한 탐구 활동을 수행하는 과정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94402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물리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디지털 탐구 도구나 가상 실험 등을 활용하여 정량적이고 다양한 탐구 활동을 수행하는 과정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64476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화학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여러 모둠의 실험 데이터를 공유하며 탐구하고</a:t>
            </a:r>
            <a:r>
              <a:rPr lang="en-US" altLang="ko-KR" dirty="0"/>
              <a:t>, </a:t>
            </a:r>
            <a:r>
              <a:rPr lang="ko-KR" altLang="en-US" dirty="0"/>
              <a:t>소프트웨어와 앱 등을 활용하여 디지털 소양을 함양하도록 지도하는 것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00986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화학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여러 모둠의 실험 데이터를 공유하며 탐구하고</a:t>
            </a:r>
            <a:r>
              <a:rPr lang="en-US" altLang="ko-KR" dirty="0"/>
              <a:t>, </a:t>
            </a:r>
            <a:r>
              <a:rPr lang="ko-KR" altLang="en-US" dirty="0"/>
              <a:t>소프트웨어와 앱 등을 활용하여 디지털 소양을 함양하도록 지도하는 것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16592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생명과학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디지털 탐구 도구나 실감형 자료 등을 활용하여 디지털 소양을 함양하는 과정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51586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생명과학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디지털 탐구 도구나 실감형 자료 등을 활용하여 디지털 소양을 함양하는 과정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84129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지구과학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디지털 탐구 도구나 빅데이터</a:t>
            </a:r>
            <a:r>
              <a:rPr lang="en-US" altLang="ko-KR" dirty="0"/>
              <a:t>, </a:t>
            </a:r>
            <a:r>
              <a:rPr lang="ko-KR" altLang="en-US" dirty="0"/>
              <a:t>증강 현실 등을 활용하여 다양한 탐구 활동을 수행하는 과정 등이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12210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중학교 지구과학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개년간 총 </a:t>
            </a:r>
            <a:r>
              <a:rPr lang="en-US" altLang="ko-KR" dirty="0"/>
              <a:t>5</a:t>
            </a:r>
            <a:r>
              <a:rPr lang="ko-KR" altLang="en-US" dirty="0"/>
              <a:t>개의 단원으로 구성되어 있으며 주요 특징으로는 디지털 탐구 도구나 빅데이터</a:t>
            </a:r>
            <a:r>
              <a:rPr lang="en-US" altLang="ko-KR" dirty="0"/>
              <a:t>, </a:t>
            </a:r>
            <a:r>
              <a:rPr lang="ko-KR" altLang="en-US" dirty="0"/>
              <a:t>증강 현실 등을 활용하여 다양한 탐구 활동을 수행하는 과정 등이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76809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 중학교 과학과 사회 영역의 주요 내용 및 특징 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중학교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개년간 총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개의 단원으로 구성되어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특히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학년의 두 개 단원은 진로연계학기와 연관되어 수업하기에 좋습니다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주요 특징으로는 누리망 검색이나 서적 등을 활용하여 주요 내용을 찾고 이를 정리하여 발표하고 토론하는 과정이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47484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&lt;</a:t>
            </a:r>
            <a:r>
              <a:rPr lang="ko-KR" altLang="en-US" dirty="0"/>
              <a:t>성격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 </a:t>
            </a:r>
            <a:r>
              <a:rPr lang="ko-KR" altLang="en-US" dirty="0"/>
              <a:t>기존 </a:t>
            </a:r>
            <a:r>
              <a:rPr lang="en-US" altLang="ko-KR" dirty="0"/>
              <a:t>2015</a:t>
            </a:r>
            <a:r>
              <a:rPr lang="ko-KR" altLang="en-US" dirty="0"/>
              <a:t> 교육과정과 비교했을 때 </a:t>
            </a:r>
            <a:r>
              <a:rPr lang="en-US" altLang="ko-KR" dirty="0"/>
              <a:t>‘</a:t>
            </a:r>
            <a:r>
              <a:rPr lang="ko-KR" altLang="en-US" dirty="0"/>
              <a:t>더불어 살아가는</a:t>
            </a:r>
            <a:r>
              <a:rPr lang="en-US" altLang="ko-KR" dirty="0"/>
              <a:t>’,</a:t>
            </a:r>
            <a:r>
              <a:rPr lang="ko-KR" altLang="en-US" dirty="0"/>
              <a:t> </a:t>
            </a:r>
            <a:r>
              <a:rPr lang="en-US" altLang="ko-KR" dirty="0"/>
              <a:t>‘</a:t>
            </a:r>
            <a:r>
              <a:rPr lang="ko-KR" altLang="en-US" dirty="0"/>
              <a:t>창의적</a:t>
            </a:r>
            <a:r>
              <a:rPr lang="en-US" altLang="ko-KR" dirty="0"/>
              <a:t>’</a:t>
            </a:r>
            <a:r>
              <a:rPr lang="ko-KR" altLang="en-US" dirty="0"/>
              <a:t> 과 같은 표현이 추가되었습니다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&lt;</a:t>
            </a:r>
            <a:r>
              <a:rPr lang="ko-KR" altLang="en-US" dirty="0"/>
              <a:t>목표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 </a:t>
            </a:r>
            <a:r>
              <a:rPr lang="ko-KR" altLang="en-US" dirty="0"/>
              <a:t>기존 </a:t>
            </a:r>
            <a:r>
              <a:rPr lang="en-US" altLang="ko-KR" dirty="0"/>
              <a:t>2015</a:t>
            </a:r>
            <a:r>
              <a:rPr lang="ko-KR" altLang="en-US" dirty="0"/>
              <a:t> 교육과정과 비교했을 때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‘</a:t>
            </a:r>
            <a:r>
              <a:rPr lang="ko-KR" altLang="en-US" dirty="0"/>
              <a:t>개인과 사회의 문제 인식</a:t>
            </a:r>
            <a:r>
              <a:rPr lang="en-US" altLang="ko-KR" dirty="0"/>
              <a:t>’, ‘</a:t>
            </a:r>
            <a:r>
              <a:rPr lang="ko-KR" altLang="en-US" dirty="0"/>
              <a:t>일상생활</a:t>
            </a:r>
            <a:r>
              <a:rPr lang="en-US" altLang="ko-KR" dirty="0"/>
              <a:t>‘. ‘</a:t>
            </a:r>
            <a:r>
              <a:rPr lang="ko-KR" altLang="en-US" dirty="0"/>
              <a:t>개인과 사회의 문제해결</a:t>
            </a:r>
            <a:r>
              <a:rPr lang="en-US" altLang="ko-KR" dirty="0"/>
              <a:t>’</a:t>
            </a:r>
            <a:r>
              <a:rPr lang="ko-KR" altLang="en-US" dirty="0"/>
              <a:t>과 같은 표현이 추가되었습니다</a:t>
            </a:r>
            <a:r>
              <a:rPr lang="en-US" altLang="ko-KR" dirty="0"/>
              <a:t>.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 </a:t>
            </a:r>
            <a:r>
              <a:rPr lang="ko-KR" altLang="en-US" dirty="0"/>
              <a:t>통합과학이 </a:t>
            </a:r>
            <a:r>
              <a:rPr lang="en-US" altLang="ko-KR" dirty="0"/>
              <a:t>2022</a:t>
            </a:r>
            <a:r>
              <a:rPr lang="ko-KR" altLang="en-US" dirty="0"/>
              <a:t> 개정 교육과정에서 통합과학</a:t>
            </a:r>
            <a:r>
              <a:rPr lang="en-US" altLang="ko-KR" dirty="0"/>
              <a:t>1</a:t>
            </a:r>
            <a:r>
              <a:rPr lang="ko-KR" altLang="en-US" dirty="0"/>
              <a:t>과 통합과학</a:t>
            </a:r>
            <a:r>
              <a:rPr lang="en-US" altLang="ko-KR" dirty="0"/>
              <a:t>2</a:t>
            </a:r>
            <a:r>
              <a:rPr lang="ko-KR" altLang="en-US" dirty="0"/>
              <a:t>로 분리되었습니다</a:t>
            </a:r>
            <a:r>
              <a:rPr lang="en-US" altLang="ko-KR" dirty="0"/>
              <a:t>. </a:t>
            </a:r>
            <a:r>
              <a:rPr lang="ko-KR" altLang="en-US" dirty="0"/>
              <a:t>내용 요소의 붉은 부분은 </a:t>
            </a:r>
            <a:r>
              <a:rPr lang="en-US" altLang="ko-KR" dirty="0"/>
              <a:t>2022</a:t>
            </a:r>
            <a:r>
              <a:rPr lang="ko-KR" altLang="en-US" dirty="0"/>
              <a:t>에서 새롭게 추가된 부분입니다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 ‘</a:t>
            </a:r>
            <a:r>
              <a:rPr lang="ko-KR" altLang="en-US" dirty="0"/>
              <a:t>과학의 기초</a:t>
            </a:r>
            <a:r>
              <a:rPr lang="en-US" altLang="ko-KR" dirty="0"/>
              <a:t>’</a:t>
            </a:r>
            <a:r>
              <a:rPr lang="ko-KR" altLang="en-US" dirty="0"/>
              <a:t>와 </a:t>
            </a:r>
            <a:r>
              <a:rPr lang="en-US" altLang="ko-KR" dirty="0"/>
              <a:t>‘</a:t>
            </a:r>
            <a:r>
              <a:rPr lang="ko-KR" altLang="en-US" dirty="0"/>
              <a:t>과학과 미래 사회</a:t>
            </a:r>
            <a:r>
              <a:rPr lang="en-US" altLang="ko-KR" dirty="0"/>
              <a:t>’</a:t>
            </a:r>
            <a:r>
              <a:rPr lang="ko-KR" altLang="en-US" dirty="0"/>
              <a:t> 은 </a:t>
            </a:r>
            <a:r>
              <a:rPr lang="en-US" altLang="ko-KR" dirty="0"/>
              <a:t>2022</a:t>
            </a:r>
            <a:r>
              <a:rPr lang="ko-KR" altLang="en-US" dirty="0"/>
              <a:t> 개정 교육과정에서 신설된 내용이며</a:t>
            </a:r>
            <a:r>
              <a:rPr lang="en-US" altLang="ko-KR" dirty="0"/>
              <a:t>, ‘</a:t>
            </a:r>
            <a:r>
              <a:rPr lang="ko-KR" altLang="en-US" dirty="0"/>
              <a:t>물질 변화에서의 에너지 출입</a:t>
            </a:r>
            <a:r>
              <a:rPr lang="en-US" altLang="ko-KR" dirty="0"/>
              <a:t>’</a:t>
            </a:r>
            <a:r>
              <a:rPr lang="ko-KR" altLang="en-US" dirty="0"/>
              <a:t>은 </a:t>
            </a:r>
            <a:r>
              <a:rPr lang="en-US" altLang="ko-KR" dirty="0"/>
              <a:t>2015</a:t>
            </a:r>
            <a:r>
              <a:rPr lang="ko-KR" altLang="en-US" dirty="0"/>
              <a:t> 개정 교육과정의 화학</a:t>
            </a:r>
            <a:r>
              <a:rPr lang="en-US" altLang="ko-KR" dirty="0"/>
              <a:t>Ⅰ</a:t>
            </a:r>
            <a:r>
              <a:rPr lang="ko-KR" altLang="en-US" dirty="0"/>
              <a:t>에서 옮겨온 부분입니다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02610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/>
              <a:t>&lt;</a:t>
            </a:r>
            <a:r>
              <a:rPr lang="ko-KR" altLang="en-US" sz="1200" dirty="0"/>
              <a:t>성격</a:t>
            </a:r>
            <a:r>
              <a:rPr lang="en-US" altLang="ko-KR" sz="1200" dirty="0"/>
              <a:t>&gt;</a:t>
            </a:r>
            <a:br>
              <a:rPr lang="en-US" altLang="ko-KR" sz="1200" dirty="0"/>
            </a:br>
            <a:r>
              <a:rPr lang="en-US" altLang="ko-KR" sz="1200" dirty="0"/>
              <a:t> </a:t>
            </a:r>
            <a:r>
              <a:rPr lang="ko-KR" altLang="en-US" sz="1200" dirty="0"/>
              <a:t>기존 </a:t>
            </a:r>
            <a:r>
              <a:rPr lang="en-US" altLang="ko-KR" sz="1200" dirty="0"/>
              <a:t>2015</a:t>
            </a:r>
            <a:r>
              <a:rPr lang="ko-KR" altLang="en-US" sz="1200" dirty="0"/>
              <a:t> 교육과정과 비교했을 때 </a:t>
            </a:r>
            <a:r>
              <a:rPr lang="en-US" altLang="ko-KR" sz="1200" dirty="0"/>
              <a:t>‘</a:t>
            </a:r>
            <a:r>
              <a:rPr lang="ko-KR" altLang="en-US" sz="1200" dirty="0"/>
              <a:t>더불어 살아가는</a:t>
            </a:r>
            <a:r>
              <a:rPr lang="en-US" altLang="ko-KR" sz="1200" dirty="0"/>
              <a:t>’,</a:t>
            </a:r>
            <a:r>
              <a:rPr lang="ko-KR" altLang="en-US" sz="1200" dirty="0"/>
              <a:t> </a:t>
            </a:r>
            <a:r>
              <a:rPr lang="en-US" altLang="ko-KR" sz="1200" dirty="0"/>
              <a:t>‘</a:t>
            </a:r>
            <a:r>
              <a:rPr lang="ko-KR" altLang="en-US" sz="1200" dirty="0"/>
              <a:t>창의적</a:t>
            </a:r>
            <a:r>
              <a:rPr lang="en-US" altLang="ko-KR" sz="1200" dirty="0"/>
              <a:t>’</a:t>
            </a:r>
            <a:r>
              <a:rPr lang="ko-KR" altLang="en-US" sz="1200" dirty="0"/>
              <a:t> 과 같은 표현이 추가되었습니다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&lt;</a:t>
            </a:r>
            <a:r>
              <a:rPr lang="ko-KR" altLang="en-US" sz="1200" dirty="0"/>
              <a:t>목표</a:t>
            </a:r>
            <a:r>
              <a:rPr lang="en-US" altLang="ko-KR" sz="1200" dirty="0"/>
              <a:t>&gt;</a:t>
            </a:r>
            <a:br>
              <a:rPr lang="en-US" altLang="ko-KR" sz="1200" dirty="0"/>
            </a:br>
            <a:r>
              <a:rPr lang="en-US" altLang="ko-KR" sz="1200" dirty="0"/>
              <a:t> </a:t>
            </a:r>
            <a:r>
              <a:rPr lang="ko-KR" altLang="en-US" sz="1200" dirty="0"/>
              <a:t>기존 </a:t>
            </a:r>
            <a:r>
              <a:rPr lang="en-US" altLang="ko-KR" sz="1200" dirty="0"/>
              <a:t>2015</a:t>
            </a:r>
            <a:r>
              <a:rPr lang="ko-KR" altLang="en-US" sz="1200" dirty="0"/>
              <a:t> 교육과정과 비교했을 때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en-US" altLang="ko-KR" sz="1200" dirty="0"/>
              <a:t>‘</a:t>
            </a:r>
            <a:r>
              <a:rPr lang="ko-KR" altLang="en-US" sz="1200" dirty="0"/>
              <a:t>개인과 사회의 문제 인식</a:t>
            </a:r>
            <a:r>
              <a:rPr lang="en-US" altLang="ko-KR" sz="1200" dirty="0"/>
              <a:t>’, ‘</a:t>
            </a:r>
            <a:r>
              <a:rPr lang="ko-KR" altLang="en-US" sz="1200" dirty="0"/>
              <a:t>일상생활</a:t>
            </a:r>
            <a:r>
              <a:rPr lang="en-US" altLang="ko-KR" sz="1200" dirty="0"/>
              <a:t>‘. ‘</a:t>
            </a:r>
            <a:r>
              <a:rPr lang="ko-KR" altLang="en-US" sz="1200" dirty="0"/>
              <a:t>개인과 사회의 문제해결</a:t>
            </a:r>
            <a:r>
              <a:rPr lang="en-US" altLang="ko-KR" sz="1200" dirty="0"/>
              <a:t>’</a:t>
            </a:r>
            <a:r>
              <a:rPr lang="ko-KR" altLang="en-US" sz="1200" dirty="0"/>
              <a:t>과 같은 표현이 추가되었습니다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br>
              <a:rPr lang="en-US" altLang="ko-KR" sz="1200" dirty="0"/>
            </a:br>
            <a:r>
              <a:rPr lang="en-US" altLang="ko-KR" sz="1200" dirty="0"/>
              <a:t> </a:t>
            </a:r>
            <a:r>
              <a:rPr lang="ko-KR" altLang="en-US" sz="1200" dirty="0"/>
              <a:t>과학탐구실험이 </a:t>
            </a:r>
            <a:r>
              <a:rPr lang="en-US" altLang="ko-KR" sz="1200" spc="-100" dirty="0"/>
              <a:t>2022</a:t>
            </a:r>
            <a:r>
              <a:rPr lang="ko-KR" altLang="en-US" sz="1200" spc="-100" dirty="0"/>
              <a:t> 개정 교육과정에서 과학탐구실험</a:t>
            </a:r>
            <a:r>
              <a:rPr lang="en-US" altLang="ko-KR" sz="1200" spc="-100" dirty="0"/>
              <a:t>1</a:t>
            </a:r>
            <a:r>
              <a:rPr lang="ko-KR" altLang="en-US" sz="1200" spc="-100" dirty="0"/>
              <a:t>과 </a:t>
            </a:r>
            <a:r>
              <a:rPr lang="ko-KR" altLang="en-US" sz="1200" dirty="0"/>
              <a:t>과학탐구실험</a:t>
            </a:r>
            <a:r>
              <a:rPr lang="en-US" altLang="ko-KR" sz="1200" dirty="0"/>
              <a:t>2</a:t>
            </a:r>
            <a:r>
              <a:rPr lang="ko-KR" altLang="en-US" sz="1200" dirty="0"/>
              <a:t>로 분리되었습니다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내용 요소의 빨간색 부분인 </a:t>
            </a:r>
            <a:r>
              <a:rPr lang="en-US" altLang="ko-KR" sz="1200" dirty="0"/>
              <a:t>‘</a:t>
            </a:r>
            <a:r>
              <a:rPr lang="ko-KR" altLang="en-US" sz="1200" dirty="0"/>
              <a:t>탐구 과정과 절차</a:t>
            </a:r>
            <a:r>
              <a:rPr lang="en-US" altLang="ko-KR" sz="1200" dirty="0"/>
              <a:t>’</a:t>
            </a:r>
            <a:r>
              <a:rPr lang="ko-KR" altLang="en-US" sz="1200" dirty="0"/>
              <a:t>는 </a:t>
            </a:r>
            <a:r>
              <a:rPr lang="en-US" altLang="ko-KR" sz="1200" dirty="0"/>
              <a:t>2022</a:t>
            </a:r>
            <a:r>
              <a:rPr lang="ko-KR" altLang="en-US" sz="1200" dirty="0"/>
              <a:t>에서 새롭게 추가된 내용입니다</a:t>
            </a:r>
            <a:r>
              <a:rPr lang="en-US" altLang="ko-KR" sz="1200" dirty="0"/>
              <a:t>.</a:t>
            </a:r>
            <a:r>
              <a:rPr lang="ko-KR" altLang="en-US" sz="1200" dirty="0"/>
              <a:t> 해당 내용 요소는 탐구 수행에서 얻은 정량적 데이터를 분석하고</a:t>
            </a:r>
            <a:r>
              <a:rPr lang="en-US" altLang="ko-KR" sz="1200" dirty="0"/>
              <a:t>,</a:t>
            </a:r>
            <a:r>
              <a:rPr lang="ko-KR" altLang="en-US" sz="1200" dirty="0"/>
              <a:t> 협동 연구 등을 통해 협력적 탐구활동을 수행하는데 목적이 있습니다</a:t>
            </a:r>
            <a:r>
              <a:rPr lang="en-US" altLang="ko-KR" sz="1200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98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>
              <a:defRPr/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2022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개정 교육과정 고등학교 통합과학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1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교과의 주요 내용 및 특징 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0" algn="l">
              <a:defRPr/>
            </a:pPr>
            <a:r>
              <a:rPr lang="ko-KR" altLang="en-US" dirty="0"/>
              <a:t> 붉은 부분은 </a:t>
            </a:r>
            <a:r>
              <a:rPr lang="en-US" altLang="ko-KR" dirty="0"/>
              <a:t>2022</a:t>
            </a:r>
            <a:r>
              <a:rPr lang="ko-KR" altLang="en-US" dirty="0"/>
              <a:t>에서 새롭게 추가된 부분입니다</a:t>
            </a:r>
            <a:r>
              <a:rPr lang="en-US" altLang="ko-KR" dirty="0"/>
              <a:t>.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lvl="0" algn="l">
              <a:defRPr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과학의 기초 영역이 신설되어 기본량과 단위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측정법 등을 학습합니다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0" algn="l">
              <a:defRPr/>
            </a:pP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주요 특징으로 시스템과 상호작용 영역에서 빅테이터와 시뮬레이션을 활용해 디지털·인공지능 소양을 함양하도록 지도하는 과정이 있습니다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59158-1D79-4328-9765-BD741A2A5D6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2296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>
              <a:defRPr/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2022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개정 교육과정 고등학교 통합과학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교과의 주요 내용 및 특징 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algn="l">
              <a:defRPr/>
            </a:pPr>
            <a:r>
              <a:rPr lang="ko-KR" altLang="en-US" dirty="0"/>
              <a:t> 붉은 부분은 </a:t>
            </a:r>
            <a:r>
              <a:rPr lang="en-US" altLang="ko-KR" dirty="0"/>
              <a:t>2022</a:t>
            </a:r>
            <a:r>
              <a:rPr lang="ko-KR" altLang="en-US" dirty="0"/>
              <a:t>에서 새롭게 추가된 부분입니다</a:t>
            </a:r>
            <a:r>
              <a:rPr lang="en-US" altLang="ko-KR" dirty="0"/>
              <a:t>.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lvl="0" algn="l">
              <a:defRPr/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 변화에서 에너지 출입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’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내용이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2015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개정 교육과정 화학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Ⅰ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교과에서 옮겨왔으며 이때 열화학 반응식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반응 엔탈피와 같은 심화 개념은 다루지 않습니다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algn="l">
              <a:defRPr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과학과 미래 사회 영역이 신설되었으며 해당 영역의 수업에서 최신 디지털 탐구 도구를 적극적으로 활용해 창의적 문제해결 방안을 도출하도록 지도합니다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59158-1D79-4328-9765-BD741A2A5D6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310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>
              <a:defRPr/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2022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개정 교육과정 고등학교 과학탐구실험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1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교과의 주요 내용 및 특징 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algn="l">
              <a:defRPr/>
            </a:pPr>
            <a:r>
              <a:rPr lang="ko-KR" altLang="en-US" dirty="0"/>
              <a:t> 붉은 부분은 </a:t>
            </a:r>
            <a:r>
              <a:rPr lang="en-US" altLang="ko-KR" dirty="0"/>
              <a:t>2022</a:t>
            </a:r>
            <a:r>
              <a:rPr lang="ko-KR" altLang="en-US" dirty="0"/>
              <a:t>에서 새롭게 추가된 부분입니다</a:t>
            </a:r>
            <a:r>
              <a:rPr lang="en-US" altLang="ko-KR" dirty="0"/>
              <a:t>.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lvl="0" algn="l">
              <a:defRPr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내용 요소 중 탐구 과정과 절차가 신설되었습니다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빅데이터를 활용한 활동 등을 통해 디지털 소양을 함양하도록 지도합니다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과학 탐구에서의 협업의 필요성과 의의를 강조하기 위해 과제 연구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프로젝트 학습 등을 통해 탐구를 수행하도록 지도합니다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59158-1D79-4328-9765-BD741A2A5D6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5721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>
              <a:defRPr/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2022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개정 교육과정 고등학교 과학탐구실험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교과의 주요 내용 및 특징 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‘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생활 속의 과학 탐구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’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영역에서는 일상생활과 관련된 탐구 주제 및 활동 중심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과학 공동체 활동의 중요성을 인식하도록 지도하기가 주요 특징입니다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0" algn="l">
              <a:defRPr/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‘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미래 사회와 첨단 과학 탐구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’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에서는 각종 센서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마이크로 컨트롤러 활용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사물인터넷 센서의 실시간 데이터 활용이 주요 특징입니다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59158-1D79-4328-9765-BD741A2A5D6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8645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물리학 과목의 주요</a:t>
            </a:r>
            <a:r>
              <a:rPr lang="en-US" altLang="ko-KR" dirty="0"/>
              <a:t> </a:t>
            </a:r>
            <a:r>
              <a:rPr lang="ko-KR" altLang="en-US" dirty="0"/>
              <a:t>개정내용은 다음과 같습니다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목표는 개인과 사회의 문제를 인식하고 이를 과학적으로 해결하는데 중점을 두고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영역은 힘과 에너지</a:t>
            </a:r>
            <a:r>
              <a:rPr lang="en-US" altLang="ko-KR" dirty="0"/>
              <a:t>, </a:t>
            </a:r>
            <a:r>
              <a:rPr lang="ko-KR" altLang="en-US" dirty="0"/>
              <a:t>전기와 자기</a:t>
            </a:r>
            <a:r>
              <a:rPr lang="en-US" altLang="ko-KR" dirty="0"/>
              <a:t>, </a:t>
            </a:r>
            <a:r>
              <a:rPr lang="ko-KR" altLang="en-US" dirty="0"/>
              <a:t>빛과 물질 등 세가지로 구성되어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문제 인식 및 가설 설정을 포함한 </a:t>
            </a:r>
            <a:r>
              <a:rPr lang="en-US" altLang="ko-KR" dirty="0"/>
              <a:t>7</a:t>
            </a:r>
            <a:r>
              <a:rPr lang="ko-KR" altLang="en-US" dirty="0"/>
              <a:t>가지의 과정과 기능을 포함하고 있으며</a:t>
            </a:r>
            <a:r>
              <a:rPr lang="en-US" altLang="ko-KR" dirty="0"/>
              <a:t>, </a:t>
            </a:r>
            <a:r>
              <a:rPr lang="ko-KR" altLang="en-US" dirty="0"/>
              <a:t>과학의 심미적 가치와 과학 유용성 등 </a:t>
            </a:r>
            <a:r>
              <a:rPr lang="en-US" altLang="ko-KR" dirty="0"/>
              <a:t>8</a:t>
            </a:r>
            <a:r>
              <a:rPr lang="ko-KR" altLang="en-US" dirty="0"/>
              <a:t>가지의 가치</a:t>
            </a:r>
            <a:r>
              <a:rPr lang="en-US" altLang="ko-KR" dirty="0"/>
              <a:t>·</a:t>
            </a:r>
            <a:r>
              <a:rPr lang="ko-KR" altLang="en-US" dirty="0"/>
              <a:t>태도를 포함하고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8881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고등학교 물리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통합과학</a:t>
            </a:r>
            <a:r>
              <a:rPr lang="en-US" altLang="ko-KR" dirty="0"/>
              <a:t>1</a:t>
            </a:r>
            <a:r>
              <a:rPr lang="ko-KR" altLang="en-US" dirty="0"/>
              <a:t>에서는 중력</a:t>
            </a:r>
            <a:r>
              <a:rPr lang="en-US" altLang="ko-KR" dirty="0"/>
              <a:t>, </a:t>
            </a:r>
            <a:r>
              <a:rPr lang="ko-KR" altLang="en-US" dirty="0"/>
              <a:t>충격량</a:t>
            </a:r>
            <a:r>
              <a:rPr lang="en-US" altLang="ko-KR" dirty="0"/>
              <a:t>, </a:t>
            </a:r>
            <a:r>
              <a:rPr lang="ko-KR" altLang="en-US" dirty="0"/>
              <a:t>운동량 등을 다루고</a:t>
            </a:r>
            <a:r>
              <a:rPr lang="en-US" altLang="ko-KR" dirty="0"/>
              <a:t>, </a:t>
            </a:r>
            <a:r>
              <a:rPr lang="ko-KR" altLang="en-US" dirty="0"/>
              <a:t>통합과학</a:t>
            </a:r>
            <a:r>
              <a:rPr lang="en-US" altLang="ko-KR" dirty="0"/>
              <a:t>2</a:t>
            </a:r>
            <a:r>
              <a:rPr lang="ko-KR" altLang="en-US" dirty="0"/>
              <a:t>에서는 에너지의 전환에 대해 다룹니다</a:t>
            </a:r>
            <a:r>
              <a:rPr lang="en-US" altLang="ko-KR" dirty="0"/>
              <a:t>. </a:t>
            </a:r>
            <a:r>
              <a:rPr lang="ko-KR" altLang="en-US" dirty="0"/>
              <a:t>물리학에서는 힘과 에너지</a:t>
            </a:r>
            <a:r>
              <a:rPr lang="en-US" altLang="ko-KR" dirty="0"/>
              <a:t>, </a:t>
            </a:r>
            <a:r>
              <a:rPr lang="ko-KR" altLang="en-US" dirty="0"/>
              <a:t>전기와 자기</a:t>
            </a:r>
            <a:r>
              <a:rPr lang="en-US" altLang="ko-KR" dirty="0"/>
              <a:t>, </a:t>
            </a:r>
            <a:r>
              <a:rPr lang="ko-KR" altLang="en-US" dirty="0"/>
              <a:t>빛과 물질 등의 영역을 다루게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주요 특징으로는 디지털 탐구 도구를 활용하여 체험을 직접 수행하고</a:t>
            </a:r>
            <a:r>
              <a:rPr lang="en-US" altLang="ko-KR" dirty="0"/>
              <a:t>, </a:t>
            </a:r>
            <a:r>
              <a:rPr lang="ko-KR" altLang="en-US" dirty="0"/>
              <a:t>창의적인 산출물을 설계하는 경험을 갖도록 하는 과정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82638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고등학교 물리 영역의 주요 내용 및 특징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통합과학</a:t>
            </a:r>
            <a:r>
              <a:rPr lang="en-US" altLang="ko-KR" dirty="0"/>
              <a:t>1</a:t>
            </a:r>
            <a:r>
              <a:rPr lang="ko-KR" altLang="en-US" dirty="0"/>
              <a:t>에서는 중력</a:t>
            </a:r>
            <a:r>
              <a:rPr lang="en-US" altLang="ko-KR" dirty="0"/>
              <a:t>, </a:t>
            </a:r>
            <a:r>
              <a:rPr lang="ko-KR" altLang="en-US" dirty="0"/>
              <a:t>충격량</a:t>
            </a:r>
            <a:r>
              <a:rPr lang="en-US" altLang="ko-KR" dirty="0"/>
              <a:t>, </a:t>
            </a:r>
            <a:r>
              <a:rPr lang="ko-KR" altLang="en-US" dirty="0"/>
              <a:t>운동량 등을 다루고</a:t>
            </a:r>
            <a:r>
              <a:rPr lang="en-US" altLang="ko-KR" dirty="0"/>
              <a:t>, </a:t>
            </a:r>
            <a:r>
              <a:rPr lang="ko-KR" altLang="en-US" dirty="0"/>
              <a:t>통합과학</a:t>
            </a:r>
            <a:r>
              <a:rPr lang="en-US" altLang="ko-KR" dirty="0"/>
              <a:t>2</a:t>
            </a:r>
            <a:r>
              <a:rPr lang="ko-KR" altLang="en-US" dirty="0"/>
              <a:t>에서는 에너지의 전환에 대해 다룹니다</a:t>
            </a:r>
            <a:r>
              <a:rPr lang="en-US" altLang="ko-KR" dirty="0"/>
              <a:t>. </a:t>
            </a:r>
            <a:r>
              <a:rPr lang="ko-KR" altLang="en-US" dirty="0"/>
              <a:t>물리학에서는 힘과 에너지</a:t>
            </a:r>
            <a:r>
              <a:rPr lang="en-US" altLang="ko-KR" dirty="0"/>
              <a:t>, </a:t>
            </a:r>
            <a:r>
              <a:rPr lang="ko-KR" altLang="en-US" dirty="0"/>
              <a:t>전기와 자기</a:t>
            </a:r>
            <a:r>
              <a:rPr lang="en-US" altLang="ko-KR" dirty="0"/>
              <a:t>, </a:t>
            </a:r>
            <a:r>
              <a:rPr lang="ko-KR" altLang="en-US" dirty="0"/>
              <a:t>빛과 물질 등의 영역을 다루게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주요 특징으로는 디지털 탐구 도구를 활용하여 체험을 직접 수행하고</a:t>
            </a:r>
            <a:r>
              <a:rPr lang="en-US" altLang="ko-KR" dirty="0"/>
              <a:t>, </a:t>
            </a:r>
            <a:r>
              <a:rPr lang="ko-KR" altLang="en-US" dirty="0"/>
              <a:t>창의적인 산출물을 설계하는 경험을 갖도록 하는 과정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34054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/>
              <a:t>&lt;</a:t>
            </a:r>
            <a:r>
              <a:rPr lang="ko-KR" altLang="en-US" sz="1200" dirty="0"/>
              <a:t>성격</a:t>
            </a:r>
            <a:r>
              <a:rPr lang="en-US" altLang="ko-KR" sz="1200" dirty="0"/>
              <a:t>&gt;</a:t>
            </a:r>
            <a:br>
              <a:rPr lang="en-US" altLang="ko-KR" sz="1200" dirty="0"/>
            </a:br>
            <a:r>
              <a:rPr lang="en-US" altLang="ko-KR" sz="1200" dirty="0"/>
              <a:t> 2015 </a:t>
            </a:r>
            <a:r>
              <a:rPr lang="ko-KR" altLang="en-US" sz="1200" dirty="0"/>
              <a:t>교육과정과 비교했을때</a:t>
            </a:r>
            <a:r>
              <a:rPr lang="en-US" altLang="ko-KR" sz="1200" dirty="0"/>
              <a:t>, ‘21</a:t>
            </a:r>
            <a:r>
              <a:rPr lang="ko-KR" altLang="en-US" sz="1200" dirty="0"/>
              <a:t>세기를 살아가는데 필요한 핵심 역량</a:t>
            </a:r>
            <a:r>
              <a:rPr lang="en-US" altLang="ko-KR" sz="1200" dirty="0"/>
              <a:t>’</a:t>
            </a:r>
            <a:r>
              <a:rPr lang="ko-KR" altLang="en-US" sz="1200" dirty="0"/>
              <a:t>과 같은 표현이 추가되었습니다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r>
              <a:rPr lang="en-US" altLang="ko-KR" sz="1200" dirty="0"/>
              <a:t>&lt;</a:t>
            </a:r>
            <a:r>
              <a:rPr lang="ko-KR" altLang="en-US" sz="1200" dirty="0"/>
              <a:t>목표</a:t>
            </a:r>
            <a:r>
              <a:rPr lang="en-US" altLang="ko-KR" sz="1200" dirty="0"/>
              <a:t>&gt;</a:t>
            </a:r>
            <a:br>
              <a:rPr lang="en-US" altLang="ko-KR" sz="1200" dirty="0"/>
            </a:br>
            <a:r>
              <a:rPr lang="ko-KR" altLang="en-US" sz="1200" dirty="0"/>
              <a:t> 기존 </a:t>
            </a:r>
            <a:r>
              <a:rPr lang="en-US" altLang="ko-KR" sz="1200" dirty="0"/>
              <a:t>2015</a:t>
            </a:r>
            <a:r>
              <a:rPr lang="ko-KR" altLang="en-US" sz="1200" dirty="0"/>
              <a:t> 교육과정과 비교했을 때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en-US" altLang="ko-KR" sz="1200" dirty="0"/>
              <a:t>‘</a:t>
            </a:r>
            <a:r>
              <a:rPr lang="ko-KR" altLang="en-US" sz="1200" dirty="0"/>
              <a:t>일상 생활 문제를 인식</a:t>
            </a:r>
            <a:r>
              <a:rPr lang="en-US" altLang="ko-KR" sz="1200" dirty="0"/>
              <a:t>‘, ‘</a:t>
            </a:r>
            <a:r>
              <a:rPr lang="ko-KR" altLang="en-US" sz="1200" dirty="0"/>
              <a:t>탐구 방법을 활용</a:t>
            </a:r>
            <a:r>
              <a:rPr lang="en-US" altLang="ko-KR" sz="1200" dirty="0"/>
              <a:t>’, ‘</a:t>
            </a:r>
            <a:r>
              <a:rPr lang="ko-KR" altLang="en-US" sz="1200" dirty="0"/>
              <a:t>개인과 사회의 문제해결</a:t>
            </a:r>
            <a:r>
              <a:rPr lang="en-US" altLang="ko-KR" sz="1200" dirty="0"/>
              <a:t>’</a:t>
            </a:r>
            <a:r>
              <a:rPr lang="ko-KR" altLang="en-US" sz="1200" dirty="0"/>
              <a:t>과 같은 표현이 추가되었습니다</a:t>
            </a:r>
            <a:r>
              <a:rPr lang="en-US" altLang="ko-KR" sz="1200" dirty="0"/>
              <a:t>.</a:t>
            </a:r>
            <a:br>
              <a:rPr lang="en-US" altLang="ko-KR" sz="1200" dirty="0"/>
            </a:br>
            <a:br>
              <a:rPr lang="en-US" altLang="ko-KR" sz="1200" dirty="0"/>
            </a:b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 내용 요소의 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‘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평형 상수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’, ‘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평형의 이동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’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은 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2022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개정 교육과정에서 신설되었으며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이는 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2015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개정교육과정의 화학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Ⅱ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에 서 옮겨 온 부분입니다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altLang="ko-KR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54195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 고등학교 화학 교과와 연계되는 통합과학의 주요 내용 및 특징입니다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붉은 부분은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새롭게 추가된 부분입니다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통합과학에서 학습하는 화학 관련 기초 개념은 다음과 같습니다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통합과학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에서는 원소의 주기성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이온 결합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공유 결합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물질의 규칙성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물질의 전기적 성질에 대해 다루고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통합과학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에서는 산화와 환원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산성과 염기성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중화 반응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물질 변화에서 에너지 출입에 대해 다룹니다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주요 특징에는 다루지 말아야 할 개념들이 서술되어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59158-1D79-4328-9765-BD741A2A5D6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3409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2022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개정 교육과정 고등학교 화학 </a:t>
            </a:r>
            <a:r>
              <a:rPr lang="ko-KR" altLang="en-US" dirty="0"/>
              <a:t>교과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의 주요 내용 및 특징 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ko-KR" altLang="en-US" dirty="0"/>
              <a:t>붉은 부분은 </a:t>
            </a:r>
            <a:r>
              <a:rPr lang="en-US" altLang="ko-KR" dirty="0"/>
              <a:t>2022</a:t>
            </a:r>
            <a:r>
              <a:rPr lang="ko-KR" altLang="en-US" dirty="0"/>
              <a:t>에서 새롭게 추가된 부분입니다</a:t>
            </a:r>
            <a:r>
              <a:rPr lang="en-US" altLang="ko-KR" dirty="0"/>
              <a:t>.</a:t>
            </a: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주요 내용의 평형 상수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반응 지수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평형의 이동은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2015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교육과정 화학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Ⅱ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에서 이동하여 온 부분입니다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altLang="ko-KR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주요 특징으로는 분자 구조를 모델링하는 경험을 통해 디지털 소양을 함양하도록 지도하는 과정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화학 평형을 이용한 사례를 조사하여 진로 탐색에 도움 주기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pH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데이터를 수집하여 그래프로 표현하고 해석하기가 있습니다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algn="l"/>
            <a:r>
              <a:rPr lang="ko-KR" altLang="en-US" dirty="0"/>
              <a:t> 약산과 약염기의 반응</a:t>
            </a:r>
            <a:r>
              <a:rPr lang="en-US" altLang="ko-KR" dirty="0"/>
              <a:t>, </a:t>
            </a:r>
            <a:r>
              <a:rPr lang="ko-KR" altLang="en-US" dirty="0"/>
              <a:t>중화 적정 곡선은 </a:t>
            </a:r>
            <a:r>
              <a:rPr lang="en-US" altLang="ko-KR" dirty="0"/>
              <a:t>‘</a:t>
            </a:r>
            <a:r>
              <a:rPr lang="ko-KR" altLang="en-US" dirty="0"/>
              <a:t>화학 반응의 세계</a:t>
            </a:r>
            <a:r>
              <a:rPr lang="en-US" altLang="ko-KR" dirty="0"/>
              <a:t>’ </a:t>
            </a:r>
            <a:r>
              <a:rPr lang="ko-KR" altLang="en-US" dirty="0"/>
              <a:t>과목에서 다루게 됩니다</a:t>
            </a:r>
            <a:r>
              <a:rPr lang="en-US" altLang="ko-KR" dirty="0"/>
              <a:t>.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59158-1D79-4328-9765-BD741A2A5D6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8255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 생명과학 과목의 주요 개정내용은 다음과 같습니다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목표는 생명과학 관련 일상생활 문제를 인식하고 이를 과학적으로 해결하는데 중점을 두고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영역은 생명시스템의 구성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항상성과 몸의 조절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생명의 연속성과 다양성 세가지로 구성되어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주요 특징으로는 생태전환교육의 차원에서 생태계 구조와 기능의 중요성을 설명하는 것과 디지털 탐구 도구를 활용하여 체험을 직접 수행하고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디지털 활용 능력을 키울 수 있도록 하는 과정 등이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58629-FF2F-4583-8218-3EB60BB6BA9D}" type="slidenum">
              <a:rPr lang="ko-KR" altLang="en-US" smtClean="0"/>
              <a:t>59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71326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‘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지구과학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에서는 모든 학생이 지구시스템과학과 행성우주과학 분야의 기본 개념을 익히고 과학 탐구능력과 태도를 길러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자연과 일상생활에서 접하는 지구와 우주에 관한 현상을 과학적으로 이해하고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민주 시민으로서 개인과 사회 문제를 과학적으로 해결하고 참여⋅실천하는 역량 함양에 중점을 둡니다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66808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일반선택 ‘지구과학’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은 기존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2015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교육과정 선택 과목인 ‘지구과학 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I, Ⅱ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’ 과목에서 유체 지구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고체지구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천제에 해당하는 개념 중 모든 학생이 알아야 할 지구･우주과학 분야의 기본 개념으로 구성됩니다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.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요컨대 미래 사회를 살아가는 데 필요한 지구･우주과학 관련 기본 소양을 함양할 수 있도록 구성하였습니다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75134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역학과 에너지의 주요</a:t>
            </a:r>
            <a:r>
              <a:rPr lang="en-US" altLang="ko-KR" dirty="0"/>
              <a:t> </a:t>
            </a:r>
            <a:r>
              <a:rPr lang="ko-KR" altLang="en-US" dirty="0"/>
              <a:t>내용은 다음과 같습니다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2015 </a:t>
            </a:r>
            <a:r>
              <a:rPr lang="ko-KR" altLang="en-US" dirty="0"/>
              <a:t>개정의 물리학 </a:t>
            </a:r>
            <a:r>
              <a:rPr lang="en-US" altLang="ko-KR" dirty="0"/>
              <a:t>2 </a:t>
            </a:r>
            <a:r>
              <a:rPr lang="ko-KR" altLang="en-US" dirty="0"/>
              <a:t>과목의 내용에서 역학과 에너지 영역만 분리해서 만든 교과로 붉은 색으로 표시된 내용이 새로 추가된 내용입니다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이렇게 새로 추가된 내용들은 특징 란에 적힌 것과 같이 주로 정성적으로 다루도록 하고</a:t>
            </a:r>
            <a:r>
              <a:rPr lang="en-US" altLang="ko-KR" dirty="0"/>
              <a:t>, </a:t>
            </a:r>
            <a:r>
              <a:rPr lang="ko-KR" altLang="en-US" dirty="0"/>
              <a:t>일상 생활의 예시를 통해 이해하고 실생활 속에서 물리 원리를 파악하게 하고 있습니다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02634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전자기와 양자 교과의 주요</a:t>
            </a:r>
            <a:r>
              <a:rPr lang="en-US" altLang="ko-KR" dirty="0"/>
              <a:t> </a:t>
            </a:r>
            <a:r>
              <a:rPr lang="ko-KR" altLang="en-US" dirty="0"/>
              <a:t>내용은 다음과 같습니다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2015 </a:t>
            </a:r>
            <a:r>
              <a:rPr lang="ko-KR" altLang="en-US" dirty="0"/>
              <a:t>개정의 물리학 </a:t>
            </a:r>
            <a:r>
              <a:rPr lang="en-US" altLang="ko-KR" dirty="0"/>
              <a:t>2 </a:t>
            </a:r>
            <a:r>
              <a:rPr lang="ko-KR" altLang="en-US" dirty="0"/>
              <a:t>과목의 내용에서 전자기와 현대물리 영역만 분리해서 만든 교과로 붉은 색으로 표시된 내용이 새로 추가된 내용입니다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이렇게 새로 추가된 내용들은 특징 란에 적힌 것과 같이 주로 정성적으로 다루도록 하고</a:t>
            </a:r>
            <a:r>
              <a:rPr lang="en-US" altLang="ko-KR" dirty="0"/>
              <a:t>, </a:t>
            </a:r>
            <a:r>
              <a:rPr lang="ko-KR" altLang="en-US" dirty="0"/>
              <a:t>일상 생활의 예시를 통해 이해하고 실생활 속에서 물리 원리를 파악하게 하고 있습니다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387872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 고등학교 ‘물질과 에너지’ 교과의 주요 내용 및 특징 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붉은 부분은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새롭게 추가된 부분입니다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특히 엔트로피는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교육과정에 신설된 부분입니다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주요 특징으로는 모의 실험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 기반의 탐구활동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디지털 탐구 도구를 이용하기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생태전환교육과 연계하기가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13998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 2022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개정 교육과정 고등학교 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‘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화학 반응의 세계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’ </a:t>
            </a:r>
            <a:r>
              <a:rPr lang="ko-KR" altLang="en-US" sz="1200" dirty="0"/>
              <a:t>교과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의 주요 내용 및 특징 입니다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ko-KR" altLang="en-US" sz="1200" dirty="0"/>
              <a:t>붉은 부분은 </a:t>
            </a:r>
            <a:r>
              <a:rPr lang="en-US" altLang="ko-KR" sz="1200" dirty="0"/>
              <a:t>2022</a:t>
            </a:r>
            <a:r>
              <a:rPr lang="ko-KR" altLang="en-US" sz="1200" dirty="0"/>
              <a:t>에서 새롭게 추가된 부분입니다</a:t>
            </a:r>
            <a:r>
              <a:rPr lang="en-US" altLang="ko-KR" sz="1200" dirty="0"/>
              <a:t>.</a:t>
            </a:r>
            <a:b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산과 염기의 정의에서 브뢴스테드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라우리의 정의가 처음 도입됩니다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약산과 약염기 수용액의 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pH,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중화 적정 곡선이 신설되었습니다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산화환원반응과 산화수는 화학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Ⅰ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에서 옮겨왔습니다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표준 환원 전위가 신설되었으며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화학 전지의 유용성은 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2015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교육과정의 수소 연료 전지에 대한 성취기준에서 변경 및 확대되었습니다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 ‘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탄소 화합물과 반응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’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 영역은 새롭게 신설된 부분입니다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주요 특징으로는 중화 적정 곡선 시각화하기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지속가능한 발전을 위한 미래 전지 설계하기 활동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</a:rPr>
              <a:t>화학의 유용성에 관한 활동 등이 있습니다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</a:rPr>
              <a:t>.</a:t>
            </a:r>
            <a:br>
              <a:rPr lang="en-US" altLang="ko-KR" sz="1200" dirty="0"/>
            </a:br>
            <a:endParaRPr lang="en-US" altLang="ko-KR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91357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세포와 물질대사 과목의 주요</a:t>
            </a:r>
            <a:r>
              <a:rPr lang="en-US" altLang="ko-KR" dirty="0"/>
              <a:t> </a:t>
            </a:r>
            <a:r>
              <a:rPr lang="ko-KR" altLang="en-US" dirty="0"/>
              <a:t>개정내용은 다음과 같습니다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영역은 세포</a:t>
            </a:r>
            <a:r>
              <a:rPr lang="en-US" altLang="ko-KR" dirty="0"/>
              <a:t>, </a:t>
            </a:r>
            <a:r>
              <a:rPr lang="ko-KR" altLang="en-US" dirty="0"/>
              <a:t>물질대사와 에너지</a:t>
            </a:r>
            <a:r>
              <a:rPr lang="en-US" altLang="ko-KR" dirty="0"/>
              <a:t>, </a:t>
            </a:r>
            <a:r>
              <a:rPr lang="ko-KR" altLang="en-US" dirty="0"/>
              <a:t>세포호흡과 광합성 </a:t>
            </a:r>
            <a:r>
              <a:rPr lang="en-US" altLang="ko-KR" dirty="0"/>
              <a:t>3</a:t>
            </a:r>
            <a:r>
              <a:rPr lang="ko-KR" altLang="en-US" dirty="0"/>
              <a:t>가지로 구성되어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주요 특징으로는 학생 안전 교육 및 환경을 오염시키지 않는 것의 중요성을 강조하는 것과</a:t>
            </a:r>
            <a:r>
              <a:rPr lang="en-US" altLang="ko-KR" dirty="0"/>
              <a:t> </a:t>
            </a:r>
            <a:r>
              <a:rPr lang="ko-KR" altLang="en-US" dirty="0"/>
              <a:t>디지털 탐구 도구를 활용하여 체험을 직접 수행하고</a:t>
            </a:r>
            <a:r>
              <a:rPr lang="en-US" altLang="ko-KR" dirty="0"/>
              <a:t>, </a:t>
            </a:r>
            <a:r>
              <a:rPr lang="ko-KR" altLang="en-US" dirty="0"/>
              <a:t>디지털 소양을 함양할 수 있도록 하는 과정 등이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571652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 생물의 유전 과목의 주요</a:t>
            </a:r>
            <a:r>
              <a:rPr lang="en-US" altLang="ko-KR" dirty="0"/>
              <a:t> </a:t>
            </a:r>
            <a:r>
              <a:rPr lang="ko-KR" altLang="en-US" dirty="0"/>
              <a:t>개정내용은 다음과 같습니다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영역은 유전자와 유전물질</a:t>
            </a:r>
            <a:r>
              <a:rPr lang="en-US" altLang="ko-KR" dirty="0"/>
              <a:t>, </a:t>
            </a:r>
            <a:r>
              <a:rPr lang="ko-KR" altLang="en-US" dirty="0"/>
              <a:t>유전자의 발현</a:t>
            </a:r>
            <a:r>
              <a:rPr lang="en-US" altLang="ko-KR" dirty="0"/>
              <a:t>, </a:t>
            </a:r>
            <a:r>
              <a:rPr lang="ko-KR" altLang="en-US" dirty="0"/>
              <a:t>생명공학기술 </a:t>
            </a:r>
            <a:r>
              <a:rPr lang="en-US" altLang="ko-KR" dirty="0"/>
              <a:t>3</a:t>
            </a:r>
            <a:r>
              <a:rPr lang="ko-KR" altLang="en-US" dirty="0"/>
              <a:t>가지로 구성되어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주요 특징으로는 생명과학 분야에서 인공지능의 활용 방법에 대한 조사를 지도하는 것과</a:t>
            </a:r>
            <a:r>
              <a:rPr lang="en-US" altLang="ko-KR" dirty="0"/>
              <a:t> </a:t>
            </a:r>
            <a:r>
              <a:rPr lang="ko-KR" altLang="en-US" dirty="0"/>
              <a:t>디지털 탐구 도구를 활용하여 체험을 직접 수행하고</a:t>
            </a:r>
            <a:r>
              <a:rPr lang="en-US" altLang="ko-KR" dirty="0"/>
              <a:t>, </a:t>
            </a:r>
            <a:r>
              <a:rPr lang="ko-KR" altLang="en-US" dirty="0"/>
              <a:t>디지털 소양을 함양할 수 있도록 하는 과정 등이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58629-FF2F-4583-8218-3EB60BB6BA9D}" type="slidenum">
              <a:rPr lang="ko-KR" altLang="en-US" smtClean="0"/>
              <a:t>68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879886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'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지구시스템과학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'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은 이공계 진로를 선택하는 학생을 위한 과목으로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일반선택 과목과 연계하여 각 분야의 과학이 어떻게 응용⋅심화되는지를 보여줍니다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붉은 색으로 표시된 내용이 새로 추가된 내용입니다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  <a:p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빅데이터와 시뮬레이션 활용 등 다양한 디지털 탐구 도구를 활용을 통한 디지털 소양의 함양을 강조합니다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 </a:t>
            </a:r>
            <a:endParaRPr lang="ko-KR" altLang="en-US" dirty="0"/>
          </a:p>
          <a:p>
            <a:pPr lv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163925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'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행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성우주과학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’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은 이공계 진로를 선택하는 학생을 위한 과목으로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,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일반선택 과목과 연계하여 각 분야의 과학이 어떻게 응용⋅심화되는지를 보여줍니다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붉은 색으로 표시된 내용이 새로 추가된 내용입니다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b="0" i="0" u="none" strike="noStrike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빅데이터와 시뮬레이션 활용 등 다양한 디지털 탐구 도구를 활용을 통한 디지털 소양의 함양을 강조합니다</a:t>
            </a:r>
            <a:r>
              <a:rPr lang="en-US" altLang="ko-KR" b="0" i="0" u="none" strike="noStrike" dirty="0">
                <a:solidFill>
                  <a:srgbClr val="000000"/>
                </a:solidFill>
                <a:latin typeface="나눔스퀘어" panose="020B0600000101010101" pitchFamily="50" charset="-127"/>
                <a:ea typeface="맑은 고딕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013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‘과학의 역사와 문화’는 기존의 ‘과학사’의 연대기적 지식 나열에서 벗어나 학생들 이 주변 생활에서 경험할 수 있는 흥미로운 문화들을 중심으로 그 안의 과학적 원리들을 탐색할 수 있도록 고안하였습니다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0965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기후위기의 심각성을 인식시키고 우리 주변에서 일 어나는 기후변화에 따른 대표적인 생태계 변화의 다양한 사례를 중심으로 기후위기와 환경 생태 변화 간의 상호 연계성을 파악할 수 있도록 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5323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‘융합과학 탐구’는 디지털 탐구 도구를 활용한 데이터 수집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분석 및 시각화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인공지능을 활용한 모델링과 예측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 시뮬레이션 및 해석 등의 탐구 활동을 경험함으로써 융합적 사고를 바탕으로 일상생활과 사회 속 과학 문제를 해결할 수 있는 능력을 기를 수 있도록 하는 과목입니다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33E82-BB1E-480C-BCB2-ABAB278916F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581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‘과학의 역사와 문화’를 통해 과학과 인류 문명의 등장에서부터 오늘날 우리 주변에서 나타나는 과학과 문화의 역동적인 변화에 이르기까지 다양한 사건과 쟁점들을 사례 중심으로 탐구할 수 있도록 구성하였습니다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‘기후변화와 환경생태’는 탄소중립 사회 구현을 위한 탄소 저감 기술의 개발이나 적용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기후위기에 대응하기 위한 시민들의 실천적 참여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관련 국제기구나 국제 협약 등을 체계적으로 알아볼 수 있도록 구성하였습니다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‘융합과학 탐구’는 다양한 디지털 기술과 도구를 활용한 탐구 중심의 학습을 지향하도록 구성하여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미래 사회에 필요한 융합적 과학 소양을 기를 수 있도록 구성하였습니다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75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1029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219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3BDB0BD8-07E7-63FD-094B-8C6AC09001AA}"/>
              </a:ext>
            </a:extLst>
          </p:cNvPr>
          <p:cNvSpPr txBox="1">
            <a:spLocks/>
          </p:cNvSpPr>
          <p:nvPr userDrawn="1"/>
        </p:nvSpPr>
        <p:spPr>
          <a:xfrm>
            <a:off x="4417311" y="6479149"/>
            <a:ext cx="309380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ctr" defTabSz="914400" rtl="0" eaLnBrk="1" latinLnBrk="1" hangingPunct="1">
              <a:defRPr sz="900" kern="12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im jung chul Gothic Regular" panose="020B0503000000000000" pitchFamily="50" charset="-127"/>
                <a:ea typeface="Kim jung chul Gothic Regular" panose="020B0503000000000000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382661-6E2E-4E87-BA8A-73F931A793D4}" type="slidenum">
              <a:rPr lang="ko-KR" altLang="en-US" sz="100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pPr/>
              <a:t>‹#›</a:t>
            </a:fld>
            <a:endParaRPr lang="ko-KR" altLang="en-US" sz="1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8427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204" userDrawn="1">
          <p15:clr>
            <a:srgbClr val="FBAE40"/>
          </p15:clr>
        </p15:guide>
        <p15:guide id="4" pos="5556" userDrawn="1">
          <p15:clr>
            <a:srgbClr val="FBAE40"/>
          </p15:clr>
        </p15:guide>
        <p15:guide id="5" orient="horz" pos="392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601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719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795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071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233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0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75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074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54E3531-E186-EEE8-8051-2370CD840A08}"/>
              </a:ext>
            </a:extLst>
          </p:cNvPr>
          <p:cNvGrpSpPr/>
          <p:nvPr/>
        </p:nvGrpSpPr>
        <p:grpSpPr>
          <a:xfrm>
            <a:off x="688331" y="1086645"/>
            <a:ext cx="1878656" cy="385613"/>
            <a:chOff x="688331" y="1086645"/>
            <a:chExt cx="1878656" cy="385613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6F67F803-C6F6-9F82-ADDD-27E18800D729}"/>
                </a:ext>
              </a:extLst>
            </p:cNvPr>
            <p:cNvGrpSpPr/>
            <p:nvPr/>
          </p:nvGrpSpPr>
          <p:grpSpPr>
            <a:xfrm>
              <a:off x="688331" y="1086645"/>
              <a:ext cx="1878656" cy="385613"/>
              <a:chOff x="688331" y="1086645"/>
              <a:chExt cx="1878656" cy="385613"/>
            </a:xfrm>
            <a:gradFill>
              <a:gsLst>
                <a:gs pos="12000">
                  <a:srgbClr val="0F958E"/>
                </a:gs>
                <a:gs pos="55000">
                  <a:srgbClr val="8E5099"/>
                </a:gs>
                <a:gs pos="31000">
                  <a:srgbClr val="286EB4"/>
                </a:gs>
              </a:gsLst>
              <a:lin ang="0" scaled="0"/>
            </a:gradFill>
          </p:grpSpPr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59C85C2D-8722-413B-AFB6-D2651C1A5F12}"/>
                  </a:ext>
                </a:extLst>
              </p:cNvPr>
              <p:cNvSpPr/>
              <p:nvPr/>
            </p:nvSpPr>
            <p:spPr>
              <a:xfrm>
                <a:off x="688331" y="1086645"/>
                <a:ext cx="385613" cy="3856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9C64141F-28AA-3148-28CD-E5D0B0C6334B}"/>
                  </a:ext>
                </a:extLst>
              </p:cNvPr>
              <p:cNvSpPr/>
              <p:nvPr/>
            </p:nvSpPr>
            <p:spPr>
              <a:xfrm>
                <a:off x="1112118" y="1086645"/>
                <a:ext cx="385613" cy="3856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1298ECBE-8E82-9CFA-8F1B-5CAE8B3BD3C8}"/>
                  </a:ext>
                </a:extLst>
              </p:cNvPr>
              <p:cNvSpPr/>
              <p:nvPr/>
            </p:nvSpPr>
            <p:spPr>
              <a:xfrm>
                <a:off x="1535907" y="1086645"/>
                <a:ext cx="1031080" cy="38561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09D96F1D-8E5B-583D-2DEA-B149B95AECDF}"/>
                  </a:ext>
                </a:extLst>
              </p:cNvPr>
              <p:cNvGrpSpPr/>
              <p:nvPr/>
            </p:nvGrpSpPr>
            <p:grpSpPr>
              <a:xfrm>
                <a:off x="1002003" y="1162077"/>
                <a:ext cx="182056" cy="234749"/>
                <a:chOff x="1002297" y="1161282"/>
                <a:chExt cx="182056" cy="234749"/>
              </a:xfrm>
              <a:grpFill/>
            </p:grpSpPr>
            <p:sp>
              <p:nvSpPr>
                <p:cNvPr id="45" name="그래픽 43">
                  <a:extLst>
                    <a:ext uri="{FF2B5EF4-FFF2-40B4-BE49-F238E27FC236}">
                      <a16:creationId xmlns:a16="http://schemas.microsoft.com/office/drawing/2014/main" id="{3F69125D-E214-B618-F345-BD2ED1E62EA0}"/>
                    </a:ext>
                  </a:extLst>
                </p:cNvPr>
                <p:cNvSpPr/>
                <p:nvPr/>
              </p:nvSpPr>
              <p:spPr>
                <a:xfrm>
                  <a:off x="1002297" y="1161282"/>
                  <a:ext cx="182056" cy="117819"/>
                </a:xfrm>
                <a:custGeom>
                  <a:avLst/>
                  <a:gdLst>
                    <a:gd name="connsiteX0" fmla="*/ 101441 w 123825"/>
                    <a:gd name="connsiteY0" fmla="*/ 0 h 79343"/>
                    <a:gd name="connsiteX1" fmla="*/ 61913 w 123825"/>
                    <a:gd name="connsiteY1" fmla="*/ 26956 h 79343"/>
                    <a:gd name="connsiteX2" fmla="*/ 22384 w 123825"/>
                    <a:gd name="connsiteY2" fmla="*/ 0 h 79343"/>
                    <a:gd name="connsiteX3" fmla="*/ 0 w 123825"/>
                    <a:gd name="connsiteY3" fmla="*/ 79343 h 79343"/>
                    <a:gd name="connsiteX4" fmla="*/ 123825 w 123825"/>
                    <a:gd name="connsiteY4" fmla="*/ 79343 h 79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" h="79343">
                      <a:moveTo>
                        <a:pt x="101441" y="0"/>
                      </a:moveTo>
                      <a:cubicBezTo>
                        <a:pt x="95250" y="15812"/>
                        <a:pt x="79915" y="26956"/>
                        <a:pt x="61913" y="26956"/>
                      </a:cubicBezTo>
                      <a:cubicBezTo>
                        <a:pt x="43910" y="26956"/>
                        <a:pt x="28575" y="15812"/>
                        <a:pt x="22384" y="0"/>
                      </a:cubicBezTo>
                      <a:lnTo>
                        <a:pt x="0" y="79343"/>
                      </a:lnTo>
                      <a:lnTo>
                        <a:pt x="123825" y="79343"/>
                      </a:lnTo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6" name="그래픽 43">
                  <a:extLst>
                    <a:ext uri="{FF2B5EF4-FFF2-40B4-BE49-F238E27FC236}">
                      <a16:creationId xmlns:a16="http://schemas.microsoft.com/office/drawing/2014/main" id="{1AF8C716-22FE-1645-4DD7-B3ECAC356FA1}"/>
                    </a:ext>
                  </a:extLst>
                </p:cNvPr>
                <p:cNvSpPr/>
                <p:nvPr/>
              </p:nvSpPr>
              <p:spPr>
                <a:xfrm flipV="1">
                  <a:off x="1002297" y="1278212"/>
                  <a:ext cx="182056" cy="117819"/>
                </a:xfrm>
                <a:custGeom>
                  <a:avLst/>
                  <a:gdLst>
                    <a:gd name="connsiteX0" fmla="*/ 101441 w 123825"/>
                    <a:gd name="connsiteY0" fmla="*/ 0 h 79343"/>
                    <a:gd name="connsiteX1" fmla="*/ 61913 w 123825"/>
                    <a:gd name="connsiteY1" fmla="*/ 26956 h 79343"/>
                    <a:gd name="connsiteX2" fmla="*/ 22384 w 123825"/>
                    <a:gd name="connsiteY2" fmla="*/ 0 h 79343"/>
                    <a:gd name="connsiteX3" fmla="*/ 0 w 123825"/>
                    <a:gd name="connsiteY3" fmla="*/ 79343 h 79343"/>
                    <a:gd name="connsiteX4" fmla="*/ 123825 w 123825"/>
                    <a:gd name="connsiteY4" fmla="*/ 79343 h 79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" h="79343">
                      <a:moveTo>
                        <a:pt x="101441" y="0"/>
                      </a:moveTo>
                      <a:cubicBezTo>
                        <a:pt x="95250" y="15812"/>
                        <a:pt x="79915" y="26956"/>
                        <a:pt x="61913" y="26956"/>
                      </a:cubicBezTo>
                      <a:cubicBezTo>
                        <a:pt x="43910" y="26956"/>
                        <a:pt x="28575" y="15812"/>
                        <a:pt x="22384" y="0"/>
                      </a:cubicBezTo>
                      <a:lnTo>
                        <a:pt x="0" y="79343"/>
                      </a:lnTo>
                      <a:lnTo>
                        <a:pt x="123825" y="79343"/>
                      </a:lnTo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55C01B1B-F94F-D21B-FE27-FA86E98C5EC1}"/>
                  </a:ext>
                </a:extLst>
              </p:cNvPr>
              <p:cNvGrpSpPr/>
              <p:nvPr/>
            </p:nvGrpSpPr>
            <p:grpSpPr>
              <a:xfrm>
                <a:off x="1425790" y="1162077"/>
                <a:ext cx="182056" cy="234749"/>
                <a:chOff x="1002297" y="1161282"/>
                <a:chExt cx="182056" cy="234749"/>
              </a:xfrm>
              <a:grpFill/>
            </p:grpSpPr>
            <p:sp>
              <p:nvSpPr>
                <p:cNvPr id="49" name="그래픽 43">
                  <a:extLst>
                    <a:ext uri="{FF2B5EF4-FFF2-40B4-BE49-F238E27FC236}">
                      <a16:creationId xmlns:a16="http://schemas.microsoft.com/office/drawing/2014/main" id="{9065221E-9190-F603-ED40-0A78D2236F97}"/>
                    </a:ext>
                  </a:extLst>
                </p:cNvPr>
                <p:cNvSpPr/>
                <p:nvPr/>
              </p:nvSpPr>
              <p:spPr>
                <a:xfrm>
                  <a:off x="1002297" y="1161282"/>
                  <a:ext cx="182056" cy="117819"/>
                </a:xfrm>
                <a:custGeom>
                  <a:avLst/>
                  <a:gdLst>
                    <a:gd name="connsiteX0" fmla="*/ 101441 w 123825"/>
                    <a:gd name="connsiteY0" fmla="*/ 0 h 79343"/>
                    <a:gd name="connsiteX1" fmla="*/ 61913 w 123825"/>
                    <a:gd name="connsiteY1" fmla="*/ 26956 h 79343"/>
                    <a:gd name="connsiteX2" fmla="*/ 22384 w 123825"/>
                    <a:gd name="connsiteY2" fmla="*/ 0 h 79343"/>
                    <a:gd name="connsiteX3" fmla="*/ 0 w 123825"/>
                    <a:gd name="connsiteY3" fmla="*/ 79343 h 79343"/>
                    <a:gd name="connsiteX4" fmla="*/ 123825 w 123825"/>
                    <a:gd name="connsiteY4" fmla="*/ 79343 h 79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" h="79343">
                      <a:moveTo>
                        <a:pt x="101441" y="0"/>
                      </a:moveTo>
                      <a:cubicBezTo>
                        <a:pt x="95250" y="15812"/>
                        <a:pt x="79915" y="26956"/>
                        <a:pt x="61913" y="26956"/>
                      </a:cubicBezTo>
                      <a:cubicBezTo>
                        <a:pt x="43910" y="26956"/>
                        <a:pt x="28575" y="15812"/>
                        <a:pt x="22384" y="0"/>
                      </a:cubicBezTo>
                      <a:lnTo>
                        <a:pt x="0" y="79343"/>
                      </a:lnTo>
                      <a:lnTo>
                        <a:pt x="123825" y="79343"/>
                      </a:lnTo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50" name="그래픽 43">
                  <a:extLst>
                    <a:ext uri="{FF2B5EF4-FFF2-40B4-BE49-F238E27FC236}">
                      <a16:creationId xmlns:a16="http://schemas.microsoft.com/office/drawing/2014/main" id="{46A44FC0-0FAC-6B1B-08B5-63FD7347B825}"/>
                    </a:ext>
                  </a:extLst>
                </p:cNvPr>
                <p:cNvSpPr/>
                <p:nvPr/>
              </p:nvSpPr>
              <p:spPr>
                <a:xfrm flipV="1">
                  <a:off x="1002297" y="1278212"/>
                  <a:ext cx="182056" cy="117819"/>
                </a:xfrm>
                <a:custGeom>
                  <a:avLst/>
                  <a:gdLst>
                    <a:gd name="connsiteX0" fmla="*/ 101441 w 123825"/>
                    <a:gd name="connsiteY0" fmla="*/ 0 h 79343"/>
                    <a:gd name="connsiteX1" fmla="*/ 61913 w 123825"/>
                    <a:gd name="connsiteY1" fmla="*/ 26956 h 79343"/>
                    <a:gd name="connsiteX2" fmla="*/ 22384 w 123825"/>
                    <a:gd name="connsiteY2" fmla="*/ 0 h 79343"/>
                    <a:gd name="connsiteX3" fmla="*/ 0 w 123825"/>
                    <a:gd name="connsiteY3" fmla="*/ 79343 h 79343"/>
                    <a:gd name="connsiteX4" fmla="*/ 123825 w 123825"/>
                    <a:gd name="connsiteY4" fmla="*/ 79343 h 79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" h="79343">
                      <a:moveTo>
                        <a:pt x="101441" y="0"/>
                      </a:moveTo>
                      <a:cubicBezTo>
                        <a:pt x="95250" y="15812"/>
                        <a:pt x="79915" y="26956"/>
                        <a:pt x="61913" y="26956"/>
                      </a:cubicBezTo>
                      <a:cubicBezTo>
                        <a:pt x="43910" y="26956"/>
                        <a:pt x="28575" y="15812"/>
                        <a:pt x="22384" y="0"/>
                      </a:cubicBezTo>
                      <a:lnTo>
                        <a:pt x="0" y="79343"/>
                      </a:lnTo>
                      <a:lnTo>
                        <a:pt x="123825" y="79343"/>
                      </a:lnTo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E5DD65F-024D-81E3-501D-3008233FBD4D}"/>
                </a:ext>
              </a:extLst>
            </p:cNvPr>
            <p:cNvGrpSpPr/>
            <p:nvPr/>
          </p:nvGrpSpPr>
          <p:grpSpPr>
            <a:xfrm>
              <a:off x="763104" y="1119694"/>
              <a:ext cx="1671461" cy="307777"/>
              <a:chOff x="763104" y="1119694"/>
              <a:chExt cx="1671461" cy="30777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F9EBF9-6BF3-8FF0-1CC6-E8E591810AFC}"/>
                  </a:ext>
                </a:extLst>
              </p:cNvPr>
              <p:cNvSpPr txBox="1"/>
              <p:nvPr/>
            </p:nvSpPr>
            <p:spPr>
              <a:xfrm>
                <a:off x="763104" y="1119694"/>
                <a:ext cx="2340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초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E6DB2C-65A1-0EF9-E387-765B6BBFF65A}"/>
                  </a:ext>
                </a:extLst>
              </p:cNvPr>
              <p:cNvSpPr txBox="1"/>
              <p:nvPr/>
            </p:nvSpPr>
            <p:spPr>
              <a:xfrm>
                <a:off x="1187624" y="1119694"/>
                <a:ext cx="2340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중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1891DB-4798-8802-5B09-CC545187BC0D}"/>
                  </a:ext>
                </a:extLst>
              </p:cNvPr>
              <p:cNvSpPr txBox="1"/>
              <p:nvPr/>
            </p:nvSpPr>
            <p:spPr>
              <a:xfrm>
                <a:off x="1668329" y="1119694"/>
                <a:ext cx="76623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고 통합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3D43847-DB23-340E-897B-94D71ACA444D}"/>
              </a:ext>
            </a:extLst>
          </p:cNvPr>
          <p:cNvSpPr txBox="1"/>
          <p:nvPr/>
        </p:nvSpPr>
        <p:spPr>
          <a:xfrm>
            <a:off x="662329" y="1649188"/>
            <a:ext cx="4549322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4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2022 </a:t>
            </a:r>
            <a:r>
              <a:rPr lang="ko-KR" altLang="en-US" sz="4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개정 교육과정</a:t>
            </a:r>
            <a:endParaRPr lang="en-US" altLang="ko-KR" sz="4100" dirty="0">
              <a:ln>
                <a:solidFill>
                  <a:schemeClr val="accent3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4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과학과 교원연수자료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E0044D-8649-17CF-3A8F-FFDF89845B96}"/>
              </a:ext>
            </a:extLst>
          </p:cNvPr>
          <p:cNvSpPr txBox="1"/>
          <p:nvPr/>
        </p:nvSpPr>
        <p:spPr>
          <a:xfrm>
            <a:off x="240447" y="6436767"/>
            <a:ext cx="188192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2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2022 </a:t>
            </a:r>
            <a:r>
              <a:rPr lang="ko-KR" altLang="en-US" sz="12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개정 교육과정 연수자료</a:t>
            </a:r>
          </a:p>
        </p:txBody>
      </p:sp>
    </p:spTree>
    <p:extLst>
      <p:ext uri="{BB962C8B-B14F-4D97-AF65-F5344CB8AC3E}">
        <p14:creationId xmlns:p14="http://schemas.microsoft.com/office/powerpoint/2010/main" val="217686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F742412-4AF3-F570-EA0F-F5D4DB45BF60}"/>
              </a:ext>
            </a:extLst>
          </p:cNvPr>
          <p:cNvGrpSpPr/>
          <p:nvPr/>
        </p:nvGrpSpPr>
        <p:grpSpPr>
          <a:xfrm>
            <a:off x="614528" y="1394691"/>
            <a:ext cx="4458986" cy="4472646"/>
            <a:chOff x="614528" y="1394691"/>
            <a:chExt cx="4458986" cy="4472646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BB823163-755C-0453-E952-17EE38ABBF52}"/>
                </a:ext>
              </a:extLst>
            </p:cNvPr>
            <p:cNvGrpSpPr/>
            <p:nvPr/>
          </p:nvGrpSpPr>
          <p:grpSpPr>
            <a:xfrm>
              <a:off x="614528" y="1394691"/>
              <a:ext cx="3433064" cy="649946"/>
              <a:chOff x="588609" y="1192851"/>
              <a:chExt cx="3433064" cy="649946"/>
            </a:xfrm>
          </p:grpSpPr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CC45F882-B171-97A3-8F5C-E35B8F9A4D22}"/>
                  </a:ext>
                </a:extLst>
              </p:cNvPr>
              <p:cNvGrpSpPr/>
              <p:nvPr/>
            </p:nvGrpSpPr>
            <p:grpSpPr>
              <a:xfrm>
                <a:off x="588609" y="1192851"/>
                <a:ext cx="649946" cy="649946"/>
                <a:chOff x="588609" y="1192851"/>
                <a:chExt cx="649946" cy="649946"/>
              </a:xfrm>
            </p:grpSpPr>
            <p:sp>
              <p:nvSpPr>
                <p:cNvPr id="51" name="타원 50">
                  <a:extLst>
                    <a:ext uri="{FF2B5EF4-FFF2-40B4-BE49-F238E27FC236}">
                      <a16:creationId xmlns:a16="http://schemas.microsoft.com/office/drawing/2014/main" id="{FABACA09-8E20-8864-B40A-8BAA2013D782}"/>
                    </a:ext>
                  </a:extLst>
                </p:cNvPr>
                <p:cNvSpPr/>
                <p:nvPr/>
              </p:nvSpPr>
              <p:spPr>
                <a:xfrm>
                  <a:off x="664518" y="1268760"/>
                  <a:ext cx="498128" cy="49812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F958E">
                      <a:alpha val="20000"/>
                    </a:srgb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2" name="원호 51">
                  <a:extLst>
                    <a:ext uri="{FF2B5EF4-FFF2-40B4-BE49-F238E27FC236}">
                      <a16:creationId xmlns:a16="http://schemas.microsoft.com/office/drawing/2014/main" id="{D1329148-BFAA-FC5C-CA9E-EBEC7DBC51EC}"/>
                    </a:ext>
                  </a:extLst>
                </p:cNvPr>
                <p:cNvSpPr/>
                <p:nvPr/>
              </p:nvSpPr>
              <p:spPr>
                <a:xfrm>
                  <a:off x="588609" y="1192851"/>
                  <a:ext cx="649946" cy="649946"/>
                </a:xfrm>
                <a:prstGeom prst="arc">
                  <a:avLst>
                    <a:gd name="adj1" fmla="val 9174946"/>
                    <a:gd name="adj2" fmla="val 18634796"/>
                  </a:avLst>
                </a:prstGeom>
                <a:noFill/>
                <a:ln w="47625" cap="rnd">
                  <a:gradFill>
                    <a:gsLst>
                      <a:gs pos="0">
                        <a:srgbClr val="22BF9D"/>
                      </a:gs>
                      <a:gs pos="36000">
                        <a:srgbClr val="2778D1"/>
                      </a:gs>
                      <a:gs pos="91000">
                        <a:srgbClr val="9069C5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F1BFF8F-0F6F-9032-4DE3-6A252F579763}"/>
                    </a:ext>
                  </a:extLst>
                </p:cNvPr>
                <p:cNvSpPr txBox="1"/>
                <p:nvPr/>
              </p:nvSpPr>
              <p:spPr>
                <a:xfrm>
                  <a:off x="740166" y="1349945"/>
                  <a:ext cx="346833" cy="335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BEE7E9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0</a:t>
                  </a:r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DA7B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1</a:t>
                  </a:r>
                  <a:endPara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DA7B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513707A-DBE8-BD2D-48A7-D477633BDB35}"/>
                  </a:ext>
                </a:extLst>
              </p:cNvPr>
              <p:cNvSpPr txBox="1"/>
              <p:nvPr/>
            </p:nvSpPr>
            <p:spPr>
              <a:xfrm>
                <a:off x="1293654" y="1377925"/>
                <a:ext cx="2728019" cy="2797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과학과 교육과정의 개정 방향</a:t>
                </a:r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ED364C32-C417-F7C7-7FEF-F940346B4CAC}"/>
                </a:ext>
              </a:extLst>
            </p:cNvPr>
            <p:cNvGrpSpPr/>
            <p:nvPr/>
          </p:nvGrpSpPr>
          <p:grpSpPr>
            <a:xfrm>
              <a:off x="614528" y="2159231"/>
              <a:ext cx="3007540" cy="649946"/>
              <a:chOff x="588609" y="1192851"/>
              <a:chExt cx="3007540" cy="649946"/>
            </a:xfrm>
          </p:grpSpPr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C0BD8946-11CA-DCC4-AE07-0F7D324EBCDD}"/>
                  </a:ext>
                </a:extLst>
              </p:cNvPr>
              <p:cNvGrpSpPr/>
              <p:nvPr/>
            </p:nvGrpSpPr>
            <p:grpSpPr>
              <a:xfrm>
                <a:off x="588609" y="1192851"/>
                <a:ext cx="649946" cy="649946"/>
                <a:chOff x="588609" y="1192851"/>
                <a:chExt cx="649946" cy="649946"/>
              </a:xfrm>
            </p:grpSpPr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BF3308A9-AE18-B454-C51B-BB2852D5C153}"/>
                    </a:ext>
                  </a:extLst>
                </p:cNvPr>
                <p:cNvSpPr/>
                <p:nvPr/>
              </p:nvSpPr>
              <p:spPr>
                <a:xfrm>
                  <a:off x="664518" y="1268760"/>
                  <a:ext cx="498128" cy="49812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F958E">
                      <a:alpha val="20000"/>
                    </a:srgb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61" name="원호 60">
                  <a:extLst>
                    <a:ext uri="{FF2B5EF4-FFF2-40B4-BE49-F238E27FC236}">
                      <a16:creationId xmlns:a16="http://schemas.microsoft.com/office/drawing/2014/main" id="{6411EF54-CC1A-D5FB-0234-62DF510D8A0C}"/>
                    </a:ext>
                  </a:extLst>
                </p:cNvPr>
                <p:cNvSpPr/>
                <p:nvPr/>
              </p:nvSpPr>
              <p:spPr>
                <a:xfrm>
                  <a:off x="588609" y="1192851"/>
                  <a:ext cx="649946" cy="649946"/>
                </a:xfrm>
                <a:prstGeom prst="arc">
                  <a:avLst>
                    <a:gd name="adj1" fmla="val 9174946"/>
                    <a:gd name="adj2" fmla="val 18634796"/>
                  </a:avLst>
                </a:prstGeom>
                <a:noFill/>
                <a:ln w="47625" cap="rnd">
                  <a:gradFill>
                    <a:gsLst>
                      <a:gs pos="0">
                        <a:srgbClr val="22BF9D"/>
                      </a:gs>
                      <a:gs pos="36000">
                        <a:srgbClr val="2778D1"/>
                      </a:gs>
                      <a:gs pos="91000">
                        <a:srgbClr val="9069C5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8FF7B8B-7749-BACB-7C0C-C72C4CF12C8B}"/>
                    </a:ext>
                  </a:extLst>
                </p:cNvPr>
                <p:cNvSpPr txBox="1"/>
                <p:nvPr/>
              </p:nvSpPr>
              <p:spPr>
                <a:xfrm>
                  <a:off x="740166" y="1349945"/>
                  <a:ext cx="346833" cy="335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BEE7E9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0</a:t>
                  </a:r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DA7B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</a:t>
                  </a:r>
                  <a:endPara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DA7B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E63BFBA-FC3C-5A67-085F-A3F88AAA0E7C}"/>
                  </a:ext>
                </a:extLst>
              </p:cNvPr>
              <p:cNvSpPr txBox="1"/>
              <p:nvPr/>
            </p:nvSpPr>
            <p:spPr>
              <a:xfrm>
                <a:off x="1293654" y="1377925"/>
                <a:ext cx="2302495" cy="2797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과학 교과의 성격과 목표</a:t>
                </a: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A45EEA89-338B-FE80-D269-D73CEA51A2A6}"/>
                </a:ext>
              </a:extLst>
            </p:cNvPr>
            <p:cNvGrpSpPr/>
            <p:nvPr/>
          </p:nvGrpSpPr>
          <p:grpSpPr>
            <a:xfrm>
              <a:off x="614528" y="2923771"/>
              <a:ext cx="3433064" cy="649946"/>
              <a:chOff x="588609" y="1192851"/>
              <a:chExt cx="3433064" cy="649946"/>
            </a:xfrm>
          </p:grpSpPr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27CBE3F0-E0AE-E366-0C1C-D4E33A0E0E65}"/>
                  </a:ext>
                </a:extLst>
              </p:cNvPr>
              <p:cNvGrpSpPr/>
              <p:nvPr/>
            </p:nvGrpSpPr>
            <p:grpSpPr>
              <a:xfrm>
                <a:off x="588609" y="1192851"/>
                <a:ext cx="649946" cy="649946"/>
                <a:chOff x="588609" y="1192851"/>
                <a:chExt cx="649946" cy="649946"/>
              </a:xfrm>
            </p:grpSpPr>
            <p:sp>
              <p:nvSpPr>
                <p:cNvPr id="66" name="타원 65">
                  <a:extLst>
                    <a:ext uri="{FF2B5EF4-FFF2-40B4-BE49-F238E27FC236}">
                      <a16:creationId xmlns:a16="http://schemas.microsoft.com/office/drawing/2014/main" id="{1B8F9D1A-A148-A78C-5723-0C8110F9D1E9}"/>
                    </a:ext>
                  </a:extLst>
                </p:cNvPr>
                <p:cNvSpPr/>
                <p:nvPr/>
              </p:nvSpPr>
              <p:spPr>
                <a:xfrm>
                  <a:off x="664518" y="1268760"/>
                  <a:ext cx="498128" cy="49812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F958E">
                      <a:alpha val="20000"/>
                    </a:srgb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67" name="원호 66">
                  <a:extLst>
                    <a:ext uri="{FF2B5EF4-FFF2-40B4-BE49-F238E27FC236}">
                      <a16:creationId xmlns:a16="http://schemas.microsoft.com/office/drawing/2014/main" id="{0A492090-5CDC-057D-C4E2-CC4286447A4B}"/>
                    </a:ext>
                  </a:extLst>
                </p:cNvPr>
                <p:cNvSpPr/>
                <p:nvPr/>
              </p:nvSpPr>
              <p:spPr>
                <a:xfrm>
                  <a:off x="588609" y="1192851"/>
                  <a:ext cx="649946" cy="649946"/>
                </a:xfrm>
                <a:prstGeom prst="arc">
                  <a:avLst>
                    <a:gd name="adj1" fmla="val 9174946"/>
                    <a:gd name="adj2" fmla="val 18634796"/>
                  </a:avLst>
                </a:prstGeom>
                <a:noFill/>
                <a:ln w="47625" cap="rnd">
                  <a:gradFill>
                    <a:gsLst>
                      <a:gs pos="0">
                        <a:srgbClr val="22BF9D"/>
                      </a:gs>
                      <a:gs pos="36000">
                        <a:srgbClr val="2778D1"/>
                      </a:gs>
                      <a:gs pos="91000">
                        <a:srgbClr val="9069C5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CF5D7B7A-6373-C446-D6ED-A0461DB5ED84}"/>
                    </a:ext>
                  </a:extLst>
                </p:cNvPr>
                <p:cNvSpPr txBox="1"/>
                <p:nvPr/>
              </p:nvSpPr>
              <p:spPr>
                <a:xfrm>
                  <a:off x="740166" y="1349945"/>
                  <a:ext cx="346833" cy="335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BEE7E9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0</a:t>
                  </a:r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DA7B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3</a:t>
                  </a:r>
                  <a:endPara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DA7B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05AE1B0-6915-50C1-EA38-71EC149D43F7}"/>
                  </a:ext>
                </a:extLst>
              </p:cNvPr>
              <p:cNvSpPr txBox="1"/>
              <p:nvPr/>
            </p:nvSpPr>
            <p:spPr>
              <a:xfrm>
                <a:off x="1293654" y="1377925"/>
                <a:ext cx="2728019" cy="2797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과학과 교육과정 내용 체계표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C300739E-A9CC-845A-4526-CE62260B84E7}"/>
                </a:ext>
              </a:extLst>
            </p:cNvPr>
            <p:cNvGrpSpPr/>
            <p:nvPr/>
          </p:nvGrpSpPr>
          <p:grpSpPr>
            <a:xfrm>
              <a:off x="614528" y="3688311"/>
              <a:ext cx="2911360" cy="649946"/>
              <a:chOff x="588609" y="1192851"/>
              <a:chExt cx="2911360" cy="649946"/>
            </a:xfrm>
          </p:grpSpPr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FC869411-3DFD-F642-015D-12B1C7CC3608}"/>
                  </a:ext>
                </a:extLst>
              </p:cNvPr>
              <p:cNvGrpSpPr/>
              <p:nvPr/>
            </p:nvGrpSpPr>
            <p:grpSpPr>
              <a:xfrm>
                <a:off x="588609" y="1192851"/>
                <a:ext cx="649946" cy="649946"/>
                <a:chOff x="588609" y="1192851"/>
                <a:chExt cx="649946" cy="649946"/>
              </a:xfrm>
            </p:grpSpPr>
            <p:sp>
              <p:nvSpPr>
                <p:cNvPr id="72" name="타원 71">
                  <a:extLst>
                    <a:ext uri="{FF2B5EF4-FFF2-40B4-BE49-F238E27FC236}">
                      <a16:creationId xmlns:a16="http://schemas.microsoft.com/office/drawing/2014/main" id="{4DB7337A-76E2-7CFF-6BA0-849DD801F382}"/>
                    </a:ext>
                  </a:extLst>
                </p:cNvPr>
                <p:cNvSpPr/>
                <p:nvPr/>
              </p:nvSpPr>
              <p:spPr>
                <a:xfrm>
                  <a:off x="664518" y="1268760"/>
                  <a:ext cx="498128" cy="49812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F958E">
                      <a:alpha val="20000"/>
                    </a:srgb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73" name="원호 72">
                  <a:extLst>
                    <a:ext uri="{FF2B5EF4-FFF2-40B4-BE49-F238E27FC236}">
                      <a16:creationId xmlns:a16="http://schemas.microsoft.com/office/drawing/2014/main" id="{8A352EB2-A413-F839-EDED-B04459F7E34E}"/>
                    </a:ext>
                  </a:extLst>
                </p:cNvPr>
                <p:cNvSpPr/>
                <p:nvPr/>
              </p:nvSpPr>
              <p:spPr>
                <a:xfrm>
                  <a:off x="588609" y="1192851"/>
                  <a:ext cx="649946" cy="649946"/>
                </a:xfrm>
                <a:prstGeom prst="arc">
                  <a:avLst>
                    <a:gd name="adj1" fmla="val 9174946"/>
                    <a:gd name="adj2" fmla="val 18634796"/>
                  </a:avLst>
                </a:prstGeom>
                <a:noFill/>
                <a:ln w="47625" cap="rnd">
                  <a:gradFill>
                    <a:gsLst>
                      <a:gs pos="0">
                        <a:srgbClr val="22BF9D"/>
                      </a:gs>
                      <a:gs pos="36000">
                        <a:srgbClr val="2778D1"/>
                      </a:gs>
                      <a:gs pos="91000">
                        <a:srgbClr val="9069C5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224C8686-387A-E1BF-3B03-107B67B0C768}"/>
                    </a:ext>
                  </a:extLst>
                </p:cNvPr>
                <p:cNvSpPr txBox="1"/>
                <p:nvPr/>
              </p:nvSpPr>
              <p:spPr>
                <a:xfrm>
                  <a:off x="740166" y="1349945"/>
                  <a:ext cx="346833" cy="335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BEE7E9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0</a:t>
                  </a:r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DA7B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4</a:t>
                  </a:r>
                  <a:endPara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DA7B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FA20309-8402-AE6D-8635-F81547C4E547}"/>
                  </a:ext>
                </a:extLst>
              </p:cNvPr>
              <p:cNvSpPr txBox="1"/>
              <p:nvPr/>
            </p:nvSpPr>
            <p:spPr>
              <a:xfrm>
                <a:off x="1293654" y="1377925"/>
                <a:ext cx="2206315" cy="2797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과학 교수</a:t>
                </a:r>
                <a:r>
                  <a:rPr lang="en-US" altLang="ko-KR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‧</a:t>
                </a:r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학습 및 평가</a:t>
                </a:r>
              </a:p>
            </p:txBody>
          </p:sp>
        </p:grp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86E77651-707A-B14C-A4FF-CF2C4217C0F0}"/>
                </a:ext>
              </a:extLst>
            </p:cNvPr>
            <p:cNvGrpSpPr/>
            <p:nvPr/>
          </p:nvGrpSpPr>
          <p:grpSpPr>
            <a:xfrm>
              <a:off x="614528" y="4452851"/>
              <a:ext cx="4458986" cy="649946"/>
              <a:chOff x="588609" y="1192851"/>
              <a:chExt cx="4458986" cy="649946"/>
            </a:xfrm>
          </p:grpSpPr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313210C8-A1D0-66C0-7D22-0CD9610034D4}"/>
                  </a:ext>
                </a:extLst>
              </p:cNvPr>
              <p:cNvGrpSpPr/>
              <p:nvPr/>
            </p:nvGrpSpPr>
            <p:grpSpPr>
              <a:xfrm>
                <a:off x="588609" y="1192851"/>
                <a:ext cx="649946" cy="649946"/>
                <a:chOff x="588609" y="1192851"/>
                <a:chExt cx="649946" cy="649946"/>
              </a:xfrm>
            </p:grpSpPr>
            <p:sp>
              <p:nvSpPr>
                <p:cNvPr id="78" name="타원 77">
                  <a:extLst>
                    <a:ext uri="{FF2B5EF4-FFF2-40B4-BE49-F238E27FC236}">
                      <a16:creationId xmlns:a16="http://schemas.microsoft.com/office/drawing/2014/main" id="{A2DA9E60-A305-F5B8-B0E2-282AE946C9FA}"/>
                    </a:ext>
                  </a:extLst>
                </p:cNvPr>
                <p:cNvSpPr/>
                <p:nvPr/>
              </p:nvSpPr>
              <p:spPr>
                <a:xfrm>
                  <a:off x="664518" y="1268760"/>
                  <a:ext cx="498128" cy="49812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F958E">
                      <a:alpha val="20000"/>
                    </a:srgb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79" name="원호 78">
                  <a:extLst>
                    <a:ext uri="{FF2B5EF4-FFF2-40B4-BE49-F238E27FC236}">
                      <a16:creationId xmlns:a16="http://schemas.microsoft.com/office/drawing/2014/main" id="{D670132F-BFCE-F2E7-B475-7404E60C2EA5}"/>
                    </a:ext>
                  </a:extLst>
                </p:cNvPr>
                <p:cNvSpPr/>
                <p:nvPr/>
              </p:nvSpPr>
              <p:spPr>
                <a:xfrm>
                  <a:off x="588609" y="1192851"/>
                  <a:ext cx="649946" cy="649946"/>
                </a:xfrm>
                <a:prstGeom prst="arc">
                  <a:avLst>
                    <a:gd name="adj1" fmla="val 9174946"/>
                    <a:gd name="adj2" fmla="val 18634796"/>
                  </a:avLst>
                </a:prstGeom>
                <a:noFill/>
                <a:ln w="47625" cap="rnd">
                  <a:gradFill>
                    <a:gsLst>
                      <a:gs pos="0">
                        <a:srgbClr val="22BF9D"/>
                      </a:gs>
                      <a:gs pos="36000">
                        <a:srgbClr val="2778D1"/>
                      </a:gs>
                      <a:gs pos="91000">
                        <a:srgbClr val="9069C5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7716246-36E7-FC71-2944-A01E8CDFDE37}"/>
                    </a:ext>
                  </a:extLst>
                </p:cNvPr>
                <p:cNvSpPr txBox="1"/>
                <p:nvPr/>
              </p:nvSpPr>
              <p:spPr>
                <a:xfrm>
                  <a:off x="740166" y="1349945"/>
                  <a:ext cx="346833" cy="335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BEE7E9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0</a:t>
                  </a:r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DA7B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5</a:t>
                  </a:r>
                  <a:endPara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DA7B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DE07FFE-3460-2D0E-A5FE-376DA4E5C5C9}"/>
                  </a:ext>
                </a:extLst>
              </p:cNvPr>
              <p:cNvSpPr txBox="1"/>
              <p:nvPr/>
            </p:nvSpPr>
            <p:spPr>
              <a:xfrm>
                <a:off x="1293654" y="1377924"/>
                <a:ext cx="3753941" cy="2797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과학과 교육과정 주요 개정 내용 및 특징</a:t>
                </a: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528631B0-0F6B-FB4C-1A28-5ACCE7B11272}"/>
                </a:ext>
              </a:extLst>
            </p:cNvPr>
            <p:cNvGrpSpPr/>
            <p:nvPr/>
          </p:nvGrpSpPr>
          <p:grpSpPr>
            <a:xfrm>
              <a:off x="614528" y="5217391"/>
              <a:ext cx="1725138" cy="649946"/>
              <a:chOff x="588609" y="1192851"/>
              <a:chExt cx="1725138" cy="649946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51EF9D30-17EC-A102-D082-FE9F0983102D}"/>
                  </a:ext>
                </a:extLst>
              </p:cNvPr>
              <p:cNvGrpSpPr/>
              <p:nvPr/>
            </p:nvGrpSpPr>
            <p:grpSpPr>
              <a:xfrm>
                <a:off x="588609" y="1192851"/>
                <a:ext cx="649946" cy="649946"/>
                <a:chOff x="588609" y="1192851"/>
                <a:chExt cx="649946" cy="649946"/>
              </a:xfrm>
            </p:grpSpPr>
            <p:sp>
              <p:nvSpPr>
                <p:cNvPr id="84" name="타원 83">
                  <a:extLst>
                    <a:ext uri="{FF2B5EF4-FFF2-40B4-BE49-F238E27FC236}">
                      <a16:creationId xmlns:a16="http://schemas.microsoft.com/office/drawing/2014/main" id="{D0706782-5FF8-2636-DF36-5DE0710A9579}"/>
                    </a:ext>
                  </a:extLst>
                </p:cNvPr>
                <p:cNvSpPr/>
                <p:nvPr/>
              </p:nvSpPr>
              <p:spPr>
                <a:xfrm>
                  <a:off x="664518" y="1268760"/>
                  <a:ext cx="498128" cy="49812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F958E">
                      <a:alpha val="20000"/>
                    </a:srgb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85" name="원호 84">
                  <a:extLst>
                    <a:ext uri="{FF2B5EF4-FFF2-40B4-BE49-F238E27FC236}">
                      <a16:creationId xmlns:a16="http://schemas.microsoft.com/office/drawing/2014/main" id="{FAEA2960-9796-1F37-ED74-56746DA0DF9D}"/>
                    </a:ext>
                  </a:extLst>
                </p:cNvPr>
                <p:cNvSpPr/>
                <p:nvPr/>
              </p:nvSpPr>
              <p:spPr>
                <a:xfrm>
                  <a:off x="588609" y="1192851"/>
                  <a:ext cx="649946" cy="649946"/>
                </a:xfrm>
                <a:prstGeom prst="arc">
                  <a:avLst>
                    <a:gd name="adj1" fmla="val 9174946"/>
                    <a:gd name="adj2" fmla="val 18634796"/>
                  </a:avLst>
                </a:prstGeom>
                <a:noFill/>
                <a:ln w="47625" cap="rnd">
                  <a:gradFill>
                    <a:gsLst>
                      <a:gs pos="0">
                        <a:srgbClr val="22BF9D"/>
                      </a:gs>
                      <a:gs pos="36000">
                        <a:srgbClr val="2778D1"/>
                      </a:gs>
                      <a:gs pos="91000">
                        <a:srgbClr val="9069C5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FDDA28A2-4D42-F131-9CBF-762D079D55AF}"/>
                    </a:ext>
                  </a:extLst>
                </p:cNvPr>
                <p:cNvSpPr txBox="1"/>
                <p:nvPr/>
              </p:nvSpPr>
              <p:spPr>
                <a:xfrm>
                  <a:off x="740166" y="1349945"/>
                  <a:ext cx="346833" cy="335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BEE7E9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0</a:t>
                  </a:r>
                  <a:r>
                    <a:rPr lang="en-US" altLang="ko-KR" sz="2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DA7B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6</a:t>
                  </a:r>
                  <a:endPara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DA7B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16AAF79A-5DEB-53E6-8171-DD36C7B961FF}"/>
                  </a:ext>
                </a:extLst>
              </p:cNvPr>
              <p:cNvSpPr txBox="1"/>
              <p:nvPr/>
            </p:nvSpPr>
            <p:spPr>
              <a:xfrm>
                <a:off x="1293654" y="1377925"/>
                <a:ext cx="1020093" cy="2797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주요 </a:t>
                </a:r>
                <a:r>
                  <a:rPr lang="en-US" altLang="ko-KR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Q &amp;A</a:t>
                </a:r>
              </a:p>
            </p:txBody>
          </p:sp>
        </p:grp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CE39A753-31E6-750D-F1E4-67C0174279A2}"/>
              </a:ext>
            </a:extLst>
          </p:cNvPr>
          <p:cNvGrpSpPr/>
          <p:nvPr/>
        </p:nvGrpSpPr>
        <p:grpSpPr>
          <a:xfrm>
            <a:off x="614528" y="435124"/>
            <a:ext cx="1439150" cy="683136"/>
            <a:chOff x="6760940" y="618530"/>
            <a:chExt cx="1741371" cy="826595"/>
          </a:xfrm>
        </p:grpSpPr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5E04B09D-B84D-C212-52E1-CE32990DB5E1}"/>
                </a:ext>
              </a:extLst>
            </p:cNvPr>
            <p:cNvGrpSpPr/>
            <p:nvPr/>
          </p:nvGrpSpPr>
          <p:grpSpPr>
            <a:xfrm>
              <a:off x="6760940" y="618530"/>
              <a:ext cx="1741371" cy="826595"/>
              <a:chOff x="6760940" y="618530"/>
              <a:chExt cx="1741371" cy="826595"/>
            </a:xfrm>
            <a:solidFill>
              <a:srgbClr val="D1D6F3"/>
            </a:solidFill>
          </p:grpSpPr>
          <p:sp>
            <p:nvSpPr>
              <p:cNvPr id="31" name="그래픽 43">
                <a:extLst>
                  <a:ext uri="{FF2B5EF4-FFF2-40B4-BE49-F238E27FC236}">
                    <a16:creationId xmlns:a16="http://schemas.microsoft.com/office/drawing/2014/main" id="{DA036549-391B-35DF-D9A3-BB4D11BEF25C}"/>
                  </a:ext>
                </a:extLst>
              </p:cNvPr>
              <p:cNvSpPr/>
              <p:nvPr/>
            </p:nvSpPr>
            <p:spPr>
              <a:xfrm>
                <a:off x="7437616" y="785780"/>
                <a:ext cx="388016" cy="229595"/>
              </a:xfrm>
              <a:custGeom>
                <a:avLst/>
                <a:gdLst>
                  <a:gd name="connsiteX0" fmla="*/ 101441 w 123825"/>
                  <a:gd name="connsiteY0" fmla="*/ 0 h 79343"/>
                  <a:gd name="connsiteX1" fmla="*/ 61913 w 123825"/>
                  <a:gd name="connsiteY1" fmla="*/ 26956 h 79343"/>
                  <a:gd name="connsiteX2" fmla="*/ 22384 w 123825"/>
                  <a:gd name="connsiteY2" fmla="*/ 0 h 79343"/>
                  <a:gd name="connsiteX3" fmla="*/ 0 w 123825"/>
                  <a:gd name="connsiteY3" fmla="*/ 79343 h 79343"/>
                  <a:gd name="connsiteX4" fmla="*/ 123825 w 123825"/>
                  <a:gd name="connsiteY4" fmla="*/ 79343 h 79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79343">
                    <a:moveTo>
                      <a:pt x="101441" y="0"/>
                    </a:moveTo>
                    <a:cubicBezTo>
                      <a:pt x="95250" y="15812"/>
                      <a:pt x="79915" y="26956"/>
                      <a:pt x="61913" y="26956"/>
                    </a:cubicBezTo>
                    <a:cubicBezTo>
                      <a:pt x="43910" y="26956"/>
                      <a:pt x="28575" y="15812"/>
                      <a:pt x="22384" y="0"/>
                    </a:cubicBezTo>
                    <a:lnTo>
                      <a:pt x="0" y="79343"/>
                    </a:lnTo>
                    <a:lnTo>
                      <a:pt x="123825" y="79343"/>
                    </a:lnTo>
                  </a:path>
                </a:pathLst>
              </a:custGeom>
              <a:solidFill>
                <a:srgbClr val="BEE7E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/>
              </a:p>
            </p:txBody>
          </p:sp>
          <p:sp>
            <p:nvSpPr>
              <p:cNvPr id="32" name="그래픽 43">
                <a:extLst>
                  <a:ext uri="{FF2B5EF4-FFF2-40B4-BE49-F238E27FC236}">
                    <a16:creationId xmlns:a16="http://schemas.microsoft.com/office/drawing/2014/main" id="{9DFA5DE7-758C-A277-809B-6673BE7F6E9C}"/>
                  </a:ext>
                </a:extLst>
              </p:cNvPr>
              <p:cNvSpPr/>
              <p:nvPr/>
            </p:nvSpPr>
            <p:spPr>
              <a:xfrm flipV="1">
                <a:off x="7437616" y="1048280"/>
                <a:ext cx="388016" cy="229595"/>
              </a:xfrm>
              <a:custGeom>
                <a:avLst/>
                <a:gdLst>
                  <a:gd name="connsiteX0" fmla="*/ 101441 w 123825"/>
                  <a:gd name="connsiteY0" fmla="*/ 0 h 79343"/>
                  <a:gd name="connsiteX1" fmla="*/ 61913 w 123825"/>
                  <a:gd name="connsiteY1" fmla="*/ 26956 h 79343"/>
                  <a:gd name="connsiteX2" fmla="*/ 22384 w 123825"/>
                  <a:gd name="connsiteY2" fmla="*/ 0 h 79343"/>
                  <a:gd name="connsiteX3" fmla="*/ 0 w 123825"/>
                  <a:gd name="connsiteY3" fmla="*/ 79343 h 79343"/>
                  <a:gd name="connsiteX4" fmla="*/ 123825 w 123825"/>
                  <a:gd name="connsiteY4" fmla="*/ 79343 h 79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79343">
                    <a:moveTo>
                      <a:pt x="101441" y="0"/>
                    </a:moveTo>
                    <a:cubicBezTo>
                      <a:pt x="95250" y="15812"/>
                      <a:pt x="79915" y="26956"/>
                      <a:pt x="61913" y="26956"/>
                    </a:cubicBezTo>
                    <a:cubicBezTo>
                      <a:pt x="43910" y="26956"/>
                      <a:pt x="28575" y="15812"/>
                      <a:pt x="22384" y="0"/>
                    </a:cubicBezTo>
                    <a:lnTo>
                      <a:pt x="0" y="79343"/>
                    </a:lnTo>
                    <a:lnTo>
                      <a:pt x="123825" y="79343"/>
                    </a:lnTo>
                  </a:path>
                </a:pathLst>
              </a:custGeom>
              <a:solidFill>
                <a:srgbClr val="BEE7E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/>
              </a:p>
            </p:txBody>
          </p:sp>
          <p:sp>
            <p:nvSpPr>
              <p:cNvPr id="50" name="그래픽 43">
                <a:extLst>
                  <a:ext uri="{FF2B5EF4-FFF2-40B4-BE49-F238E27FC236}">
                    <a16:creationId xmlns:a16="http://schemas.microsoft.com/office/drawing/2014/main" id="{3353323D-1BD6-5110-2336-92B708BBA5F1}"/>
                  </a:ext>
                </a:extLst>
              </p:cNvPr>
              <p:cNvSpPr/>
              <p:nvPr/>
            </p:nvSpPr>
            <p:spPr>
              <a:xfrm>
                <a:off x="7437616" y="942065"/>
                <a:ext cx="388016" cy="179527"/>
              </a:xfrm>
              <a:prstGeom prst="rect">
                <a:avLst/>
              </a:prstGeom>
              <a:solidFill>
                <a:srgbClr val="BEE7E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/>
              </a:p>
            </p:txBody>
          </p:sp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218A6BE4-3B63-E000-F807-823D1FD4900D}"/>
                  </a:ext>
                </a:extLst>
              </p:cNvPr>
              <p:cNvSpPr/>
              <p:nvPr/>
            </p:nvSpPr>
            <p:spPr>
              <a:xfrm>
                <a:off x="6760940" y="618530"/>
                <a:ext cx="826595" cy="826595"/>
              </a:xfrm>
              <a:prstGeom prst="ellipse">
                <a:avLst/>
              </a:prstGeom>
              <a:solidFill>
                <a:srgbClr val="BEE7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AC93417E-789C-30F5-140A-1D34A91ABD56}"/>
                  </a:ext>
                </a:extLst>
              </p:cNvPr>
              <p:cNvSpPr/>
              <p:nvPr/>
            </p:nvSpPr>
            <p:spPr>
              <a:xfrm>
                <a:off x="7675716" y="618530"/>
                <a:ext cx="826595" cy="826595"/>
              </a:xfrm>
              <a:prstGeom prst="ellipse">
                <a:avLst/>
              </a:prstGeom>
              <a:solidFill>
                <a:srgbClr val="BEE7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A971968-7258-0E9C-BCE2-6FDA27EDBE72}"/>
                </a:ext>
              </a:extLst>
            </p:cNvPr>
            <p:cNvSpPr txBox="1"/>
            <p:nvPr/>
          </p:nvSpPr>
          <p:spPr>
            <a:xfrm>
              <a:off x="6941000" y="724051"/>
              <a:ext cx="466475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3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목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BD365A0-4CA5-2564-22F1-A10E69BB115E}"/>
                </a:ext>
              </a:extLst>
            </p:cNvPr>
            <p:cNvSpPr txBox="1"/>
            <p:nvPr/>
          </p:nvSpPr>
          <p:spPr>
            <a:xfrm>
              <a:off x="7855776" y="724051"/>
              <a:ext cx="466475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3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59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B22CE72A-6B39-0BFE-F5E6-0E1E3A4DCDED}"/>
              </a:ext>
            </a:extLst>
          </p:cNvPr>
          <p:cNvGrpSpPr/>
          <p:nvPr/>
        </p:nvGrpSpPr>
        <p:grpSpPr>
          <a:xfrm>
            <a:off x="4105712" y="0"/>
            <a:ext cx="932577" cy="1628800"/>
            <a:chOff x="4105712" y="0"/>
            <a:chExt cx="932577" cy="1628800"/>
          </a:xfrm>
          <a:effectLst/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164911A3-FF4A-564D-C233-BFF1FA09D40A}"/>
                </a:ext>
              </a:extLst>
            </p:cNvPr>
            <p:cNvSpPr/>
            <p:nvPr/>
          </p:nvSpPr>
          <p:spPr>
            <a:xfrm>
              <a:off x="4105712" y="0"/>
              <a:ext cx="932577" cy="1628800"/>
            </a:xfrm>
            <a:prstGeom prst="round2SameRect">
              <a:avLst>
                <a:gd name="adj1" fmla="val 0"/>
                <a:gd name="adj2" fmla="val 12807"/>
              </a:avLst>
            </a:prstGeom>
            <a:solidFill>
              <a:schemeClr val="tx1">
                <a:alpha val="3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B44C2E-62DA-240B-B15F-A29EE30509AA}"/>
                </a:ext>
              </a:extLst>
            </p:cNvPr>
            <p:cNvSpPr txBox="1"/>
            <p:nvPr/>
          </p:nvSpPr>
          <p:spPr>
            <a:xfrm>
              <a:off x="4267430" y="910195"/>
              <a:ext cx="609141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97FD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40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C92EB51-2D6D-2522-E553-2A0156B86C81}"/>
              </a:ext>
            </a:extLst>
          </p:cNvPr>
          <p:cNvSpPr txBox="1"/>
          <p:nvPr/>
        </p:nvSpPr>
        <p:spPr>
          <a:xfrm>
            <a:off x="2449625" y="2201172"/>
            <a:ext cx="4244752" cy="135421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4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과학과 교육과정의</a:t>
            </a:r>
            <a:endParaRPr lang="en-US" altLang="ko-KR" sz="4400" dirty="0">
              <a:ln>
                <a:solidFill>
                  <a:schemeClr val="accent3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 rotWithShape="0">
                  <a:prstClr val="black">
                    <a:alpha val="20000"/>
                  </a:prstClr>
                </a:out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4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개정 방향</a:t>
            </a:r>
          </a:p>
        </p:txBody>
      </p:sp>
    </p:spTree>
    <p:extLst>
      <p:ext uri="{BB962C8B-B14F-4D97-AF65-F5344CB8AC3E}">
        <p14:creationId xmlns:p14="http://schemas.microsoft.com/office/powerpoint/2010/main" val="202086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E26EA427-CEEA-B7AD-5282-80DCF9D950CE}"/>
              </a:ext>
            </a:extLst>
          </p:cNvPr>
          <p:cNvGrpSpPr/>
          <p:nvPr/>
        </p:nvGrpSpPr>
        <p:grpSpPr>
          <a:xfrm>
            <a:off x="385279" y="351388"/>
            <a:ext cx="4622813" cy="677108"/>
            <a:chOff x="385279" y="351388"/>
            <a:chExt cx="4622813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2EA599-E0CE-4E79-04F0-8FBA7537FEE9}"/>
                </a:ext>
              </a:extLst>
            </p:cNvPr>
            <p:cNvSpPr txBox="1"/>
            <p:nvPr/>
          </p:nvSpPr>
          <p:spPr>
            <a:xfrm>
              <a:off x="1410953" y="572593"/>
              <a:ext cx="3597139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교육과정의 개정 방향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BC143F-45B0-FF11-284E-FD54585263A2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568043-6D9B-D813-2B74-EE1D4A3777ED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58CFCC1-FD04-911F-7E52-C5D63C3D1500}"/>
              </a:ext>
            </a:extLst>
          </p:cNvPr>
          <p:cNvGrpSpPr/>
          <p:nvPr/>
        </p:nvGrpSpPr>
        <p:grpSpPr>
          <a:xfrm>
            <a:off x="323851" y="1277971"/>
            <a:ext cx="5101589" cy="1722404"/>
            <a:chOff x="323851" y="1277971"/>
            <a:chExt cx="5101589" cy="1722404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25F6DF28-0383-ABD5-DD2C-8B1C4FC7513C}"/>
                </a:ext>
              </a:extLst>
            </p:cNvPr>
            <p:cNvSpPr/>
            <p:nvPr/>
          </p:nvSpPr>
          <p:spPr>
            <a:xfrm>
              <a:off x="323851" y="1448790"/>
              <a:ext cx="5101589" cy="1551585"/>
            </a:xfrm>
            <a:prstGeom prst="roundRect">
              <a:avLst>
                <a:gd name="adj" fmla="val 4887"/>
              </a:avLst>
            </a:prstGeom>
            <a:gradFill>
              <a:gsLst>
                <a:gs pos="25000">
                  <a:srgbClr val="C3E4E3">
                    <a:alpha val="76000"/>
                  </a:srgbClr>
                </a:gs>
                <a:gs pos="72000">
                  <a:srgbClr val="D4E2F0">
                    <a:alpha val="62000"/>
                  </a:srgb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606F4-CAA1-700B-288E-7DEBFB92982C}"/>
                </a:ext>
              </a:extLst>
            </p:cNvPr>
            <p:cNvSpPr txBox="1"/>
            <p:nvPr/>
          </p:nvSpPr>
          <p:spPr>
            <a:xfrm>
              <a:off x="1045619" y="1860807"/>
              <a:ext cx="3658053" cy="93871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생태 소양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민주 시민의식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디지털 소양을 갖추고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</a:t>
              </a:r>
            </a:p>
            <a:p>
              <a:pPr algn="ctr">
                <a:spcAft>
                  <a:spcPts val="200"/>
                </a:spcAft>
              </a:pP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첨단 과학기술을 기반으로 융복합 영역을 창출하는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미래 사회에 유연하게 대응할 수 있는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과학적 소양을 갖춘 사람 양성</a:t>
              </a:r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F2F42D6-DA8F-CBFE-7441-0979386A5415}"/>
                </a:ext>
              </a:extLst>
            </p:cNvPr>
            <p:cNvGrpSpPr/>
            <p:nvPr/>
          </p:nvGrpSpPr>
          <p:grpSpPr>
            <a:xfrm>
              <a:off x="1510456" y="1277971"/>
              <a:ext cx="2728378" cy="343131"/>
              <a:chOff x="1269474" y="1277971"/>
              <a:chExt cx="2728378" cy="343131"/>
            </a:xfrm>
          </p:grpSpPr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7BCD96FC-B6E2-F57E-1AFD-12D7B994870B}"/>
                  </a:ext>
                </a:extLst>
              </p:cNvPr>
              <p:cNvGrpSpPr/>
              <p:nvPr/>
            </p:nvGrpSpPr>
            <p:grpSpPr>
              <a:xfrm>
                <a:off x="1269474" y="1277971"/>
                <a:ext cx="2728378" cy="170820"/>
                <a:chOff x="1271855" y="1277971"/>
                <a:chExt cx="2728378" cy="170820"/>
              </a:xfrm>
            </p:grpSpPr>
            <p:sp>
              <p:nvSpPr>
                <p:cNvPr id="54" name="직각 삼각형 53">
                  <a:extLst>
                    <a:ext uri="{FF2B5EF4-FFF2-40B4-BE49-F238E27FC236}">
                      <a16:creationId xmlns:a16="http://schemas.microsoft.com/office/drawing/2014/main" id="{6C9EA805-7B33-8BAB-1218-0B2D88CC5EDE}"/>
                    </a:ext>
                  </a:extLst>
                </p:cNvPr>
                <p:cNvSpPr/>
                <p:nvPr/>
              </p:nvSpPr>
              <p:spPr>
                <a:xfrm>
                  <a:off x="3829413" y="1277971"/>
                  <a:ext cx="170820" cy="170820"/>
                </a:xfrm>
                <a:prstGeom prst="rtTriangle">
                  <a:avLst/>
                </a:prstGeom>
                <a:solidFill>
                  <a:srgbClr val="14617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55" name="직각 삼각형 54">
                  <a:extLst>
                    <a:ext uri="{FF2B5EF4-FFF2-40B4-BE49-F238E27FC236}">
                      <a16:creationId xmlns:a16="http://schemas.microsoft.com/office/drawing/2014/main" id="{2AF9408D-1B67-1CDE-F98C-5D04C4192D05}"/>
                    </a:ext>
                  </a:extLst>
                </p:cNvPr>
                <p:cNvSpPr/>
                <p:nvPr/>
              </p:nvSpPr>
              <p:spPr>
                <a:xfrm flipH="1">
                  <a:off x="1271855" y="1277971"/>
                  <a:ext cx="170820" cy="170820"/>
                </a:xfrm>
                <a:prstGeom prst="rtTriangle">
                  <a:avLst/>
                </a:prstGeom>
                <a:solidFill>
                  <a:srgbClr val="14617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52" name="사각형: 둥근 위쪽 모서리 51">
                <a:extLst>
                  <a:ext uri="{FF2B5EF4-FFF2-40B4-BE49-F238E27FC236}">
                    <a16:creationId xmlns:a16="http://schemas.microsoft.com/office/drawing/2014/main" id="{16F8D18F-0A35-1D7C-A09B-A8618198C49E}"/>
                  </a:ext>
                </a:extLst>
              </p:cNvPr>
              <p:cNvSpPr/>
              <p:nvPr/>
            </p:nvSpPr>
            <p:spPr>
              <a:xfrm>
                <a:off x="1436829" y="1277971"/>
                <a:ext cx="2393669" cy="343131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gradFill>
                <a:gsLst>
                  <a:gs pos="0">
                    <a:srgbClr val="6ED5BF"/>
                  </a:gs>
                  <a:gs pos="100000">
                    <a:srgbClr val="B8A0DA"/>
                  </a:gs>
                  <a:gs pos="50000">
                    <a:srgbClr val="779EE3"/>
                  </a:gs>
                </a:gsLst>
                <a:lin ang="2700000" scaled="0"/>
              </a:gradFill>
              <a:ln>
                <a:noFill/>
              </a:ln>
              <a:effectLst>
                <a:outerShdw blurRad="88900" dist="50800" dir="5400000" algn="t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3E28835-CD5F-BD82-78A6-EE982D57C3FA}"/>
                  </a:ext>
                </a:extLst>
              </p:cNvPr>
              <p:cNvSpPr txBox="1"/>
              <p:nvPr/>
            </p:nvSpPr>
            <p:spPr>
              <a:xfrm>
                <a:off x="1652625" y="1318806"/>
                <a:ext cx="1962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과학과 교육과정의 비전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DA08B6A-C3FD-86F8-5CD0-4214BEC35E36}"/>
              </a:ext>
            </a:extLst>
          </p:cNvPr>
          <p:cNvGrpSpPr/>
          <p:nvPr/>
        </p:nvGrpSpPr>
        <p:grpSpPr>
          <a:xfrm>
            <a:off x="323851" y="3192496"/>
            <a:ext cx="5101589" cy="3056055"/>
            <a:chOff x="323851" y="3192496"/>
            <a:chExt cx="5101589" cy="3056055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BE3270A8-121C-E3F6-F51E-61E0200B793C}"/>
                </a:ext>
              </a:extLst>
            </p:cNvPr>
            <p:cNvSpPr/>
            <p:nvPr/>
          </p:nvSpPr>
          <p:spPr>
            <a:xfrm>
              <a:off x="323851" y="3363316"/>
              <a:ext cx="5101589" cy="2885235"/>
            </a:xfrm>
            <a:prstGeom prst="roundRect">
              <a:avLst>
                <a:gd name="adj" fmla="val 2331"/>
              </a:avLst>
            </a:prstGeom>
            <a:gradFill>
              <a:gsLst>
                <a:gs pos="25000">
                  <a:srgbClr val="C3E4E3">
                    <a:alpha val="76000"/>
                  </a:srgbClr>
                </a:gs>
                <a:gs pos="72000">
                  <a:srgbClr val="D4E2F0">
                    <a:alpha val="62000"/>
                  </a:srgb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507A82C4-A077-DB9A-FFA6-094C5C50A56D}"/>
                </a:ext>
              </a:extLst>
            </p:cNvPr>
            <p:cNvGrpSpPr/>
            <p:nvPr/>
          </p:nvGrpSpPr>
          <p:grpSpPr>
            <a:xfrm>
              <a:off x="1510456" y="3192496"/>
              <a:ext cx="2728378" cy="343131"/>
              <a:chOff x="1269474" y="1277971"/>
              <a:chExt cx="2728378" cy="343131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B1606FB3-E437-0634-399C-F977C72900DA}"/>
                  </a:ext>
                </a:extLst>
              </p:cNvPr>
              <p:cNvGrpSpPr/>
              <p:nvPr/>
            </p:nvGrpSpPr>
            <p:grpSpPr>
              <a:xfrm>
                <a:off x="1269474" y="1277971"/>
                <a:ext cx="2728378" cy="170820"/>
                <a:chOff x="1271855" y="1277971"/>
                <a:chExt cx="2728378" cy="170820"/>
              </a:xfrm>
            </p:grpSpPr>
            <p:sp>
              <p:nvSpPr>
                <p:cNvPr id="72" name="직각 삼각형 71">
                  <a:extLst>
                    <a:ext uri="{FF2B5EF4-FFF2-40B4-BE49-F238E27FC236}">
                      <a16:creationId xmlns:a16="http://schemas.microsoft.com/office/drawing/2014/main" id="{BCA20346-032E-9D5B-8284-A24967B22551}"/>
                    </a:ext>
                  </a:extLst>
                </p:cNvPr>
                <p:cNvSpPr/>
                <p:nvPr/>
              </p:nvSpPr>
              <p:spPr>
                <a:xfrm>
                  <a:off x="3829413" y="1277971"/>
                  <a:ext cx="170820" cy="170820"/>
                </a:xfrm>
                <a:prstGeom prst="rtTriangle">
                  <a:avLst/>
                </a:prstGeom>
                <a:solidFill>
                  <a:srgbClr val="14617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73" name="직각 삼각형 72">
                  <a:extLst>
                    <a:ext uri="{FF2B5EF4-FFF2-40B4-BE49-F238E27FC236}">
                      <a16:creationId xmlns:a16="http://schemas.microsoft.com/office/drawing/2014/main" id="{4D1D227D-C345-EEE5-B01A-27390B4394BC}"/>
                    </a:ext>
                  </a:extLst>
                </p:cNvPr>
                <p:cNvSpPr/>
                <p:nvPr/>
              </p:nvSpPr>
              <p:spPr>
                <a:xfrm flipH="1">
                  <a:off x="1271855" y="1277971"/>
                  <a:ext cx="170820" cy="170820"/>
                </a:xfrm>
                <a:prstGeom prst="rtTriangle">
                  <a:avLst/>
                </a:prstGeom>
                <a:solidFill>
                  <a:srgbClr val="14617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70" name="사각형: 둥근 위쪽 모서리 69">
                <a:extLst>
                  <a:ext uri="{FF2B5EF4-FFF2-40B4-BE49-F238E27FC236}">
                    <a16:creationId xmlns:a16="http://schemas.microsoft.com/office/drawing/2014/main" id="{C50E62EE-DF1E-876D-DBFA-CBEC02FC2121}"/>
                  </a:ext>
                </a:extLst>
              </p:cNvPr>
              <p:cNvSpPr/>
              <p:nvPr/>
            </p:nvSpPr>
            <p:spPr>
              <a:xfrm>
                <a:off x="1436829" y="1277971"/>
                <a:ext cx="2393669" cy="343131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gradFill>
                <a:gsLst>
                  <a:gs pos="0">
                    <a:srgbClr val="6ED5BF"/>
                  </a:gs>
                  <a:gs pos="100000">
                    <a:srgbClr val="B8A0DA"/>
                  </a:gs>
                  <a:gs pos="50000">
                    <a:srgbClr val="779EE3"/>
                  </a:gs>
                </a:gsLst>
                <a:lin ang="2700000" scaled="0"/>
              </a:gradFill>
              <a:ln>
                <a:noFill/>
              </a:ln>
              <a:effectLst>
                <a:outerShdw blurRad="88900" dist="50800" dir="5400000" algn="t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65B4FDB-1AA8-BDF1-2BC8-A44CDB2D924B}"/>
                  </a:ext>
                </a:extLst>
              </p:cNvPr>
              <p:cNvSpPr txBox="1"/>
              <p:nvPr/>
            </p:nvSpPr>
            <p:spPr>
              <a:xfrm>
                <a:off x="2024522" y="1318806"/>
                <a:ext cx="12182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역량 중심 교육</a:t>
                </a: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A468010-3849-2D55-F73F-1E67E9A4C639}"/>
                </a:ext>
              </a:extLst>
            </p:cNvPr>
            <p:cNvSpPr txBox="1"/>
            <p:nvPr/>
          </p:nvSpPr>
          <p:spPr>
            <a:xfrm>
              <a:off x="694179" y="5341762"/>
              <a:ext cx="65402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7454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핵심역량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4DCE6E-EB67-3064-AEF1-D095789A94FF}"/>
                </a:ext>
              </a:extLst>
            </p:cNvPr>
            <p:cNvSpPr txBox="1"/>
            <p:nvPr/>
          </p:nvSpPr>
          <p:spPr>
            <a:xfrm>
              <a:off x="589985" y="4048263"/>
              <a:ext cx="86241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7454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역량의 정의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F4A9B2B8-F448-BD88-BB8A-D1C4E2BC6AD0}"/>
                </a:ext>
              </a:extLst>
            </p:cNvPr>
            <p:cNvGrpSpPr/>
            <p:nvPr/>
          </p:nvGrpSpPr>
          <p:grpSpPr>
            <a:xfrm>
              <a:off x="1645919" y="3665221"/>
              <a:ext cx="3680459" cy="1196971"/>
              <a:chOff x="1645919" y="3665221"/>
              <a:chExt cx="3680459" cy="1196971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E3E38C3C-4AE9-A55E-D043-CEB56D616115}"/>
                  </a:ext>
                </a:extLst>
              </p:cNvPr>
              <p:cNvSpPr/>
              <p:nvPr/>
            </p:nvSpPr>
            <p:spPr>
              <a:xfrm flipH="1">
                <a:off x="1645919" y="3665221"/>
                <a:ext cx="3680459" cy="1196971"/>
              </a:xfrm>
              <a:prstGeom prst="roundRect">
                <a:avLst>
                  <a:gd name="adj" fmla="val 6002"/>
                </a:avLst>
              </a:prstGeom>
              <a:solidFill>
                <a:schemeClr val="bg1"/>
              </a:solidFill>
              <a:ln w="15875">
                <a:solidFill>
                  <a:srgbClr val="A2D6D3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FB7CB090-39EC-7313-DFBF-E70C374DB912}"/>
                  </a:ext>
                </a:extLst>
              </p:cNvPr>
              <p:cNvGrpSpPr/>
              <p:nvPr/>
            </p:nvGrpSpPr>
            <p:grpSpPr>
              <a:xfrm>
                <a:off x="2048255" y="3904129"/>
                <a:ext cx="2875787" cy="719155"/>
                <a:chOff x="2048255" y="3904129"/>
                <a:chExt cx="2875787" cy="719155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E10C4C4-5A7D-C3E6-CABA-B409F8F67C3C}"/>
                    </a:ext>
                  </a:extLst>
                </p:cNvPr>
                <p:cNvSpPr txBox="1"/>
                <p:nvPr/>
              </p:nvSpPr>
              <p:spPr>
                <a:xfrm>
                  <a:off x="2048255" y="3904129"/>
                  <a:ext cx="287578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 지식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·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이해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과정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·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기능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가치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·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태도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가</a:t>
                  </a:r>
                  <a:endPara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복합적으로 발현되어 나타나는 총체적인 능력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F80F243F-5E93-1C5D-2D86-B866F7824150}"/>
                    </a:ext>
                  </a:extLst>
                </p:cNvPr>
                <p:cNvSpPr txBox="1"/>
                <p:nvPr/>
              </p:nvSpPr>
              <p:spPr>
                <a:xfrm>
                  <a:off x="2081117" y="4438618"/>
                  <a:ext cx="281006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교육과정의 핵심아이디어에 종합되어 제시됨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.</a:t>
                  </a:r>
                  <a:endPara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A3FC7CCF-3CD3-246C-0041-9EFD78E39612}"/>
                </a:ext>
              </a:extLst>
            </p:cNvPr>
            <p:cNvGrpSpPr/>
            <p:nvPr/>
          </p:nvGrpSpPr>
          <p:grpSpPr>
            <a:xfrm>
              <a:off x="1645921" y="4958720"/>
              <a:ext cx="3680460" cy="1196971"/>
              <a:chOff x="1645921" y="4958720"/>
              <a:chExt cx="3680460" cy="1196971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687314DD-B57A-A3EB-2AEC-B73114B270B9}"/>
                  </a:ext>
                </a:extLst>
              </p:cNvPr>
              <p:cNvSpPr/>
              <p:nvPr/>
            </p:nvSpPr>
            <p:spPr>
              <a:xfrm flipH="1">
                <a:off x="1645921" y="4958720"/>
                <a:ext cx="3680460" cy="1196971"/>
              </a:xfrm>
              <a:prstGeom prst="roundRect">
                <a:avLst>
                  <a:gd name="adj" fmla="val 6002"/>
                </a:avLst>
              </a:prstGeom>
              <a:solidFill>
                <a:schemeClr val="bg1"/>
              </a:solidFill>
              <a:ln w="15875">
                <a:solidFill>
                  <a:srgbClr val="A2D6D3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D5AF0A29-E848-48FE-5B74-FF0B68718596}"/>
                  </a:ext>
                </a:extLst>
              </p:cNvPr>
              <p:cNvGrpSpPr/>
              <p:nvPr/>
            </p:nvGrpSpPr>
            <p:grpSpPr>
              <a:xfrm>
                <a:off x="1853493" y="5105295"/>
                <a:ext cx="3265317" cy="903821"/>
                <a:chOff x="1853493" y="5105295"/>
                <a:chExt cx="3265317" cy="903821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A352951-81A2-D96A-0CF9-4203C65B1A35}"/>
                    </a:ext>
                  </a:extLst>
                </p:cNvPr>
                <p:cNvSpPr txBox="1"/>
                <p:nvPr/>
              </p:nvSpPr>
              <p:spPr>
                <a:xfrm>
                  <a:off x="1853493" y="5105295"/>
                  <a:ext cx="3265317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과학적 탐구 역량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과학적 문제해결 능력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과학적 의사결정 능력 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E37937D7-01D5-34A7-F00B-EE3C3DB16C7D}"/>
                    </a:ext>
                  </a:extLst>
                </p:cNvPr>
                <p:cNvSpPr txBox="1"/>
                <p:nvPr/>
              </p:nvSpPr>
              <p:spPr>
                <a:xfrm>
                  <a:off x="2410536" y="5639784"/>
                  <a:ext cx="215123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교육과정의 성취기준 적용 시</a:t>
                  </a:r>
                  <a:b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고려사항 등에 관련 역량이 제시됨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.</a:t>
                  </a:r>
                  <a:endPara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</p:grp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61B3900-C6CF-1F57-005D-1252A7349FA7}"/>
                </a:ext>
              </a:extLst>
            </p:cNvPr>
            <p:cNvCxnSpPr>
              <a:cxnSpLocks/>
            </p:cNvCxnSpPr>
            <p:nvPr/>
          </p:nvCxnSpPr>
          <p:spPr>
            <a:xfrm>
              <a:off x="381225" y="4910456"/>
              <a:ext cx="1279935" cy="0"/>
            </a:xfrm>
            <a:prstGeom prst="line">
              <a:avLst/>
            </a:prstGeom>
            <a:solidFill>
              <a:schemeClr val="bg1"/>
            </a:solidFill>
            <a:ln w="15875">
              <a:solidFill>
                <a:srgbClr val="0F958E">
                  <a:alpha val="16000"/>
                </a:srgb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ACF876A-66B1-2337-5BC4-64930919EE28}"/>
              </a:ext>
            </a:extLst>
          </p:cNvPr>
          <p:cNvGrpSpPr/>
          <p:nvPr/>
        </p:nvGrpSpPr>
        <p:grpSpPr>
          <a:xfrm>
            <a:off x="5735241" y="1354721"/>
            <a:ext cx="2994531" cy="4894113"/>
            <a:chOff x="5735241" y="1354721"/>
            <a:chExt cx="2994531" cy="4894113"/>
          </a:xfrm>
        </p:grpSpPr>
        <p:sp>
          <p:nvSpPr>
            <p:cNvPr id="505" name="자유형 99">
              <a:extLst>
                <a:ext uri="{FF2B5EF4-FFF2-40B4-BE49-F238E27FC236}">
                  <a16:creationId xmlns:a16="http://schemas.microsoft.com/office/drawing/2014/main" id="{10DC6509-1513-C72C-8644-2FD7E375D462}"/>
                </a:ext>
              </a:extLst>
            </p:cNvPr>
            <p:cNvSpPr/>
            <p:nvPr/>
          </p:nvSpPr>
          <p:spPr>
            <a:xfrm rot="10800000" flipH="1" flipV="1">
              <a:off x="6634140" y="2954952"/>
              <a:ext cx="1196733" cy="679044"/>
            </a:xfrm>
            <a:custGeom>
              <a:avLst/>
              <a:gdLst>
                <a:gd name="connsiteX0" fmla="*/ 0 w 2838450"/>
                <a:gd name="connsiteY0" fmla="*/ 933450 h 1162050"/>
                <a:gd name="connsiteX1" fmla="*/ 833437 w 2838450"/>
                <a:gd name="connsiteY1" fmla="*/ 361950 h 1162050"/>
                <a:gd name="connsiteX2" fmla="*/ 547687 w 2838450"/>
                <a:gd name="connsiteY2" fmla="*/ 361950 h 1162050"/>
                <a:gd name="connsiteX3" fmla="*/ 1395412 w 2838450"/>
                <a:gd name="connsiteY3" fmla="*/ 0 h 1162050"/>
                <a:gd name="connsiteX4" fmla="*/ 2238375 w 2838450"/>
                <a:gd name="connsiteY4" fmla="*/ 361950 h 1162050"/>
                <a:gd name="connsiteX5" fmla="*/ 1938337 w 2838450"/>
                <a:gd name="connsiteY5" fmla="*/ 366712 h 1162050"/>
                <a:gd name="connsiteX6" fmla="*/ 2838450 w 2838450"/>
                <a:gd name="connsiteY6" fmla="*/ 1162050 h 1162050"/>
                <a:gd name="connsiteX7" fmla="*/ 0 w 2838450"/>
                <a:gd name="connsiteY7" fmla="*/ 933450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21469 h 1162050"/>
                <a:gd name="connsiteX1" fmla="*/ 899331 w 2904344"/>
                <a:gd name="connsiteY1" fmla="*/ 361950 h 1162050"/>
                <a:gd name="connsiteX2" fmla="*/ 613581 w 2904344"/>
                <a:gd name="connsiteY2" fmla="*/ 361950 h 1162050"/>
                <a:gd name="connsiteX3" fmla="*/ 1461306 w 2904344"/>
                <a:gd name="connsiteY3" fmla="*/ 0 h 1162050"/>
                <a:gd name="connsiteX4" fmla="*/ 2304269 w 2904344"/>
                <a:gd name="connsiteY4" fmla="*/ 361950 h 1162050"/>
                <a:gd name="connsiteX5" fmla="*/ 2004231 w 2904344"/>
                <a:gd name="connsiteY5" fmla="*/ 366712 h 1162050"/>
                <a:gd name="connsiteX6" fmla="*/ 2904344 w 2904344"/>
                <a:gd name="connsiteY6" fmla="*/ 1162050 h 1162050"/>
                <a:gd name="connsiteX7" fmla="*/ 0 w 2904344"/>
                <a:gd name="connsiteY7" fmla="*/ 1121469 h 1162050"/>
                <a:gd name="connsiteX0" fmla="*/ 0 w 2904344"/>
                <a:gd name="connsiteY0" fmla="*/ 1193477 h 1193477"/>
                <a:gd name="connsiteX1" fmla="*/ 899331 w 2904344"/>
                <a:gd name="connsiteY1" fmla="*/ 361950 h 1193477"/>
                <a:gd name="connsiteX2" fmla="*/ 613581 w 2904344"/>
                <a:gd name="connsiteY2" fmla="*/ 361950 h 1193477"/>
                <a:gd name="connsiteX3" fmla="*/ 1461306 w 2904344"/>
                <a:gd name="connsiteY3" fmla="*/ 0 h 1193477"/>
                <a:gd name="connsiteX4" fmla="*/ 2304269 w 2904344"/>
                <a:gd name="connsiteY4" fmla="*/ 361950 h 1193477"/>
                <a:gd name="connsiteX5" fmla="*/ 2004231 w 2904344"/>
                <a:gd name="connsiteY5" fmla="*/ 366712 h 1193477"/>
                <a:gd name="connsiteX6" fmla="*/ 2904344 w 2904344"/>
                <a:gd name="connsiteY6" fmla="*/ 1162050 h 1193477"/>
                <a:gd name="connsiteX7" fmla="*/ 0 w 2904344"/>
                <a:gd name="connsiteY7" fmla="*/ 1193477 h 1193477"/>
                <a:gd name="connsiteX0" fmla="*/ 0 w 2904344"/>
                <a:gd name="connsiteY0" fmla="*/ 1193477 h 1193477"/>
                <a:gd name="connsiteX1" fmla="*/ 899331 w 2904344"/>
                <a:gd name="connsiteY1" fmla="*/ 361950 h 1193477"/>
                <a:gd name="connsiteX2" fmla="*/ 613581 w 2904344"/>
                <a:gd name="connsiteY2" fmla="*/ 361950 h 1193477"/>
                <a:gd name="connsiteX3" fmla="*/ 1461306 w 2904344"/>
                <a:gd name="connsiteY3" fmla="*/ 0 h 1193477"/>
                <a:gd name="connsiteX4" fmla="*/ 2304269 w 2904344"/>
                <a:gd name="connsiteY4" fmla="*/ 361950 h 1193477"/>
                <a:gd name="connsiteX5" fmla="*/ 2004231 w 2904344"/>
                <a:gd name="connsiteY5" fmla="*/ 366712 h 1193477"/>
                <a:gd name="connsiteX6" fmla="*/ 2904344 w 2904344"/>
                <a:gd name="connsiteY6" fmla="*/ 1162050 h 1193477"/>
                <a:gd name="connsiteX7" fmla="*/ 0 w 2904344"/>
                <a:gd name="connsiteY7" fmla="*/ 1193477 h 119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4344" h="1193477">
                  <a:moveTo>
                    <a:pt x="0" y="1193477"/>
                  </a:moveTo>
                  <a:cubicBezTo>
                    <a:pt x="569479" y="906967"/>
                    <a:pt x="742380" y="688074"/>
                    <a:pt x="899331" y="361950"/>
                  </a:cubicBezTo>
                  <a:lnTo>
                    <a:pt x="613581" y="361950"/>
                  </a:lnTo>
                  <a:lnTo>
                    <a:pt x="1461306" y="0"/>
                  </a:lnTo>
                  <a:lnTo>
                    <a:pt x="2304269" y="361950"/>
                  </a:lnTo>
                  <a:lnTo>
                    <a:pt x="2004231" y="366712"/>
                  </a:lnTo>
                  <a:cubicBezTo>
                    <a:pt x="2128069" y="652587"/>
                    <a:pt x="2411537" y="956183"/>
                    <a:pt x="2904344" y="1162050"/>
                  </a:cubicBezTo>
                  <a:lnTo>
                    <a:pt x="0" y="11934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  <a:alpha val="38000"/>
                  </a:schemeClr>
                </a:gs>
              </a:gsLst>
              <a:lin ang="16200000" scaled="0"/>
            </a:gradFill>
            <a:ln>
              <a:noFill/>
            </a:ln>
            <a:effectLst>
              <a:innerShdw dist="38100" dir="16200000">
                <a:prstClr val="black">
                  <a:alpha val="4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457200" latinLnBrk="0"/>
              <a:endParaRPr lang="ko-KR" altLang="en-US" sz="2400" dirty="0">
                <a:solidFill>
                  <a:prstClr val="white"/>
                </a:solidFill>
                <a:latin typeface="Arial" panose="020B0604020202020204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535" name="그룹 534">
              <a:extLst>
                <a:ext uri="{FF2B5EF4-FFF2-40B4-BE49-F238E27FC236}">
                  <a16:creationId xmlns:a16="http://schemas.microsoft.com/office/drawing/2014/main" id="{9DF3546C-B2DB-2DB0-4A5D-03BBFA67DB1A}"/>
                </a:ext>
              </a:extLst>
            </p:cNvPr>
            <p:cNvGrpSpPr/>
            <p:nvPr/>
          </p:nvGrpSpPr>
          <p:grpSpPr>
            <a:xfrm>
              <a:off x="5735241" y="3254120"/>
              <a:ext cx="2994531" cy="2994714"/>
              <a:chOff x="5325666" y="3392233"/>
              <a:chExt cx="2994531" cy="2994714"/>
            </a:xfrm>
          </p:grpSpPr>
          <p:grpSp>
            <p:nvGrpSpPr>
              <p:cNvPr id="523" name="그룹 522">
                <a:extLst>
                  <a:ext uri="{FF2B5EF4-FFF2-40B4-BE49-F238E27FC236}">
                    <a16:creationId xmlns:a16="http://schemas.microsoft.com/office/drawing/2014/main" id="{2EBADAE9-6906-5C49-847D-D711D9C8BC9E}"/>
                  </a:ext>
                </a:extLst>
              </p:cNvPr>
              <p:cNvGrpSpPr/>
              <p:nvPr/>
            </p:nvGrpSpPr>
            <p:grpSpPr>
              <a:xfrm>
                <a:off x="5843824" y="3396715"/>
                <a:ext cx="1976708" cy="1848985"/>
                <a:chOff x="5843824" y="3371315"/>
                <a:chExt cx="1976708" cy="1848985"/>
              </a:xfrm>
            </p:grpSpPr>
            <p:sp>
              <p:nvSpPr>
                <p:cNvPr id="507" name="자유형: 도형 506">
                  <a:extLst>
                    <a:ext uri="{FF2B5EF4-FFF2-40B4-BE49-F238E27FC236}">
                      <a16:creationId xmlns:a16="http://schemas.microsoft.com/office/drawing/2014/main" id="{A9E88B6F-7822-3273-3FB8-FE059781AD5D}"/>
                    </a:ext>
                  </a:extLst>
                </p:cNvPr>
                <p:cNvSpPr/>
                <p:nvPr/>
              </p:nvSpPr>
              <p:spPr>
                <a:xfrm>
                  <a:off x="5843824" y="3371315"/>
                  <a:ext cx="1976708" cy="1848985"/>
                </a:xfrm>
                <a:custGeom>
                  <a:avLst/>
                  <a:gdLst>
                    <a:gd name="connsiteX0" fmla="*/ 512255 w 1024508"/>
                    <a:gd name="connsiteY0" fmla="*/ 0 h 958310"/>
                    <a:gd name="connsiteX1" fmla="*/ 0 w 1024508"/>
                    <a:gd name="connsiteY1" fmla="*/ 512255 h 958310"/>
                    <a:gd name="connsiteX2" fmla="*/ 4382 w 1024508"/>
                    <a:gd name="connsiteY2" fmla="*/ 578453 h 958310"/>
                    <a:gd name="connsiteX3" fmla="*/ 256127 w 1024508"/>
                    <a:gd name="connsiteY3" fmla="*/ 512255 h 958310"/>
                    <a:gd name="connsiteX4" fmla="*/ 512255 w 1024508"/>
                    <a:gd name="connsiteY4" fmla="*/ 580930 h 958310"/>
                    <a:gd name="connsiteX5" fmla="*/ 764000 w 1024508"/>
                    <a:gd name="connsiteY5" fmla="*/ 958310 h 958310"/>
                    <a:gd name="connsiteX6" fmla="*/ 1020128 w 1024508"/>
                    <a:gd name="connsiteY6" fmla="*/ 578453 h 958310"/>
                    <a:gd name="connsiteX7" fmla="*/ 1024509 w 1024508"/>
                    <a:gd name="connsiteY7" fmla="*/ 512255 h 958310"/>
                    <a:gd name="connsiteX8" fmla="*/ 512255 w 1024508"/>
                    <a:gd name="connsiteY8" fmla="*/ 0 h 958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4508" h="958310">
                      <a:moveTo>
                        <a:pt x="512255" y="0"/>
                      </a:moveTo>
                      <a:cubicBezTo>
                        <a:pt x="229362" y="0"/>
                        <a:pt x="0" y="229362"/>
                        <a:pt x="0" y="512255"/>
                      </a:cubicBezTo>
                      <a:cubicBezTo>
                        <a:pt x="0" y="534734"/>
                        <a:pt x="1619" y="556736"/>
                        <a:pt x="4382" y="578453"/>
                      </a:cubicBezTo>
                      <a:cubicBezTo>
                        <a:pt x="78772" y="536448"/>
                        <a:pt x="164592" y="512255"/>
                        <a:pt x="256127" y="512255"/>
                      </a:cubicBezTo>
                      <a:cubicBezTo>
                        <a:pt x="347663" y="512255"/>
                        <a:pt x="436912" y="537305"/>
                        <a:pt x="512255" y="580930"/>
                      </a:cubicBezTo>
                      <a:cubicBezTo>
                        <a:pt x="647224" y="659035"/>
                        <a:pt x="743141" y="796862"/>
                        <a:pt x="764000" y="958310"/>
                      </a:cubicBezTo>
                      <a:cubicBezTo>
                        <a:pt x="901256" y="880682"/>
                        <a:pt x="999077" y="741617"/>
                        <a:pt x="1020128" y="578453"/>
                      </a:cubicBezTo>
                      <a:cubicBezTo>
                        <a:pt x="1022890" y="556736"/>
                        <a:pt x="1024509" y="534734"/>
                        <a:pt x="1024509" y="512255"/>
                      </a:cubicBezTo>
                      <a:cubicBezTo>
                        <a:pt x="1024414" y="229362"/>
                        <a:pt x="795147" y="0"/>
                        <a:pt x="512255" y="0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510" name="그래픽 481">
                  <a:extLst>
                    <a:ext uri="{FF2B5EF4-FFF2-40B4-BE49-F238E27FC236}">
                      <a16:creationId xmlns:a16="http://schemas.microsoft.com/office/drawing/2014/main" id="{49399087-F39B-4A5C-06D4-3C1FFA4BCF91}"/>
                    </a:ext>
                  </a:extLst>
                </p:cNvPr>
                <p:cNvSpPr/>
                <p:nvPr/>
              </p:nvSpPr>
              <p:spPr>
                <a:xfrm>
                  <a:off x="5843960" y="4252034"/>
                  <a:ext cx="1180884" cy="384223"/>
                </a:xfrm>
                <a:custGeom>
                  <a:avLst/>
                  <a:gdLst>
                    <a:gd name="connsiteX0" fmla="*/ 458629 w 605980"/>
                    <a:gd name="connsiteY0" fmla="*/ 68675 h 197167"/>
                    <a:gd name="connsiteX1" fmla="*/ 202502 w 605980"/>
                    <a:gd name="connsiteY1" fmla="*/ 0 h 197167"/>
                    <a:gd name="connsiteX2" fmla="*/ 476 w 605980"/>
                    <a:gd name="connsiteY2" fmla="*/ 41624 h 197167"/>
                    <a:gd name="connsiteX3" fmla="*/ 0 w 605980"/>
                    <a:gd name="connsiteY3" fmla="*/ 58865 h 197167"/>
                    <a:gd name="connsiteX4" fmla="*/ 4382 w 605980"/>
                    <a:gd name="connsiteY4" fmla="*/ 125063 h 197167"/>
                    <a:gd name="connsiteX5" fmla="*/ 256127 w 605980"/>
                    <a:gd name="connsiteY5" fmla="*/ 58865 h 197167"/>
                    <a:gd name="connsiteX6" fmla="*/ 512255 w 605980"/>
                    <a:gd name="connsiteY6" fmla="*/ 127540 h 197167"/>
                    <a:gd name="connsiteX7" fmla="*/ 605981 w 605980"/>
                    <a:gd name="connsiteY7" fmla="*/ 197168 h 197167"/>
                    <a:gd name="connsiteX8" fmla="*/ 458629 w 605980"/>
                    <a:gd name="connsiteY8" fmla="*/ 68771 h 19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05980" h="197167">
                      <a:moveTo>
                        <a:pt x="458629" y="68675"/>
                      </a:moveTo>
                      <a:cubicBezTo>
                        <a:pt x="383286" y="25051"/>
                        <a:pt x="295847" y="0"/>
                        <a:pt x="202502" y="0"/>
                      </a:cubicBezTo>
                      <a:cubicBezTo>
                        <a:pt x="130683" y="0"/>
                        <a:pt x="62389" y="14859"/>
                        <a:pt x="476" y="41624"/>
                      </a:cubicBezTo>
                      <a:cubicBezTo>
                        <a:pt x="286" y="47339"/>
                        <a:pt x="0" y="53054"/>
                        <a:pt x="0" y="58865"/>
                      </a:cubicBezTo>
                      <a:cubicBezTo>
                        <a:pt x="0" y="81344"/>
                        <a:pt x="1619" y="103346"/>
                        <a:pt x="4382" y="125063"/>
                      </a:cubicBezTo>
                      <a:cubicBezTo>
                        <a:pt x="78772" y="83058"/>
                        <a:pt x="164592" y="58865"/>
                        <a:pt x="256127" y="58865"/>
                      </a:cubicBezTo>
                      <a:cubicBezTo>
                        <a:pt x="347663" y="58865"/>
                        <a:pt x="436912" y="83915"/>
                        <a:pt x="512255" y="127540"/>
                      </a:cubicBezTo>
                      <a:cubicBezTo>
                        <a:pt x="546164" y="147161"/>
                        <a:pt x="577596" y="170593"/>
                        <a:pt x="605981" y="197168"/>
                      </a:cubicBezTo>
                      <a:cubicBezTo>
                        <a:pt x="565595" y="145542"/>
                        <a:pt x="515684" y="101822"/>
                        <a:pt x="458629" y="68771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rgbClr val="0CA7BB"/>
                    </a:solidFill>
                  </a:endParaRPr>
                </a:p>
              </p:txBody>
            </p:sp>
          </p:grpSp>
          <p:grpSp>
            <p:nvGrpSpPr>
              <p:cNvPr id="522" name="그룹 521">
                <a:extLst>
                  <a:ext uri="{FF2B5EF4-FFF2-40B4-BE49-F238E27FC236}">
                    <a16:creationId xmlns:a16="http://schemas.microsoft.com/office/drawing/2014/main" id="{B6D4AE7F-4D1F-4287-3E29-381A6453654C}"/>
                  </a:ext>
                </a:extLst>
              </p:cNvPr>
              <p:cNvGrpSpPr/>
              <p:nvPr/>
            </p:nvGrpSpPr>
            <p:grpSpPr>
              <a:xfrm>
                <a:off x="6342758" y="4426619"/>
                <a:ext cx="1976710" cy="1955662"/>
                <a:chOff x="6342758" y="4401219"/>
                <a:chExt cx="1976710" cy="1955662"/>
              </a:xfrm>
            </p:grpSpPr>
            <p:sp>
              <p:nvSpPr>
                <p:cNvPr id="509" name="자유형: 도형 508">
                  <a:extLst>
                    <a:ext uri="{FF2B5EF4-FFF2-40B4-BE49-F238E27FC236}">
                      <a16:creationId xmlns:a16="http://schemas.microsoft.com/office/drawing/2014/main" id="{97ED6EA7-EADD-2B44-3C10-B7B175033F8F}"/>
                    </a:ext>
                  </a:extLst>
                </p:cNvPr>
                <p:cNvSpPr/>
                <p:nvPr/>
              </p:nvSpPr>
              <p:spPr>
                <a:xfrm>
                  <a:off x="6342758" y="4507896"/>
                  <a:ext cx="1976710" cy="1848985"/>
                </a:xfrm>
                <a:custGeom>
                  <a:avLst/>
                  <a:gdLst>
                    <a:gd name="connsiteX0" fmla="*/ 764000 w 1024509"/>
                    <a:gd name="connsiteY0" fmla="*/ 0 h 958310"/>
                    <a:gd name="connsiteX1" fmla="*/ 507873 w 1024509"/>
                    <a:gd name="connsiteY1" fmla="*/ 379857 h 958310"/>
                    <a:gd name="connsiteX2" fmla="*/ 256127 w 1024509"/>
                    <a:gd name="connsiteY2" fmla="*/ 446056 h 958310"/>
                    <a:gd name="connsiteX3" fmla="*/ 4381 w 1024509"/>
                    <a:gd name="connsiteY3" fmla="*/ 379857 h 958310"/>
                    <a:gd name="connsiteX4" fmla="*/ 0 w 1024509"/>
                    <a:gd name="connsiteY4" fmla="*/ 446056 h 958310"/>
                    <a:gd name="connsiteX5" fmla="*/ 256127 w 1024509"/>
                    <a:gd name="connsiteY5" fmla="*/ 889635 h 958310"/>
                    <a:gd name="connsiteX6" fmla="*/ 512255 w 1024509"/>
                    <a:gd name="connsiteY6" fmla="*/ 958310 h 958310"/>
                    <a:gd name="connsiteX7" fmla="*/ 1024509 w 1024509"/>
                    <a:gd name="connsiteY7" fmla="*/ 446056 h 958310"/>
                    <a:gd name="connsiteX8" fmla="*/ 764000 w 1024509"/>
                    <a:gd name="connsiteY8" fmla="*/ 0 h 958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4509" h="958310">
                      <a:moveTo>
                        <a:pt x="764000" y="0"/>
                      </a:moveTo>
                      <a:cubicBezTo>
                        <a:pt x="742950" y="163163"/>
                        <a:pt x="645128" y="302228"/>
                        <a:pt x="507873" y="379857"/>
                      </a:cubicBezTo>
                      <a:cubicBezTo>
                        <a:pt x="433483" y="421957"/>
                        <a:pt x="347662" y="446056"/>
                        <a:pt x="256127" y="446056"/>
                      </a:cubicBezTo>
                      <a:cubicBezTo>
                        <a:pt x="164592" y="446056"/>
                        <a:pt x="78772" y="421957"/>
                        <a:pt x="4381" y="379857"/>
                      </a:cubicBezTo>
                      <a:cubicBezTo>
                        <a:pt x="1619" y="401574"/>
                        <a:pt x="0" y="423577"/>
                        <a:pt x="0" y="446056"/>
                      </a:cubicBezTo>
                      <a:cubicBezTo>
                        <a:pt x="0" y="635603"/>
                        <a:pt x="103060" y="801053"/>
                        <a:pt x="256127" y="889635"/>
                      </a:cubicBezTo>
                      <a:cubicBezTo>
                        <a:pt x="331470" y="933259"/>
                        <a:pt x="418910" y="958310"/>
                        <a:pt x="512255" y="958310"/>
                      </a:cubicBezTo>
                      <a:cubicBezTo>
                        <a:pt x="795147" y="958310"/>
                        <a:pt x="1024509" y="728948"/>
                        <a:pt x="1024509" y="446056"/>
                      </a:cubicBezTo>
                      <a:cubicBezTo>
                        <a:pt x="1024509" y="254698"/>
                        <a:pt x="919448" y="87916"/>
                        <a:pt x="764000" y="0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14" name="그래픽 481">
                  <a:extLst>
                    <a:ext uri="{FF2B5EF4-FFF2-40B4-BE49-F238E27FC236}">
                      <a16:creationId xmlns:a16="http://schemas.microsoft.com/office/drawing/2014/main" id="{0DBE11ED-366A-A04C-8AED-35530AFE96FF}"/>
                    </a:ext>
                  </a:extLst>
                </p:cNvPr>
                <p:cNvSpPr/>
                <p:nvPr/>
              </p:nvSpPr>
              <p:spPr>
                <a:xfrm rot="7631880">
                  <a:off x="6923877" y="4799549"/>
                  <a:ext cx="1180883" cy="384223"/>
                </a:xfrm>
                <a:custGeom>
                  <a:avLst/>
                  <a:gdLst>
                    <a:gd name="connsiteX0" fmla="*/ 458629 w 605980"/>
                    <a:gd name="connsiteY0" fmla="*/ 68675 h 197167"/>
                    <a:gd name="connsiteX1" fmla="*/ 202502 w 605980"/>
                    <a:gd name="connsiteY1" fmla="*/ 0 h 197167"/>
                    <a:gd name="connsiteX2" fmla="*/ 476 w 605980"/>
                    <a:gd name="connsiteY2" fmla="*/ 41624 h 197167"/>
                    <a:gd name="connsiteX3" fmla="*/ 0 w 605980"/>
                    <a:gd name="connsiteY3" fmla="*/ 58865 h 197167"/>
                    <a:gd name="connsiteX4" fmla="*/ 4382 w 605980"/>
                    <a:gd name="connsiteY4" fmla="*/ 125063 h 197167"/>
                    <a:gd name="connsiteX5" fmla="*/ 256127 w 605980"/>
                    <a:gd name="connsiteY5" fmla="*/ 58865 h 197167"/>
                    <a:gd name="connsiteX6" fmla="*/ 512255 w 605980"/>
                    <a:gd name="connsiteY6" fmla="*/ 127540 h 197167"/>
                    <a:gd name="connsiteX7" fmla="*/ 605981 w 605980"/>
                    <a:gd name="connsiteY7" fmla="*/ 197168 h 197167"/>
                    <a:gd name="connsiteX8" fmla="*/ 458629 w 605980"/>
                    <a:gd name="connsiteY8" fmla="*/ 68771 h 19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05980" h="197167">
                      <a:moveTo>
                        <a:pt x="458629" y="68675"/>
                      </a:moveTo>
                      <a:cubicBezTo>
                        <a:pt x="383286" y="25051"/>
                        <a:pt x="295847" y="0"/>
                        <a:pt x="202502" y="0"/>
                      </a:cubicBezTo>
                      <a:cubicBezTo>
                        <a:pt x="130683" y="0"/>
                        <a:pt x="62389" y="14859"/>
                        <a:pt x="476" y="41624"/>
                      </a:cubicBezTo>
                      <a:cubicBezTo>
                        <a:pt x="286" y="47339"/>
                        <a:pt x="0" y="53054"/>
                        <a:pt x="0" y="58865"/>
                      </a:cubicBezTo>
                      <a:cubicBezTo>
                        <a:pt x="0" y="81344"/>
                        <a:pt x="1619" y="103346"/>
                        <a:pt x="4382" y="125063"/>
                      </a:cubicBezTo>
                      <a:cubicBezTo>
                        <a:pt x="78772" y="83058"/>
                        <a:pt x="164592" y="58865"/>
                        <a:pt x="256127" y="58865"/>
                      </a:cubicBezTo>
                      <a:cubicBezTo>
                        <a:pt x="347663" y="58865"/>
                        <a:pt x="436912" y="83915"/>
                        <a:pt x="512255" y="127540"/>
                      </a:cubicBezTo>
                      <a:cubicBezTo>
                        <a:pt x="546164" y="147161"/>
                        <a:pt x="577596" y="170593"/>
                        <a:pt x="605981" y="197168"/>
                      </a:cubicBezTo>
                      <a:cubicBezTo>
                        <a:pt x="565595" y="145542"/>
                        <a:pt x="515684" y="101822"/>
                        <a:pt x="458629" y="68771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rgbClr val="0CA7BB"/>
                    </a:solidFill>
                  </a:endParaRPr>
                </a:p>
              </p:txBody>
            </p:sp>
          </p:grpSp>
          <p:grpSp>
            <p:nvGrpSpPr>
              <p:cNvPr id="521" name="그룹 520">
                <a:extLst>
                  <a:ext uri="{FF2B5EF4-FFF2-40B4-BE49-F238E27FC236}">
                    <a16:creationId xmlns:a16="http://schemas.microsoft.com/office/drawing/2014/main" id="{30D0A03E-929B-945D-CF54-3413A6955832}"/>
                  </a:ext>
                </a:extLst>
              </p:cNvPr>
              <p:cNvGrpSpPr/>
              <p:nvPr/>
            </p:nvGrpSpPr>
            <p:grpSpPr>
              <a:xfrm>
                <a:off x="5327944" y="4400355"/>
                <a:ext cx="1482531" cy="1976708"/>
                <a:chOff x="5327944" y="4374955"/>
                <a:chExt cx="1482531" cy="1976708"/>
              </a:xfrm>
            </p:grpSpPr>
            <p:sp>
              <p:nvSpPr>
                <p:cNvPr id="508" name="자유형: 도형 507">
                  <a:extLst>
                    <a:ext uri="{FF2B5EF4-FFF2-40B4-BE49-F238E27FC236}">
                      <a16:creationId xmlns:a16="http://schemas.microsoft.com/office/drawing/2014/main" id="{2642F441-5662-092F-A763-679C7A81C1B7}"/>
                    </a:ext>
                  </a:extLst>
                </p:cNvPr>
                <p:cNvSpPr/>
                <p:nvPr/>
              </p:nvSpPr>
              <p:spPr>
                <a:xfrm>
                  <a:off x="5327944" y="4374955"/>
                  <a:ext cx="1482531" cy="1976708"/>
                </a:xfrm>
                <a:custGeom>
                  <a:avLst/>
                  <a:gdLst>
                    <a:gd name="connsiteX0" fmla="*/ 512255 w 768381"/>
                    <a:gd name="connsiteY0" fmla="*/ 512255 h 1024508"/>
                    <a:gd name="connsiteX1" fmla="*/ 516636 w 768381"/>
                    <a:gd name="connsiteY1" fmla="*/ 446056 h 1024508"/>
                    <a:gd name="connsiteX2" fmla="*/ 768382 w 768381"/>
                    <a:gd name="connsiteY2" fmla="*/ 68675 h 1024508"/>
                    <a:gd name="connsiteX3" fmla="*/ 512255 w 768381"/>
                    <a:gd name="connsiteY3" fmla="*/ 0 h 1024508"/>
                    <a:gd name="connsiteX4" fmla="*/ 260509 w 768381"/>
                    <a:gd name="connsiteY4" fmla="*/ 66199 h 1024508"/>
                    <a:gd name="connsiteX5" fmla="*/ 0 w 768381"/>
                    <a:gd name="connsiteY5" fmla="*/ 512255 h 1024508"/>
                    <a:gd name="connsiteX6" fmla="*/ 512255 w 768381"/>
                    <a:gd name="connsiteY6" fmla="*/ 1024509 h 1024508"/>
                    <a:gd name="connsiteX7" fmla="*/ 768382 w 768381"/>
                    <a:gd name="connsiteY7" fmla="*/ 955834 h 1024508"/>
                    <a:gd name="connsiteX8" fmla="*/ 512255 w 768381"/>
                    <a:gd name="connsiteY8" fmla="*/ 512255 h 10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8381" h="1024508">
                      <a:moveTo>
                        <a:pt x="512255" y="512255"/>
                      </a:moveTo>
                      <a:cubicBezTo>
                        <a:pt x="512255" y="489775"/>
                        <a:pt x="513874" y="467773"/>
                        <a:pt x="516636" y="446056"/>
                      </a:cubicBezTo>
                      <a:cubicBezTo>
                        <a:pt x="537496" y="284607"/>
                        <a:pt x="633413" y="146780"/>
                        <a:pt x="768382" y="68675"/>
                      </a:cubicBezTo>
                      <a:cubicBezTo>
                        <a:pt x="693039" y="25051"/>
                        <a:pt x="605600" y="0"/>
                        <a:pt x="512255" y="0"/>
                      </a:cubicBezTo>
                      <a:cubicBezTo>
                        <a:pt x="418910" y="0"/>
                        <a:pt x="334899" y="24098"/>
                        <a:pt x="260509" y="66199"/>
                      </a:cubicBezTo>
                      <a:cubicBezTo>
                        <a:pt x="105061" y="154115"/>
                        <a:pt x="0" y="320802"/>
                        <a:pt x="0" y="512255"/>
                      </a:cubicBezTo>
                      <a:cubicBezTo>
                        <a:pt x="0" y="795147"/>
                        <a:pt x="229362" y="1024509"/>
                        <a:pt x="512255" y="1024509"/>
                      </a:cubicBezTo>
                      <a:cubicBezTo>
                        <a:pt x="605600" y="1024509"/>
                        <a:pt x="693039" y="999458"/>
                        <a:pt x="768382" y="955834"/>
                      </a:cubicBezTo>
                      <a:cubicBezTo>
                        <a:pt x="615315" y="867251"/>
                        <a:pt x="512255" y="701897"/>
                        <a:pt x="512255" y="512255"/>
                      </a:cubicBezTo>
                      <a:close/>
                    </a:path>
                  </a:pathLst>
                </a:custGeom>
                <a:solidFill>
                  <a:srgbClr val="8F51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15" name="그래픽 481">
                  <a:extLst>
                    <a:ext uri="{FF2B5EF4-FFF2-40B4-BE49-F238E27FC236}">
                      <a16:creationId xmlns:a16="http://schemas.microsoft.com/office/drawing/2014/main" id="{A8744D01-A121-530F-99D3-74CB81A466AB}"/>
                    </a:ext>
                  </a:extLst>
                </p:cNvPr>
                <p:cNvSpPr/>
                <p:nvPr/>
              </p:nvSpPr>
              <p:spPr>
                <a:xfrm rot="14347523">
                  <a:off x="5899867" y="5558625"/>
                  <a:ext cx="1179962" cy="384225"/>
                </a:xfrm>
                <a:custGeom>
                  <a:avLst/>
                  <a:gdLst>
                    <a:gd name="connsiteX0" fmla="*/ 458629 w 605980"/>
                    <a:gd name="connsiteY0" fmla="*/ 68675 h 197167"/>
                    <a:gd name="connsiteX1" fmla="*/ 202502 w 605980"/>
                    <a:gd name="connsiteY1" fmla="*/ 0 h 197167"/>
                    <a:gd name="connsiteX2" fmla="*/ 476 w 605980"/>
                    <a:gd name="connsiteY2" fmla="*/ 41624 h 197167"/>
                    <a:gd name="connsiteX3" fmla="*/ 0 w 605980"/>
                    <a:gd name="connsiteY3" fmla="*/ 58865 h 197167"/>
                    <a:gd name="connsiteX4" fmla="*/ 4382 w 605980"/>
                    <a:gd name="connsiteY4" fmla="*/ 125063 h 197167"/>
                    <a:gd name="connsiteX5" fmla="*/ 256127 w 605980"/>
                    <a:gd name="connsiteY5" fmla="*/ 58865 h 197167"/>
                    <a:gd name="connsiteX6" fmla="*/ 512255 w 605980"/>
                    <a:gd name="connsiteY6" fmla="*/ 127540 h 197167"/>
                    <a:gd name="connsiteX7" fmla="*/ 605981 w 605980"/>
                    <a:gd name="connsiteY7" fmla="*/ 197168 h 197167"/>
                    <a:gd name="connsiteX8" fmla="*/ 458629 w 605980"/>
                    <a:gd name="connsiteY8" fmla="*/ 68771 h 197167"/>
                    <a:gd name="connsiteX0" fmla="*/ 458155 w 605507"/>
                    <a:gd name="connsiteY0" fmla="*/ 68675 h 197168"/>
                    <a:gd name="connsiteX1" fmla="*/ 202028 w 605507"/>
                    <a:gd name="connsiteY1" fmla="*/ 0 h 197168"/>
                    <a:gd name="connsiteX2" fmla="*/ 2 w 605507"/>
                    <a:gd name="connsiteY2" fmla="*/ 41624 h 197168"/>
                    <a:gd name="connsiteX3" fmla="*/ 18793 w 605507"/>
                    <a:gd name="connsiteY3" fmla="*/ 50452 h 197168"/>
                    <a:gd name="connsiteX4" fmla="*/ 3908 w 605507"/>
                    <a:gd name="connsiteY4" fmla="*/ 125063 h 197168"/>
                    <a:gd name="connsiteX5" fmla="*/ 255653 w 605507"/>
                    <a:gd name="connsiteY5" fmla="*/ 58865 h 197168"/>
                    <a:gd name="connsiteX6" fmla="*/ 511781 w 605507"/>
                    <a:gd name="connsiteY6" fmla="*/ 127540 h 197168"/>
                    <a:gd name="connsiteX7" fmla="*/ 605507 w 605507"/>
                    <a:gd name="connsiteY7" fmla="*/ 197168 h 197168"/>
                    <a:gd name="connsiteX8" fmla="*/ 458155 w 605507"/>
                    <a:gd name="connsiteY8" fmla="*/ 68771 h 197168"/>
                    <a:gd name="connsiteX9" fmla="*/ 458155 w 605507"/>
                    <a:gd name="connsiteY9" fmla="*/ 68675 h 197168"/>
                    <a:gd name="connsiteX0" fmla="*/ 458155 w 605507"/>
                    <a:gd name="connsiteY0" fmla="*/ 68675 h 197168"/>
                    <a:gd name="connsiteX1" fmla="*/ 202028 w 605507"/>
                    <a:gd name="connsiteY1" fmla="*/ 0 h 197168"/>
                    <a:gd name="connsiteX2" fmla="*/ 2 w 605507"/>
                    <a:gd name="connsiteY2" fmla="*/ 41624 h 197168"/>
                    <a:gd name="connsiteX3" fmla="*/ 18793 w 605507"/>
                    <a:gd name="connsiteY3" fmla="*/ 50452 h 197168"/>
                    <a:gd name="connsiteX4" fmla="*/ 13120 w 605507"/>
                    <a:gd name="connsiteY4" fmla="*/ 119181 h 197168"/>
                    <a:gd name="connsiteX5" fmla="*/ 255653 w 605507"/>
                    <a:gd name="connsiteY5" fmla="*/ 58865 h 197168"/>
                    <a:gd name="connsiteX6" fmla="*/ 511781 w 605507"/>
                    <a:gd name="connsiteY6" fmla="*/ 127540 h 197168"/>
                    <a:gd name="connsiteX7" fmla="*/ 605507 w 605507"/>
                    <a:gd name="connsiteY7" fmla="*/ 197168 h 197168"/>
                    <a:gd name="connsiteX8" fmla="*/ 458155 w 605507"/>
                    <a:gd name="connsiteY8" fmla="*/ 68771 h 197168"/>
                    <a:gd name="connsiteX9" fmla="*/ 458155 w 605507"/>
                    <a:gd name="connsiteY9" fmla="*/ 68675 h 197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5507" h="197168">
                      <a:moveTo>
                        <a:pt x="458155" y="68675"/>
                      </a:moveTo>
                      <a:cubicBezTo>
                        <a:pt x="382812" y="25051"/>
                        <a:pt x="295373" y="0"/>
                        <a:pt x="202028" y="0"/>
                      </a:cubicBezTo>
                      <a:cubicBezTo>
                        <a:pt x="130209" y="0"/>
                        <a:pt x="61915" y="14859"/>
                        <a:pt x="2" y="41624"/>
                      </a:cubicBezTo>
                      <a:cubicBezTo>
                        <a:pt x="-188" y="47339"/>
                        <a:pt x="16607" y="37526"/>
                        <a:pt x="18793" y="50452"/>
                      </a:cubicBezTo>
                      <a:cubicBezTo>
                        <a:pt x="20979" y="63378"/>
                        <a:pt x="10357" y="97464"/>
                        <a:pt x="13120" y="119181"/>
                      </a:cubicBezTo>
                      <a:cubicBezTo>
                        <a:pt x="87510" y="77176"/>
                        <a:pt x="172543" y="57472"/>
                        <a:pt x="255653" y="58865"/>
                      </a:cubicBezTo>
                      <a:cubicBezTo>
                        <a:pt x="338763" y="60258"/>
                        <a:pt x="436438" y="83915"/>
                        <a:pt x="511781" y="127540"/>
                      </a:cubicBezTo>
                      <a:cubicBezTo>
                        <a:pt x="545690" y="147161"/>
                        <a:pt x="577122" y="170593"/>
                        <a:pt x="605507" y="197168"/>
                      </a:cubicBezTo>
                      <a:cubicBezTo>
                        <a:pt x="565121" y="145542"/>
                        <a:pt x="515210" y="101822"/>
                        <a:pt x="458155" y="68771"/>
                      </a:cubicBezTo>
                      <a:lnTo>
                        <a:pt x="458155" y="68675"/>
                      </a:ln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rgbClr val="0CA7BB"/>
                    </a:solidFill>
                  </a:endParaRPr>
                </a:p>
              </p:txBody>
            </p:sp>
          </p:grpSp>
          <p:grpSp>
            <p:nvGrpSpPr>
              <p:cNvPr id="527" name="그룹 526">
                <a:extLst>
                  <a:ext uri="{FF2B5EF4-FFF2-40B4-BE49-F238E27FC236}">
                    <a16:creationId xmlns:a16="http://schemas.microsoft.com/office/drawing/2014/main" id="{FEB452A8-937C-6854-1F28-1A066758FB19}"/>
                  </a:ext>
                </a:extLst>
              </p:cNvPr>
              <p:cNvGrpSpPr/>
              <p:nvPr/>
            </p:nvGrpSpPr>
            <p:grpSpPr>
              <a:xfrm>
                <a:off x="5325666" y="3392233"/>
                <a:ext cx="2994531" cy="2994714"/>
                <a:chOff x="5325666" y="3366833"/>
                <a:chExt cx="2994531" cy="2994714"/>
              </a:xfrm>
            </p:grpSpPr>
            <p:sp>
              <p:nvSpPr>
                <p:cNvPr id="518" name="자유형: 도형 517">
                  <a:extLst>
                    <a:ext uri="{FF2B5EF4-FFF2-40B4-BE49-F238E27FC236}">
                      <a16:creationId xmlns:a16="http://schemas.microsoft.com/office/drawing/2014/main" id="{59A5F4FA-DDF4-F127-161C-68A32020AF5D}"/>
                    </a:ext>
                  </a:extLst>
                </p:cNvPr>
                <p:cNvSpPr/>
                <p:nvPr/>
              </p:nvSpPr>
              <p:spPr>
                <a:xfrm>
                  <a:off x="5824785" y="3366833"/>
                  <a:ext cx="1996476" cy="1867475"/>
                </a:xfrm>
                <a:custGeom>
                  <a:avLst/>
                  <a:gdLst>
                    <a:gd name="connsiteX0" fmla="*/ 512255 w 1024508"/>
                    <a:gd name="connsiteY0" fmla="*/ 0 h 958310"/>
                    <a:gd name="connsiteX1" fmla="*/ 0 w 1024508"/>
                    <a:gd name="connsiteY1" fmla="*/ 512255 h 958310"/>
                    <a:gd name="connsiteX2" fmla="*/ 4382 w 1024508"/>
                    <a:gd name="connsiteY2" fmla="*/ 578453 h 958310"/>
                    <a:gd name="connsiteX3" fmla="*/ 256127 w 1024508"/>
                    <a:gd name="connsiteY3" fmla="*/ 512255 h 958310"/>
                    <a:gd name="connsiteX4" fmla="*/ 512255 w 1024508"/>
                    <a:gd name="connsiteY4" fmla="*/ 580930 h 958310"/>
                    <a:gd name="connsiteX5" fmla="*/ 764000 w 1024508"/>
                    <a:gd name="connsiteY5" fmla="*/ 958310 h 958310"/>
                    <a:gd name="connsiteX6" fmla="*/ 1020128 w 1024508"/>
                    <a:gd name="connsiteY6" fmla="*/ 578453 h 958310"/>
                    <a:gd name="connsiteX7" fmla="*/ 1024509 w 1024508"/>
                    <a:gd name="connsiteY7" fmla="*/ 512255 h 958310"/>
                    <a:gd name="connsiteX8" fmla="*/ 512255 w 1024508"/>
                    <a:gd name="connsiteY8" fmla="*/ 0 h 958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4508" h="958310">
                      <a:moveTo>
                        <a:pt x="512255" y="0"/>
                      </a:moveTo>
                      <a:cubicBezTo>
                        <a:pt x="229362" y="0"/>
                        <a:pt x="0" y="229362"/>
                        <a:pt x="0" y="512255"/>
                      </a:cubicBezTo>
                      <a:cubicBezTo>
                        <a:pt x="0" y="534734"/>
                        <a:pt x="1619" y="556736"/>
                        <a:pt x="4382" y="578453"/>
                      </a:cubicBezTo>
                      <a:cubicBezTo>
                        <a:pt x="78772" y="536448"/>
                        <a:pt x="164592" y="512255"/>
                        <a:pt x="256127" y="512255"/>
                      </a:cubicBezTo>
                      <a:cubicBezTo>
                        <a:pt x="347663" y="512255"/>
                        <a:pt x="436912" y="537305"/>
                        <a:pt x="512255" y="580930"/>
                      </a:cubicBezTo>
                      <a:cubicBezTo>
                        <a:pt x="647224" y="659035"/>
                        <a:pt x="743141" y="796862"/>
                        <a:pt x="764000" y="958310"/>
                      </a:cubicBezTo>
                      <a:cubicBezTo>
                        <a:pt x="901256" y="880682"/>
                        <a:pt x="999077" y="741617"/>
                        <a:pt x="1020128" y="578453"/>
                      </a:cubicBezTo>
                      <a:cubicBezTo>
                        <a:pt x="1022890" y="556736"/>
                        <a:pt x="1024509" y="534734"/>
                        <a:pt x="1024509" y="512255"/>
                      </a:cubicBezTo>
                      <a:cubicBezTo>
                        <a:pt x="1024414" y="229362"/>
                        <a:pt x="795147" y="0"/>
                        <a:pt x="512255" y="0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519" name="자유형: 도형 518">
                  <a:extLst>
                    <a:ext uri="{FF2B5EF4-FFF2-40B4-BE49-F238E27FC236}">
                      <a16:creationId xmlns:a16="http://schemas.microsoft.com/office/drawing/2014/main" id="{EE61F129-8A4A-B3DB-4D4C-DA48C2E15F0C}"/>
                    </a:ext>
                  </a:extLst>
                </p:cNvPr>
                <p:cNvSpPr/>
                <p:nvPr/>
              </p:nvSpPr>
              <p:spPr>
                <a:xfrm>
                  <a:off x="5325666" y="4365071"/>
                  <a:ext cx="1497357" cy="1996476"/>
                </a:xfrm>
                <a:custGeom>
                  <a:avLst/>
                  <a:gdLst>
                    <a:gd name="connsiteX0" fmla="*/ 512255 w 768381"/>
                    <a:gd name="connsiteY0" fmla="*/ 512255 h 1024508"/>
                    <a:gd name="connsiteX1" fmla="*/ 516636 w 768381"/>
                    <a:gd name="connsiteY1" fmla="*/ 446056 h 1024508"/>
                    <a:gd name="connsiteX2" fmla="*/ 768382 w 768381"/>
                    <a:gd name="connsiteY2" fmla="*/ 68675 h 1024508"/>
                    <a:gd name="connsiteX3" fmla="*/ 512255 w 768381"/>
                    <a:gd name="connsiteY3" fmla="*/ 0 h 1024508"/>
                    <a:gd name="connsiteX4" fmla="*/ 260509 w 768381"/>
                    <a:gd name="connsiteY4" fmla="*/ 66199 h 1024508"/>
                    <a:gd name="connsiteX5" fmla="*/ 0 w 768381"/>
                    <a:gd name="connsiteY5" fmla="*/ 512255 h 1024508"/>
                    <a:gd name="connsiteX6" fmla="*/ 512255 w 768381"/>
                    <a:gd name="connsiteY6" fmla="*/ 1024509 h 1024508"/>
                    <a:gd name="connsiteX7" fmla="*/ 768382 w 768381"/>
                    <a:gd name="connsiteY7" fmla="*/ 955834 h 1024508"/>
                    <a:gd name="connsiteX8" fmla="*/ 512255 w 768381"/>
                    <a:gd name="connsiteY8" fmla="*/ 512255 h 10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8381" h="1024508">
                      <a:moveTo>
                        <a:pt x="512255" y="512255"/>
                      </a:moveTo>
                      <a:cubicBezTo>
                        <a:pt x="512255" y="489775"/>
                        <a:pt x="513874" y="467773"/>
                        <a:pt x="516636" y="446056"/>
                      </a:cubicBezTo>
                      <a:cubicBezTo>
                        <a:pt x="537496" y="284607"/>
                        <a:pt x="633413" y="146780"/>
                        <a:pt x="768382" y="68675"/>
                      </a:cubicBezTo>
                      <a:cubicBezTo>
                        <a:pt x="693039" y="25051"/>
                        <a:pt x="605600" y="0"/>
                        <a:pt x="512255" y="0"/>
                      </a:cubicBezTo>
                      <a:cubicBezTo>
                        <a:pt x="418910" y="0"/>
                        <a:pt x="334899" y="24098"/>
                        <a:pt x="260509" y="66199"/>
                      </a:cubicBezTo>
                      <a:cubicBezTo>
                        <a:pt x="105061" y="154115"/>
                        <a:pt x="0" y="320802"/>
                        <a:pt x="0" y="512255"/>
                      </a:cubicBezTo>
                      <a:cubicBezTo>
                        <a:pt x="0" y="795147"/>
                        <a:pt x="229362" y="1024509"/>
                        <a:pt x="512255" y="1024509"/>
                      </a:cubicBezTo>
                      <a:cubicBezTo>
                        <a:pt x="605600" y="1024509"/>
                        <a:pt x="693039" y="999458"/>
                        <a:pt x="768382" y="955834"/>
                      </a:cubicBezTo>
                      <a:cubicBezTo>
                        <a:pt x="615315" y="867251"/>
                        <a:pt x="512255" y="701897"/>
                        <a:pt x="512255" y="512255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20" name="자유형: 도형 519">
                  <a:extLst>
                    <a:ext uri="{FF2B5EF4-FFF2-40B4-BE49-F238E27FC236}">
                      <a16:creationId xmlns:a16="http://schemas.microsoft.com/office/drawing/2014/main" id="{86323E09-2664-10AE-B1C9-84533C98EEA4}"/>
                    </a:ext>
                  </a:extLst>
                </p:cNvPr>
                <p:cNvSpPr/>
                <p:nvPr/>
              </p:nvSpPr>
              <p:spPr>
                <a:xfrm>
                  <a:off x="6323719" y="4493889"/>
                  <a:ext cx="1996478" cy="1867475"/>
                </a:xfrm>
                <a:custGeom>
                  <a:avLst/>
                  <a:gdLst>
                    <a:gd name="connsiteX0" fmla="*/ 764000 w 1024509"/>
                    <a:gd name="connsiteY0" fmla="*/ 0 h 958310"/>
                    <a:gd name="connsiteX1" fmla="*/ 507873 w 1024509"/>
                    <a:gd name="connsiteY1" fmla="*/ 379857 h 958310"/>
                    <a:gd name="connsiteX2" fmla="*/ 256127 w 1024509"/>
                    <a:gd name="connsiteY2" fmla="*/ 446056 h 958310"/>
                    <a:gd name="connsiteX3" fmla="*/ 4381 w 1024509"/>
                    <a:gd name="connsiteY3" fmla="*/ 379857 h 958310"/>
                    <a:gd name="connsiteX4" fmla="*/ 0 w 1024509"/>
                    <a:gd name="connsiteY4" fmla="*/ 446056 h 958310"/>
                    <a:gd name="connsiteX5" fmla="*/ 256127 w 1024509"/>
                    <a:gd name="connsiteY5" fmla="*/ 889635 h 958310"/>
                    <a:gd name="connsiteX6" fmla="*/ 512255 w 1024509"/>
                    <a:gd name="connsiteY6" fmla="*/ 958310 h 958310"/>
                    <a:gd name="connsiteX7" fmla="*/ 1024509 w 1024509"/>
                    <a:gd name="connsiteY7" fmla="*/ 446056 h 958310"/>
                    <a:gd name="connsiteX8" fmla="*/ 764000 w 1024509"/>
                    <a:gd name="connsiteY8" fmla="*/ 0 h 958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4509" h="958310">
                      <a:moveTo>
                        <a:pt x="764000" y="0"/>
                      </a:moveTo>
                      <a:cubicBezTo>
                        <a:pt x="742950" y="163163"/>
                        <a:pt x="645128" y="302228"/>
                        <a:pt x="507873" y="379857"/>
                      </a:cubicBezTo>
                      <a:cubicBezTo>
                        <a:pt x="433483" y="421957"/>
                        <a:pt x="347662" y="446056"/>
                        <a:pt x="256127" y="446056"/>
                      </a:cubicBezTo>
                      <a:cubicBezTo>
                        <a:pt x="164592" y="446056"/>
                        <a:pt x="78772" y="421957"/>
                        <a:pt x="4381" y="379857"/>
                      </a:cubicBezTo>
                      <a:cubicBezTo>
                        <a:pt x="1619" y="401574"/>
                        <a:pt x="0" y="423577"/>
                        <a:pt x="0" y="446056"/>
                      </a:cubicBezTo>
                      <a:cubicBezTo>
                        <a:pt x="0" y="635603"/>
                        <a:pt x="103060" y="801053"/>
                        <a:pt x="256127" y="889635"/>
                      </a:cubicBezTo>
                      <a:cubicBezTo>
                        <a:pt x="331470" y="933259"/>
                        <a:pt x="418910" y="958310"/>
                        <a:pt x="512255" y="958310"/>
                      </a:cubicBezTo>
                      <a:cubicBezTo>
                        <a:pt x="795147" y="958310"/>
                        <a:pt x="1024509" y="728948"/>
                        <a:pt x="1024509" y="446056"/>
                      </a:cubicBezTo>
                      <a:cubicBezTo>
                        <a:pt x="1024509" y="254698"/>
                        <a:pt x="919448" y="87916"/>
                        <a:pt x="764000" y="0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065DF3A-AA38-60B3-6645-D526801AD2A2}"/>
                  </a:ext>
                </a:extLst>
              </p:cNvPr>
              <p:cNvSpPr txBox="1"/>
              <p:nvPr/>
            </p:nvSpPr>
            <p:spPr>
              <a:xfrm>
                <a:off x="6493510" y="4783372"/>
                <a:ext cx="673843" cy="44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핵심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아이디어</a:t>
                </a:r>
              </a:p>
            </p:txBody>
          </p:sp>
          <p:grpSp>
            <p:nvGrpSpPr>
              <p:cNvPr id="534" name="그룹 533">
                <a:extLst>
                  <a:ext uri="{FF2B5EF4-FFF2-40B4-BE49-F238E27FC236}">
                    <a16:creationId xmlns:a16="http://schemas.microsoft.com/office/drawing/2014/main" id="{3A5EF101-0D9B-E562-B984-9ADE53FEAFE9}"/>
                  </a:ext>
                </a:extLst>
              </p:cNvPr>
              <p:cNvGrpSpPr/>
              <p:nvPr/>
            </p:nvGrpSpPr>
            <p:grpSpPr>
              <a:xfrm>
                <a:off x="6116263" y="3549445"/>
                <a:ext cx="1401931" cy="717983"/>
                <a:chOff x="6116263" y="3549445"/>
                <a:chExt cx="1401931" cy="717983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2CB104DE-2C3F-7EF7-057A-12CAA7D9CA4B}"/>
                    </a:ext>
                  </a:extLst>
                </p:cNvPr>
                <p:cNvGrpSpPr/>
                <p:nvPr/>
              </p:nvGrpSpPr>
              <p:grpSpPr>
                <a:xfrm>
                  <a:off x="6500941" y="3549445"/>
                  <a:ext cx="658979" cy="193127"/>
                  <a:chOff x="6433959" y="3516284"/>
                  <a:chExt cx="720716" cy="211220"/>
                </a:xfrm>
              </p:grpSpPr>
              <p:sp>
                <p:nvSpPr>
                  <p:cNvPr id="21" name="사각형: 둥근 모서리 20">
                    <a:extLst>
                      <a:ext uri="{FF2B5EF4-FFF2-40B4-BE49-F238E27FC236}">
                        <a16:creationId xmlns:a16="http://schemas.microsoft.com/office/drawing/2014/main" id="{0428CC7D-A391-B5AA-11CE-055EA50B2101}"/>
                      </a:ext>
                    </a:extLst>
                  </p:cNvPr>
                  <p:cNvSpPr/>
                  <p:nvPr/>
                </p:nvSpPr>
                <p:spPr>
                  <a:xfrm>
                    <a:off x="6433959" y="3516284"/>
                    <a:ext cx="720716" cy="211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alpha val="3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7691F2A7-CBC5-3932-C6DA-8167A558BFE0}"/>
                      </a:ext>
                    </a:extLst>
                  </p:cNvPr>
                  <p:cNvSpPr txBox="1"/>
                  <p:nvPr/>
                </p:nvSpPr>
                <p:spPr>
                  <a:xfrm>
                    <a:off x="6503009" y="3535275"/>
                    <a:ext cx="582618" cy="17323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지식</a:t>
                    </a:r>
                    <a:r>
                      <a:rPr lang="en-US" altLang="ko-KR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·</a:t>
                    </a:r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이해</a:t>
                    </a:r>
                  </a:p>
                </p:txBody>
              </p: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83CCB392-9C8C-793E-0582-10CE7299EEE6}"/>
                    </a:ext>
                  </a:extLst>
                </p:cNvPr>
                <p:cNvGrpSpPr/>
                <p:nvPr/>
              </p:nvGrpSpPr>
              <p:grpSpPr>
                <a:xfrm>
                  <a:off x="6116263" y="3834055"/>
                  <a:ext cx="1401931" cy="433373"/>
                  <a:chOff x="6084250" y="3891419"/>
                  <a:chExt cx="1393883" cy="430886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582F6FB-551F-C896-5EC3-7E010B410A46}"/>
                      </a:ext>
                    </a:extLst>
                  </p:cNvPr>
                  <p:cNvSpPr txBox="1"/>
                  <p:nvPr/>
                </p:nvSpPr>
                <p:spPr>
                  <a:xfrm>
                    <a:off x="6084250" y="3891419"/>
                    <a:ext cx="669974" cy="27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운동과 에너지</a:t>
                    </a:r>
                    <a:endParaRPr lang="en-US" altLang="ko-KR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물질</a:t>
                    </a:r>
                    <a:endParaRPr lang="en-US" altLang="ko-KR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0461043-89DD-C2BB-10ED-26677D9B7198}"/>
                      </a:ext>
                    </a:extLst>
                  </p:cNvPr>
                  <p:cNvSpPr txBox="1"/>
                  <p:nvPr/>
                </p:nvSpPr>
                <p:spPr>
                  <a:xfrm>
                    <a:off x="6903400" y="3891419"/>
                    <a:ext cx="574733" cy="4308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생명</a:t>
                    </a:r>
                  </a:p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지구와 우주</a:t>
                    </a:r>
                    <a:endParaRPr lang="en-US" altLang="ko-KR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과학과 사회</a:t>
                    </a:r>
                  </a:p>
                </p:txBody>
              </p:sp>
            </p:grpSp>
          </p:grpSp>
          <p:grpSp>
            <p:nvGrpSpPr>
              <p:cNvPr id="533" name="그룹 532">
                <a:extLst>
                  <a:ext uri="{FF2B5EF4-FFF2-40B4-BE49-F238E27FC236}">
                    <a16:creationId xmlns:a16="http://schemas.microsoft.com/office/drawing/2014/main" id="{F520B733-108C-8242-1CD5-DC55A2471855}"/>
                  </a:ext>
                </a:extLst>
              </p:cNvPr>
              <p:cNvGrpSpPr/>
              <p:nvPr/>
            </p:nvGrpSpPr>
            <p:grpSpPr>
              <a:xfrm>
                <a:off x="7066545" y="5421706"/>
                <a:ext cx="658979" cy="709506"/>
                <a:chOff x="7066545" y="5421706"/>
                <a:chExt cx="658979" cy="709506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4AE5BBE7-07D5-EBFB-CD74-EB8FCAB82212}"/>
                    </a:ext>
                  </a:extLst>
                </p:cNvPr>
                <p:cNvGrpSpPr/>
                <p:nvPr/>
              </p:nvGrpSpPr>
              <p:grpSpPr>
                <a:xfrm>
                  <a:off x="7066545" y="5421706"/>
                  <a:ext cx="658979" cy="193127"/>
                  <a:chOff x="6433959" y="3516284"/>
                  <a:chExt cx="720716" cy="211220"/>
                </a:xfrm>
              </p:grpSpPr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10535767-86AA-8A92-33E1-F7E81B1DF57C}"/>
                      </a:ext>
                    </a:extLst>
                  </p:cNvPr>
                  <p:cNvSpPr/>
                  <p:nvPr/>
                </p:nvSpPr>
                <p:spPr>
                  <a:xfrm>
                    <a:off x="6433959" y="3516284"/>
                    <a:ext cx="720716" cy="211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alpha val="3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B16B25DE-8A91-EBF2-E439-0F14BC483594}"/>
                      </a:ext>
                    </a:extLst>
                  </p:cNvPr>
                  <p:cNvSpPr txBox="1"/>
                  <p:nvPr/>
                </p:nvSpPr>
                <p:spPr>
                  <a:xfrm>
                    <a:off x="6508549" y="3537741"/>
                    <a:ext cx="571537" cy="1683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가치</a:t>
                    </a:r>
                    <a:r>
                      <a:rPr lang="en-US" altLang="ko-KR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·</a:t>
                    </a:r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태도</a:t>
                    </a:r>
                  </a:p>
                </p:txBody>
              </p:sp>
            </p:grp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400D5DA-C528-BEA5-443F-DD0A8E866EC1}"/>
                    </a:ext>
                  </a:extLst>
                </p:cNvPr>
                <p:cNvSpPr txBox="1"/>
                <p:nvPr/>
              </p:nvSpPr>
              <p:spPr>
                <a:xfrm>
                  <a:off x="7088038" y="5697839"/>
                  <a:ext cx="578052" cy="4333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69850" indent="-69850">
                    <a:spcAft>
                      <a:spcPts val="200"/>
                    </a:spcAft>
                    <a:buFont typeface="Arial" panose="020B0604020202020204" pitchFamily="34" charset="0"/>
                    <a:buChar char="•"/>
                  </a:pPr>
                  <a:r>
                    <a:rPr lang="ko-KR" altLang="en-US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 가치</a:t>
                  </a:r>
                  <a:endParaRPr lang="en-US" altLang="ko-KR" sz="8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marL="69850" indent="-69850">
                    <a:spcAft>
                      <a:spcPts val="200"/>
                    </a:spcAft>
                    <a:buFont typeface="Arial" panose="020B0604020202020204" pitchFamily="34" charset="0"/>
                    <a:buChar char="•"/>
                  </a:pPr>
                  <a:r>
                    <a:rPr lang="ko-KR" altLang="en-US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참여와 실천</a:t>
                  </a:r>
                </a:p>
                <a:p>
                  <a:pPr marL="69850" indent="-69850">
                    <a:spcAft>
                      <a:spcPts val="200"/>
                    </a:spcAft>
                    <a:buFont typeface="Arial" panose="020B0604020202020204" pitchFamily="34" charset="0"/>
                    <a:buChar char="•"/>
                  </a:pPr>
                  <a:r>
                    <a:rPr lang="ko-KR" altLang="en-US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 태도</a:t>
                  </a:r>
                </a:p>
              </p:txBody>
            </p:sp>
          </p:grpSp>
          <p:grpSp>
            <p:nvGrpSpPr>
              <p:cNvPr id="532" name="그룹 531">
                <a:extLst>
                  <a:ext uri="{FF2B5EF4-FFF2-40B4-BE49-F238E27FC236}">
                    <a16:creationId xmlns:a16="http://schemas.microsoft.com/office/drawing/2014/main" id="{1BAE3AB3-3F37-1DD8-616B-84E2CDAF5EDC}"/>
                  </a:ext>
                </a:extLst>
              </p:cNvPr>
              <p:cNvGrpSpPr/>
              <p:nvPr/>
            </p:nvGrpSpPr>
            <p:grpSpPr>
              <a:xfrm>
                <a:off x="5422415" y="4629821"/>
                <a:ext cx="989668" cy="1531349"/>
                <a:chOff x="5422415" y="4629821"/>
                <a:chExt cx="989668" cy="1531349"/>
              </a:xfrm>
            </p:grpSpPr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A0CBD258-30AD-E7E4-C223-82952A367465}"/>
                    </a:ext>
                  </a:extLst>
                </p:cNvPr>
                <p:cNvGrpSpPr/>
                <p:nvPr/>
              </p:nvGrpSpPr>
              <p:grpSpPr>
                <a:xfrm>
                  <a:off x="5753104" y="4629821"/>
                  <a:ext cx="658979" cy="193127"/>
                  <a:chOff x="6433959" y="3516284"/>
                  <a:chExt cx="720716" cy="211220"/>
                </a:xfrm>
              </p:grpSpPr>
              <p:sp>
                <p:nvSpPr>
                  <p:cNvPr id="32" name="사각형: 둥근 모서리 31">
                    <a:extLst>
                      <a:ext uri="{FF2B5EF4-FFF2-40B4-BE49-F238E27FC236}">
                        <a16:creationId xmlns:a16="http://schemas.microsoft.com/office/drawing/2014/main" id="{206ED761-CFA8-BC83-2F3A-86596238ABEC}"/>
                      </a:ext>
                    </a:extLst>
                  </p:cNvPr>
                  <p:cNvSpPr/>
                  <p:nvPr/>
                </p:nvSpPr>
                <p:spPr>
                  <a:xfrm>
                    <a:off x="6433959" y="3516284"/>
                    <a:ext cx="720716" cy="211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alpha val="3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29CD0E08-F123-ABFE-DCE0-148B25ACBE8C}"/>
                      </a:ext>
                    </a:extLst>
                  </p:cNvPr>
                  <p:cNvSpPr txBox="1"/>
                  <p:nvPr/>
                </p:nvSpPr>
                <p:spPr>
                  <a:xfrm>
                    <a:off x="6508549" y="3537741"/>
                    <a:ext cx="571537" cy="1683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과정</a:t>
                    </a:r>
                    <a:r>
                      <a:rPr lang="en-US" altLang="ko-KR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·</a:t>
                    </a:r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기능</a:t>
                    </a:r>
                  </a:p>
                </p:txBody>
              </p:sp>
            </p:grpSp>
            <p:grpSp>
              <p:nvGrpSpPr>
                <p:cNvPr id="531" name="그룹 530">
                  <a:extLst>
                    <a:ext uri="{FF2B5EF4-FFF2-40B4-BE49-F238E27FC236}">
                      <a16:creationId xmlns:a16="http://schemas.microsoft.com/office/drawing/2014/main" id="{5C4F0993-B0D9-D52C-92E5-6D99084F3BF2}"/>
                    </a:ext>
                  </a:extLst>
                </p:cNvPr>
                <p:cNvGrpSpPr/>
                <p:nvPr/>
              </p:nvGrpSpPr>
              <p:grpSpPr>
                <a:xfrm>
                  <a:off x="5422415" y="4867676"/>
                  <a:ext cx="889764" cy="1293494"/>
                  <a:chOff x="5422415" y="4867676"/>
                  <a:chExt cx="889764" cy="1293494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1A3AEA5D-9639-0823-1A5D-438769702B01}"/>
                      </a:ext>
                    </a:extLst>
                  </p:cNvPr>
                  <p:cNvSpPr txBox="1"/>
                  <p:nvPr/>
                </p:nvSpPr>
                <p:spPr>
                  <a:xfrm>
                    <a:off x="5512902" y="4867676"/>
                    <a:ext cx="604477" cy="25368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문제 인식</a:t>
                    </a:r>
                    <a:br>
                      <a:rPr lang="en-US" altLang="ko-KR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</a:b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및 가설 설정</a:t>
                    </a:r>
                  </a:p>
                </p:txBody>
              </p:sp>
              <p:sp>
                <p:nvSpPr>
                  <p:cNvPr id="524" name="TextBox 523">
                    <a:extLst>
                      <a:ext uri="{FF2B5EF4-FFF2-40B4-BE49-F238E27FC236}">
                        <a16:creationId xmlns:a16="http://schemas.microsoft.com/office/drawing/2014/main" id="{F82087E8-2CC6-6514-741B-121D15F742FB}"/>
                      </a:ext>
                    </a:extLst>
                  </p:cNvPr>
                  <p:cNvSpPr txBox="1"/>
                  <p:nvPr/>
                </p:nvSpPr>
                <p:spPr>
                  <a:xfrm>
                    <a:off x="5422415" y="5162129"/>
                    <a:ext cx="798295" cy="39498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탐구 설계 및 수행</a:t>
                    </a:r>
                    <a:endParaRPr lang="en-US" altLang="ko-KR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자료 수집</a:t>
                    </a:r>
                    <a:r>
                      <a:rPr lang="en-US" altLang="ko-KR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분석</a:t>
                    </a:r>
                    <a:br>
                      <a:rPr lang="en-US" altLang="ko-KR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</a:b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및 해석</a:t>
                    </a:r>
                    <a:endParaRPr lang="en-US" altLang="ko-KR" sz="8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</p:txBody>
              </p:sp>
              <p:sp>
                <p:nvSpPr>
                  <p:cNvPr id="525" name="TextBox 524">
                    <a:extLst>
                      <a:ext uri="{FF2B5EF4-FFF2-40B4-BE49-F238E27FC236}">
                        <a16:creationId xmlns:a16="http://schemas.microsoft.com/office/drawing/2014/main" id="{1D1082C1-3DFB-21B4-2049-C7CB32E3941D}"/>
                      </a:ext>
                    </a:extLst>
                  </p:cNvPr>
                  <p:cNvSpPr txBox="1"/>
                  <p:nvPr/>
                </p:nvSpPr>
                <p:spPr>
                  <a:xfrm>
                    <a:off x="5760553" y="5907488"/>
                    <a:ext cx="551626" cy="25368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의사소통과</a:t>
                    </a:r>
                    <a:br>
                      <a:rPr lang="en-US" altLang="ko-KR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</a:b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협업</a:t>
                    </a:r>
                  </a:p>
                </p:txBody>
              </p:sp>
              <p:sp>
                <p:nvSpPr>
                  <p:cNvPr id="526" name="TextBox 525">
                    <a:extLst>
                      <a:ext uri="{FF2B5EF4-FFF2-40B4-BE49-F238E27FC236}">
                        <a16:creationId xmlns:a16="http://schemas.microsoft.com/office/drawing/2014/main" id="{A47B2B2E-3058-0986-C80D-36146DAD2B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46241" y="5613035"/>
                    <a:ext cx="604477" cy="25368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69850" indent="-69850">
                      <a:spcAft>
                        <a:spcPts val="200"/>
                      </a:spcAft>
                      <a:buFont typeface="Arial" panose="020B0604020202020204" pitchFamily="34" charset="0"/>
                      <a:buChar char="•"/>
                    </a:pP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결론 도출 및</a:t>
                    </a:r>
                    <a:br>
                      <a:rPr lang="en-US" altLang="ko-KR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</a:br>
                    <a:r>
                      <a:rPr lang="ko-KR" altLang="en-US" sz="8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일반화</a:t>
                    </a:r>
                  </a:p>
                </p:txBody>
              </p:sp>
            </p:grpSp>
          </p:grp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1B21B4C5-0A35-7A55-04C4-E4640155E00F}"/>
                </a:ext>
              </a:extLst>
            </p:cNvPr>
            <p:cNvGrpSpPr/>
            <p:nvPr/>
          </p:nvGrpSpPr>
          <p:grpSpPr>
            <a:xfrm>
              <a:off x="6465003" y="1354721"/>
              <a:ext cx="1535006" cy="1535006"/>
              <a:chOff x="6465003" y="1354721"/>
              <a:chExt cx="1535006" cy="1535006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FC331DD5-929F-8EFA-6EDD-C977BD044B04}"/>
                  </a:ext>
                </a:extLst>
              </p:cNvPr>
              <p:cNvGrpSpPr/>
              <p:nvPr/>
            </p:nvGrpSpPr>
            <p:grpSpPr>
              <a:xfrm>
                <a:off x="6465003" y="1354721"/>
                <a:ext cx="1535006" cy="1535006"/>
                <a:chOff x="5921424" y="857300"/>
                <a:chExt cx="1971622" cy="1971622"/>
              </a:xfrm>
            </p:grpSpPr>
            <p:sp>
              <p:nvSpPr>
                <p:cNvPr id="156" name="자유형: 도형 155">
                  <a:extLst>
                    <a:ext uri="{FF2B5EF4-FFF2-40B4-BE49-F238E27FC236}">
                      <a16:creationId xmlns:a16="http://schemas.microsoft.com/office/drawing/2014/main" id="{AD1EA0A9-C480-E0E4-2EE5-18BA6E52F0C5}"/>
                    </a:ext>
                  </a:extLst>
                </p:cNvPr>
                <p:cNvSpPr/>
                <p:nvPr/>
              </p:nvSpPr>
              <p:spPr>
                <a:xfrm>
                  <a:off x="5985221" y="925707"/>
                  <a:ext cx="1844028" cy="1834808"/>
                </a:xfrm>
                <a:custGeom>
                  <a:avLst/>
                  <a:gdLst>
                    <a:gd name="connsiteX0" fmla="*/ 5219891 w 5219985"/>
                    <a:gd name="connsiteY0" fmla="*/ 1162526 h 5193887"/>
                    <a:gd name="connsiteX1" fmla="*/ 5219891 w 5219985"/>
                    <a:gd name="connsiteY1" fmla="*/ 901541 h 5193887"/>
                    <a:gd name="connsiteX2" fmla="*/ 4523518 w 5219985"/>
                    <a:gd name="connsiteY2" fmla="*/ 901541 h 5193887"/>
                    <a:gd name="connsiteX3" fmla="*/ 4523518 w 5219985"/>
                    <a:gd name="connsiteY3" fmla="*/ 804482 h 5193887"/>
                    <a:gd name="connsiteX4" fmla="*/ 4405218 w 5219985"/>
                    <a:gd name="connsiteY4" fmla="*/ 686181 h 5193887"/>
                    <a:gd name="connsiteX5" fmla="*/ 4308158 w 5219985"/>
                    <a:gd name="connsiteY5" fmla="*/ 686181 h 5193887"/>
                    <a:gd name="connsiteX6" fmla="*/ 4308158 w 5219985"/>
                    <a:gd name="connsiteY6" fmla="*/ 1810 h 5193887"/>
                    <a:gd name="connsiteX7" fmla="*/ 4308158 w 5219985"/>
                    <a:gd name="connsiteY7" fmla="*/ 0 h 5193887"/>
                    <a:gd name="connsiteX8" fmla="*/ 4047363 w 5219985"/>
                    <a:gd name="connsiteY8" fmla="*/ 0 h 5193887"/>
                    <a:gd name="connsiteX9" fmla="*/ 4047363 w 5219985"/>
                    <a:gd name="connsiteY9" fmla="*/ 1810 h 5193887"/>
                    <a:gd name="connsiteX10" fmla="*/ 4047363 w 5219985"/>
                    <a:gd name="connsiteY10" fmla="*/ 686181 h 5193887"/>
                    <a:gd name="connsiteX11" fmla="*/ 3784854 w 5219985"/>
                    <a:gd name="connsiteY11" fmla="*/ 686181 h 5193887"/>
                    <a:gd name="connsiteX12" fmla="*/ 3784854 w 5219985"/>
                    <a:gd name="connsiteY12" fmla="*/ 1810 h 5193887"/>
                    <a:gd name="connsiteX13" fmla="*/ 3784854 w 5219985"/>
                    <a:gd name="connsiteY13" fmla="*/ 0 h 5193887"/>
                    <a:gd name="connsiteX14" fmla="*/ 3524060 w 5219985"/>
                    <a:gd name="connsiteY14" fmla="*/ 0 h 5193887"/>
                    <a:gd name="connsiteX15" fmla="*/ 3524060 w 5219985"/>
                    <a:gd name="connsiteY15" fmla="*/ 1810 h 5193887"/>
                    <a:gd name="connsiteX16" fmla="*/ 3524060 w 5219985"/>
                    <a:gd name="connsiteY16" fmla="*/ 686181 h 5193887"/>
                    <a:gd name="connsiteX17" fmla="*/ 3261551 w 5219985"/>
                    <a:gd name="connsiteY17" fmla="*/ 686181 h 5193887"/>
                    <a:gd name="connsiteX18" fmla="*/ 3261551 w 5219985"/>
                    <a:gd name="connsiteY18" fmla="*/ 1810 h 5193887"/>
                    <a:gd name="connsiteX19" fmla="*/ 3261551 w 5219985"/>
                    <a:gd name="connsiteY19" fmla="*/ 0 h 5193887"/>
                    <a:gd name="connsiteX20" fmla="*/ 3000756 w 5219985"/>
                    <a:gd name="connsiteY20" fmla="*/ 0 h 5193887"/>
                    <a:gd name="connsiteX21" fmla="*/ 3000756 w 5219985"/>
                    <a:gd name="connsiteY21" fmla="*/ 1810 h 5193887"/>
                    <a:gd name="connsiteX22" fmla="*/ 3000756 w 5219985"/>
                    <a:gd name="connsiteY22" fmla="*/ 686181 h 5193887"/>
                    <a:gd name="connsiteX23" fmla="*/ 2738247 w 5219985"/>
                    <a:gd name="connsiteY23" fmla="*/ 686181 h 5193887"/>
                    <a:gd name="connsiteX24" fmla="*/ 2738247 w 5219985"/>
                    <a:gd name="connsiteY24" fmla="*/ 1810 h 5193887"/>
                    <a:gd name="connsiteX25" fmla="*/ 2738247 w 5219985"/>
                    <a:gd name="connsiteY25" fmla="*/ 0 h 5193887"/>
                    <a:gd name="connsiteX26" fmla="*/ 2477453 w 5219985"/>
                    <a:gd name="connsiteY26" fmla="*/ 0 h 5193887"/>
                    <a:gd name="connsiteX27" fmla="*/ 2477453 w 5219985"/>
                    <a:gd name="connsiteY27" fmla="*/ 1810 h 5193887"/>
                    <a:gd name="connsiteX28" fmla="*/ 2477453 w 5219985"/>
                    <a:gd name="connsiteY28" fmla="*/ 686181 h 5193887"/>
                    <a:gd name="connsiteX29" fmla="*/ 2214944 w 5219985"/>
                    <a:gd name="connsiteY29" fmla="*/ 686181 h 5193887"/>
                    <a:gd name="connsiteX30" fmla="*/ 2214944 w 5219985"/>
                    <a:gd name="connsiteY30" fmla="*/ 1810 h 5193887"/>
                    <a:gd name="connsiteX31" fmla="*/ 2214944 w 5219985"/>
                    <a:gd name="connsiteY31" fmla="*/ 0 h 5193887"/>
                    <a:gd name="connsiteX32" fmla="*/ 1954149 w 5219985"/>
                    <a:gd name="connsiteY32" fmla="*/ 0 h 5193887"/>
                    <a:gd name="connsiteX33" fmla="*/ 1954149 w 5219985"/>
                    <a:gd name="connsiteY33" fmla="*/ 1810 h 5193887"/>
                    <a:gd name="connsiteX34" fmla="*/ 1954149 w 5219985"/>
                    <a:gd name="connsiteY34" fmla="*/ 686181 h 5193887"/>
                    <a:gd name="connsiteX35" fmla="*/ 1691640 w 5219985"/>
                    <a:gd name="connsiteY35" fmla="*/ 686181 h 5193887"/>
                    <a:gd name="connsiteX36" fmla="*/ 1691640 w 5219985"/>
                    <a:gd name="connsiteY36" fmla="*/ 1810 h 5193887"/>
                    <a:gd name="connsiteX37" fmla="*/ 1691640 w 5219985"/>
                    <a:gd name="connsiteY37" fmla="*/ 0 h 5193887"/>
                    <a:gd name="connsiteX38" fmla="*/ 1430846 w 5219985"/>
                    <a:gd name="connsiteY38" fmla="*/ 0 h 5193887"/>
                    <a:gd name="connsiteX39" fmla="*/ 1430846 w 5219985"/>
                    <a:gd name="connsiteY39" fmla="*/ 1810 h 5193887"/>
                    <a:gd name="connsiteX40" fmla="*/ 1430846 w 5219985"/>
                    <a:gd name="connsiteY40" fmla="*/ 686181 h 5193887"/>
                    <a:gd name="connsiteX41" fmla="*/ 1168337 w 5219985"/>
                    <a:gd name="connsiteY41" fmla="*/ 686181 h 5193887"/>
                    <a:gd name="connsiteX42" fmla="*/ 1168337 w 5219985"/>
                    <a:gd name="connsiteY42" fmla="*/ 1810 h 5193887"/>
                    <a:gd name="connsiteX43" fmla="*/ 1168337 w 5219985"/>
                    <a:gd name="connsiteY43" fmla="*/ 0 h 5193887"/>
                    <a:gd name="connsiteX44" fmla="*/ 907542 w 5219985"/>
                    <a:gd name="connsiteY44" fmla="*/ 0 h 5193887"/>
                    <a:gd name="connsiteX45" fmla="*/ 907542 w 5219985"/>
                    <a:gd name="connsiteY45" fmla="*/ 1810 h 5193887"/>
                    <a:gd name="connsiteX46" fmla="*/ 907542 w 5219985"/>
                    <a:gd name="connsiteY46" fmla="*/ 686181 h 5193887"/>
                    <a:gd name="connsiteX47" fmla="*/ 810482 w 5219985"/>
                    <a:gd name="connsiteY47" fmla="*/ 686181 h 5193887"/>
                    <a:gd name="connsiteX48" fmla="*/ 692182 w 5219985"/>
                    <a:gd name="connsiteY48" fmla="*/ 804482 h 5193887"/>
                    <a:gd name="connsiteX49" fmla="*/ 692182 w 5219985"/>
                    <a:gd name="connsiteY49" fmla="*/ 901541 h 5193887"/>
                    <a:gd name="connsiteX50" fmla="*/ 0 w 5219985"/>
                    <a:gd name="connsiteY50" fmla="*/ 901541 h 5193887"/>
                    <a:gd name="connsiteX51" fmla="*/ 0 w 5219985"/>
                    <a:gd name="connsiteY51" fmla="*/ 1162526 h 5193887"/>
                    <a:gd name="connsiteX52" fmla="*/ 690944 w 5219985"/>
                    <a:gd name="connsiteY52" fmla="*/ 1162526 h 5193887"/>
                    <a:gd name="connsiteX53" fmla="*/ 690944 w 5219985"/>
                    <a:gd name="connsiteY53" fmla="*/ 1425035 h 5193887"/>
                    <a:gd name="connsiteX54" fmla="*/ 0 w 5219985"/>
                    <a:gd name="connsiteY54" fmla="*/ 1425035 h 5193887"/>
                    <a:gd name="connsiteX55" fmla="*/ 0 w 5219985"/>
                    <a:gd name="connsiteY55" fmla="*/ 1686020 h 5193887"/>
                    <a:gd name="connsiteX56" fmla="*/ 690944 w 5219985"/>
                    <a:gd name="connsiteY56" fmla="*/ 1686020 h 5193887"/>
                    <a:gd name="connsiteX57" fmla="*/ 690944 w 5219985"/>
                    <a:gd name="connsiteY57" fmla="*/ 1948529 h 5193887"/>
                    <a:gd name="connsiteX58" fmla="*/ 0 w 5219985"/>
                    <a:gd name="connsiteY58" fmla="*/ 1948529 h 5193887"/>
                    <a:gd name="connsiteX59" fmla="*/ 0 w 5219985"/>
                    <a:gd name="connsiteY59" fmla="*/ 2209514 h 5193887"/>
                    <a:gd name="connsiteX60" fmla="*/ 690944 w 5219985"/>
                    <a:gd name="connsiteY60" fmla="*/ 2209514 h 5193887"/>
                    <a:gd name="connsiteX61" fmla="*/ 690944 w 5219985"/>
                    <a:gd name="connsiteY61" fmla="*/ 2472023 h 5193887"/>
                    <a:gd name="connsiteX62" fmla="*/ 0 w 5219985"/>
                    <a:gd name="connsiteY62" fmla="*/ 2472023 h 5193887"/>
                    <a:gd name="connsiteX63" fmla="*/ 0 w 5219985"/>
                    <a:gd name="connsiteY63" fmla="*/ 2733008 h 5193887"/>
                    <a:gd name="connsiteX64" fmla="*/ 690944 w 5219985"/>
                    <a:gd name="connsiteY64" fmla="*/ 2733008 h 5193887"/>
                    <a:gd name="connsiteX65" fmla="*/ 690944 w 5219985"/>
                    <a:gd name="connsiteY65" fmla="*/ 2995517 h 5193887"/>
                    <a:gd name="connsiteX66" fmla="*/ 0 w 5219985"/>
                    <a:gd name="connsiteY66" fmla="*/ 2995517 h 5193887"/>
                    <a:gd name="connsiteX67" fmla="*/ 0 w 5219985"/>
                    <a:gd name="connsiteY67" fmla="*/ 3256502 h 5193887"/>
                    <a:gd name="connsiteX68" fmla="*/ 690944 w 5219985"/>
                    <a:gd name="connsiteY68" fmla="*/ 3256502 h 5193887"/>
                    <a:gd name="connsiteX69" fmla="*/ 690944 w 5219985"/>
                    <a:gd name="connsiteY69" fmla="*/ 3518916 h 5193887"/>
                    <a:gd name="connsiteX70" fmla="*/ 0 w 5219985"/>
                    <a:gd name="connsiteY70" fmla="*/ 3518916 h 5193887"/>
                    <a:gd name="connsiteX71" fmla="*/ 0 w 5219985"/>
                    <a:gd name="connsiteY71" fmla="*/ 3779901 h 5193887"/>
                    <a:gd name="connsiteX72" fmla="*/ 690944 w 5219985"/>
                    <a:gd name="connsiteY72" fmla="*/ 3779901 h 5193887"/>
                    <a:gd name="connsiteX73" fmla="*/ 690944 w 5219985"/>
                    <a:gd name="connsiteY73" fmla="*/ 4042410 h 5193887"/>
                    <a:gd name="connsiteX74" fmla="*/ 0 w 5219985"/>
                    <a:gd name="connsiteY74" fmla="*/ 4042410 h 5193887"/>
                    <a:gd name="connsiteX75" fmla="*/ 0 w 5219985"/>
                    <a:gd name="connsiteY75" fmla="*/ 4303395 h 5193887"/>
                    <a:gd name="connsiteX76" fmla="*/ 690944 w 5219985"/>
                    <a:gd name="connsiteY76" fmla="*/ 4303395 h 5193887"/>
                    <a:gd name="connsiteX77" fmla="*/ 690944 w 5219985"/>
                    <a:gd name="connsiteY77" fmla="*/ 4400455 h 5193887"/>
                    <a:gd name="connsiteX78" fmla="*/ 809244 w 5219985"/>
                    <a:gd name="connsiteY78" fmla="*/ 4518755 h 5193887"/>
                    <a:gd name="connsiteX79" fmla="*/ 906304 w 5219985"/>
                    <a:gd name="connsiteY79" fmla="*/ 4518755 h 5193887"/>
                    <a:gd name="connsiteX80" fmla="*/ 906304 w 5219985"/>
                    <a:gd name="connsiteY80" fmla="*/ 5193887 h 5193887"/>
                    <a:gd name="connsiteX81" fmla="*/ 1167289 w 5219985"/>
                    <a:gd name="connsiteY81" fmla="*/ 5193887 h 5193887"/>
                    <a:gd name="connsiteX82" fmla="*/ 1167289 w 5219985"/>
                    <a:gd name="connsiteY82" fmla="*/ 4518755 h 5193887"/>
                    <a:gd name="connsiteX83" fmla="*/ 1429798 w 5219985"/>
                    <a:gd name="connsiteY83" fmla="*/ 4518755 h 5193887"/>
                    <a:gd name="connsiteX84" fmla="*/ 1429798 w 5219985"/>
                    <a:gd name="connsiteY84" fmla="*/ 5193887 h 5193887"/>
                    <a:gd name="connsiteX85" fmla="*/ 1690783 w 5219985"/>
                    <a:gd name="connsiteY85" fmla="*/ 5193887 h 5193887"/>
                    <a:gd name="connsiteX86" fmla="*/ 1690783 w 5219985"/>
                    <a:gd name="connsiteY86" fmla="*/ 4518755 h 5193887"/>
                    <a:gd name="connsiteX87" fmla="*/ 1953292 w 5219985"/>
                    <a:gd name="connsiteY87" fmla="*/ 4518755 h 5193887"/>
                    <a:gd name="connsiteX88" fmla="*/ 1953292 w 5219985"/>
                    <a:gd name="connsiteY88" fmla="*/ 5193887 h 5193887"/>
                    <a:gd name="connsiteX89" fmla="*/ 2214277 w 5219985"/>
                    <a:gd name="connsiteY89" fmla="*/ 5193887 h 5193887"/>
                    <a:gd name="connsiteX90" fmla="*/ 2214277 w 5219985"/>
                    <a:gd name="connsiteY90" fmla="*/ 4518755 h 5193887"/>
                    <a:gd name="connsiteX91" fmla="*/ 2476786 w 5219985"/>
                    <a:gd name="connsiteY91" fmla="*/ 4518755 h 5193887"/>
                    <a:gd name="connsiteX92" fmla="*/ 2476786 w 5219985"/>
                    <a:gd name="connsiteY92" fmla="*/ 5193887 h 5193887"/>
                    <a:gd name="connsiteX93" fmla="*/ 2737771 w 5219985"/>
                    <a:gd name="connsiteY93" fmla="*/ 5193887 h 5193887"/>
                    <a:gd name="connsiteX94" fmla="*/ 2737771 w 5219985"/>
                    <a:gd name="connsiteY94" fmla="*/ 4518755 h 5193887"/>
                    <a:gd name="connsiteX95" fmla="*/ 3000280 w 5219985"/>
                    <a:gd name="connsiteY95" fmla="*/ 4518755 h 5193887"/>
                    <a:gd name="connsiteX96" fmla="*/ 3000280 w 5219985"/>
                    <a:gd name="connsiteY96" fmla="*/ 5193887 h 5193887"/>
                    <a:gd name="connsiteX97" fmla="*/ 3261265 w 5219985"/>
                    <a:gd name="connsiteY97" fmla="*/ 5193887 h 5193887"/>
                    <a:gd name="connsiteX98" fmla="*/ 3261265 w 5219985"/>
                    <a:gd name="connsiteY98" fmla="*/ 4518755 h 5193887"/>
                    <a:gd name="connsiteX99" fmla="*/ 3523774 w 5219985"/>
                    <a:gd name="connsiteY99" fmla="*/ 4518755 h 5193887"/>
                    <a:gd name="connsiteX100" fmla="*/ 3523774 w 5219985"/>
                    <a:gd name="connsiteY100" fmla="*/ 5193887 h 5193887"/>
                    <a:gd name="connsiteX101" fmla="*/ 3784759 w 5219985"/>
                    <a:gd name="connsiteY101" fmla="*/ 5193887 h 5193887"/>
                    <a:gd name="connsiteX102" fmla="*/ 3784759 w 5219985"/>
                    <a:gd name="connsiteY102" fmla="*/ 4518755 h 5193887"/>
                    <a:gd name="connsiteX103" fmla="*/ 4047268 w 5219985"/>
                    <a:gd name="connsiteY103" fmla="*/ 4518755 h 5193887"/>
                    <a:gd name="connsiteX104" fmla="*/ 4047268 w 5219985"/>
                    <a:gd name="connsiteY104" fmla="*/ 5193887 h 5193887"/>
                    <a:gd name="connsiteX105" fmla="*/ 4308253 w 5219985"/>
                    <a:gd name="connsiteY105" fmla="*/ 5193887 h 5193887"/>
                    <a:gd name="connsiteX106" fmla="*/ 4308253 w 5219985"/>
                    <a:gd name="connsiteY106" fmla="*/ 4518755 h 5193887"/>
                    <a:gd name="connsiteX107" fmla="*/ 4405313 w 5219985"/>
                    <a:gd name="connsiteY107" fmla="*/ 4518755 h 5193887"/>
                    <a:gd name="connsiteX108" fmla="*/ 4523613 w 5219985"/>
                    <a:gd name="connsiteY108" fmla="*/ 4400455 h 5193887"/>
                    <a:gd name="connsiteX109" fmla="*/ 4523613 w 5219985"/>
                    <a:gd name="connsiteY109" fmla="*/ 4303395 h 5193887"/>
                    <a:gd name="connsiteX110" fmla="*/ 5219986 w 5219985"/>
                    <a:gd name="connsiteY110" fmla="*/ 4303395 h 5193887"/>
                    <a:gd name="connsiteX111" fmla="*/ 5219986 w 5219985"/>
                    <a:gd name="connsiteY111" fmla="*/ 4042410 h 5193887"/>
                    <a:gd name="connsiteX112" fmla="*/ 4523613 w 5219985"/>
                    <a:gd name="connsiteY112" fmla="*/ 4042410 h 5193887"/>
                    <a:gd name="connsiteX113" fmla="*/ 4523613 w 5219985"/>
                    <a:gd name="connsiteY113" fmla="*/ 3779901 h 5193887"/>
                    <a:gd name="connsiteX114" fmla="*/ 5219986 w 5219985"/>
                    <a:gd name="connsiteY114" fmla="*/ 3779901 h 5193887"/>
                    <a:gd name="connsiteX115" fmla="*/ 5219986 w 5219985"/>
                    <a:gd name="connsiteY115" fmla="*/ 3518916 h 5193887"/>
                    <a:gd name="connsiteX116" fmla="*/ 4523613 w 5219985"/>
                    <a:gd name="connsiteY116" fmla="*/ 3518916 h 5193887"/>
                    <a:gd name="connsiteX117" fmla="*/ 4523613 w 5219985"/>
                    <a:gd name="connsiteY117" fmla="*/ 3256502 h 5193887"/>
                    <a:gd name="connsiteX118" fmla="*/ 5219986 w 5219985"/>
                    <a:gd name="connsiteY118" fmla="*/ 3256502 h 5193887"/>
                    <a:gd name="connsiteX119" fmla="*/ 5219986 w 5219985"/>
                    <a:gd name="connsiteY119" fmla="*/ 2995517 h 5193887"/>
                    <a:gd name="connsiteX120" fmla="*/ 4523613 w 5219985"/>
                    <a:gd name="connsiteY120" fmla="*/ 2995517 h 5193887"/>
                    <a:gd name="connsiteX121" fmla="*/ 4523613 w 5219985"/>
                    <a:gd name="connsiteY121" fmla="*/ 2733008 h 5193887"/>
                    <a:gd name="connsiteX122" fmla="*/ 5219986 w 5219985"/>
                    <a:gd name="connsiteY122" fmla="*/ 2733008 h 5193887"/>
                    <a:gd name="connsiteX123" fmla="*/ 5219986 w 5219985"/>
                    <a:gd name="connsiteY123" fmla="*/ 2472023 h 5193887"/>
                    <a:gd name="connsiteX124" fmla="*/ 4523613 w 5219985"/>
                    <a:gd name="connsiteY124" fmla="*/ 2472023 h 5193887"/>
                    <a:gd name="connsiteX125" fmla="*/ 4523613 w 5219985"/>
                    <a:gd name="connsiteY125" fmla="*/ 2209514 h 5193887"/>
                    <a:gd name="connsiteX126" fmla="*/ 5219986 w 5219985"/>
                    <a:gd name="connsiteY126" fmla="*/ 2209514 h 5193887"/>
                    <a:gd name="connsiteX127" fmla="*/ 5219986 w 5219985"/>
                    <a:gd name="connsiteY127" fmla="*/ 1948529 h 5193887"/>
                    <a:gd name="connsiteX128" fmla="*/ 4523613 w 5219985"/>
                    <a:gd name="connsiteY128" fmla="*/ 1948529 h 5193887"/>
                    <a:gd name="connsiteX129" fmla="*/ 4523613 w 5219985"/>
                    <a:gd name="connsiteY129" fmla="*/ 1686020 h 5193887"/>
                    <a:gd name="connsiteX130" fmla="*/ 5219986 w 5219985"/>
                    <a:gd name="connsiteY130" fmla="*/ 1686020 h 5193887"/>
                    <a:gd name="connsiteX131" fmla="*/ 5219986 w 5219985"/>
                    <a:gd name="connsiteY131" fmla="*/ 1425035 h 5193887"/>
                    <a:gd name="connsiteX132" fmla="*/ 4523613 w 5219985"/>
                    <a:gd name="connsiteY132" fmla="*/ 1425035 h 5193887"/>
                    <a:gd name="connsiteX133" fmla="*/ 4523613 w 5219985"/>
                    <a:gd name="connsiteY133" fmla="*/ 1162526 h 5193887"/>
                    <a:gd name="connsiteX134" fmla="*/ 5219986 w 5219985"/>
                    <a:gd name="connsiteY134" fmla="*/ 1162526 h 5193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</a:cxnLst>
                  <a:rect l="l" t="t" r="r" b="b"/>
                  <a:pathLst>
                    <a:path w="5219985" h="5193887">
                      <a:moveTo>
                        <a:pt x="5219891" y="1162526"/>
                      </a:moveTo>
                      <a:lnTo>
                        <a:pt x="5219891" y="901541"/>
                      </a:lnTo>
                      <a:lnTo>
                        <a:pt x="4523518" y="901541"/>
                      </a:lnTo>
                      <a:lnTo>
                        <a:pt x="4523518" y="804482"/>
                      </a:lnTo>
                      <a:cubicBezTo>
                        <a:pt x="4523518" y="739140"/>
                        <a:pt x="4470559" y="686181"/>
                        <a:pt x="4405218" y="686181"/>
                      </a:cubicBezTo>
                      <a:lnTo>
                        <a:pt x="4308158" y="686181"/>
                      </a:lnTo>
                      <a:lnTo>
                        <a:pt x="4308158" y="1810"/>
                      </a:lnTo>
                      <a:cubicBezTo>
                        <a:pt x="4308158" y="1238"/>
                        <a:pt x="4308158" y="571"/>
                        <a:pt x="4308158" y="0"/>
                      </a:cubicBezTo>
                      <a:lnTo>
                        <a:pt x="4047363" y="0"/>
                      </a:lnTo>
                      <a:cubicBezTo>
                        <a:pt x="4047363" y="571"/>
                        <a:pt x="4047363" y="1238"/>
                        <a:pt x="4047363" y="1810"/>
                      </a:cubicBezTo>
                      <a:lnTo>
                        <a:pt x="4047363" y="686181"/>
                      </a:lnTo>
                      <a:lnTo>
                        <a:pt x="3784854" y="686181"/>
                      </a:lnTo>
                      <a:lnTo>
                        <a:pt x="3784854" y="1810"/>
                      </a:lnTo>
                      <a:cubicBezTo>
                        <a:pt x="3784854" y="1238"/>
                        <a:pt x="3784854" y="571"/>
                        <a:pt x="3784854" y="0"/>
                      </a:cubicBezTo>
                      <a:lnTo>
                        <a:pt x="3524060" y="0"/>
                      </a:lnTo>
                      <a:cubicBezTo>
                        <a:pt x="3524060" y="571"/>
                        <a:pt x="3524060" y="1238"/>
                        <a:pt x="3524060" y="1810"/>
                      </a:cubicBezTo>
                      <a:lnTo>
                        <a:pt x="3524060" y="686181"/>
                      </a:lnTo>
                      <a:lnTo>
                        <a:pt x="3261551" y="686181"/>
                      </a:lnTo>
                      <a:lnTo>
                        <a:pt x="3261551" y="1810"/>
                      </a:lnTo>
                      <a:cubicBezTo>
                        <a:pt x="3261551" y="1238"/>
                        <a:pt x="3261551" y="571"/>
                        <a:pt x="3261551" y="0"/>
                      </a:cubicBezTo>
                      <a:lnTo>
                        <a:pt x="3000756" y="0"/>
                      </a:lnTo>
                      <a:cubicBezTo>
                        <a:pt x="3000756" y="571"/>
                        <a:pt x="3000756" y="1238"/>
                        <a:pt x="3000756" y="1810"/>
                      </a:cubicBezTo>
                      <a:lnTo>
                        <a:pt x="3000756" y="686181"/>
                      </a:lnTo>
                      <a:lnTo>
                        <a:pt x="2738247" y="686181"/>
                      </a:lnTo>
                      <a:lnTo>
                        <a:pt x="2738247" y="1810"/>
                      </a:lnTo>
                      <a:cubicBezTo>
                        <a:pt x="2738247" y="1238"/>
                        <a:pt x="2738247" y="571"/>
                        <a:pt x="2738247" y="0"/>
                      </a:cubicBezTo>
                      <a:lnTo>
                        <a:pt x="2477453" y="0"/>
                      </a:lnTo>
                      <a:cubicBezTo>
                        <a:pt x="2477453" y="571"/>
                        <a:pt x="2477453" y="1238"/>
                        <a:pt x="2477453" y="1810"/>
                      </a:cubicBezTo>
                      <a:lnTo>
                        <a:pt x="2477453" y="686181"/>
                      </a:lnTo>
                      <a:lnTo>
                        <a:pt x="2214944" y="686181"/>
                      </a:lnTo>
                      <a:lnTo>
                        <a:pt x="2214944" y="1810"/>
                      </a:lnTo>
                      <a:cubicBezTo>
                        <a:pt x="2214944" y="1238"/>
                        <a:pt x="2214944" y="571"/>
                        <a:pt x="2214944" y="0"/>
                      </a:cubicBezTo>
                      <a:lnTo>
                        <a:pt x="1954149" y="0"/>
                      </a:lnTo>
                      <a:cubicBezTo>
                        <a:pt x="1954149" y="571"/>
                        <a:pt x="1954149" y="1238"/>
                        <a:pt x="1954149" y="1810"/>
                      </a:cubicBezTo>
                      <a:lnTo>
                        <a:pt x="1954149" y="686181"/>
                      </a:lnTo>
                      <a:lnTo>
                        <a:pt x="1691640" y="686181"/>
                      </a:lnTo>
                      <a:lnTo>
                        <a:pt x="1691640" y="1810"/>
                      </a:lnTo>
                      <a:cubicBezTo>
                        <a:pt x="1691640" y="1238"/>
                        <a:pt x="1691640" y="571"/>
                        <a:pt x="1691640" y="0"/>
                      </a:cubicBezTo>
                      <a:lnTo>
                        <a:pt x="1430846" y="0"/>
                      </a:lnTo>
                      <a:cubicBezTo>
                        <a:pt x="1430846" y="571"/>
                        <a:pt x="1430846" y="1238"/>
                        <a:pt x="1430846" y="1810"/>
                      </a:cubicBezTo>
                      <a:lnTo>
                        <a:pt x="1430846" y="686181"/>
                      </a:lnTo>
                      <a:lnTo>
                        <a:pt x="1168337" y="686181"/>
                      </a:lnTo>
                      <a:lnTo>
                        <a:pt x="1168337" y="1810"/>
                      </a:lnTo>
                      <a:cubicBezTo>
                        <a:pt x="1168337" y="1238"/>
                        <a:pt x="1168337" y="571"/>
                        <a:pt x="1168337" y="0"/>
                      </a:cubicBezTo>
                      <a:lnTo>
                        <a:pt x="907542" y="0"/>
                      </a:lnTo>
                      <a:cubicBezTo>
                        <a:pt x="907542" y="571"/>
                        <a:pt x="907542" y="1238"/>
                        <a:pt x="907542" y="1810"/>
                      </a:cubicBezTo>
                      <a:lnTo>
                        <a:pt x="907542" y="686181"/>
                      </a:lnTo>
                      <a:lnTo>
                        <a:pt x="810482" y="686181"/>
                      </a:lnTo>
                      <a:cubicBezTo>
                        <a:pt x="745141" y="686181"/>
                        <a:pt x="692182" y="739140"/>
                        <a:pt x="692182" y="804482"/>
                      </a:cubicBezTo>
                      <a:lnTo>
                        <a:pt x="692182" y="901541"/>
                      </a:lnTo>
                      <a:lnTo>
                        <a:pt x="0" y="901541"/>
                      </a:lnTo>
                      <a:lnTo>
                        <a:pt x="0" y="1162526"/>
                      </a:lnTo>
                      <a:lnTo>
                        <a:pt x="690944" y="1162526"/>
                      </a:lnTo>
                      <a:lnTo>
                        <a:pt x="690944" y="1425035"/>
                      </a:lnTo>
                      <a:lnTo>
                        <a:pt x="0" y="1425035"/>
                      </a:lnTo>
                      <a:lnTo>
                        <a:pt x="0" y="1686020"/>
                      </a:lnTo>
                      <a:lnTo>
                        <a:pt x="690944" y="1686020"/>
                      </a:lnTo>
                      <a:lnTo>
                        <a:pt x="690944" y="1948529"/>
                      </a:lnTo>
                      <a:lnTo>
                        <a:pt x="0" y="1948529"/>
                      </a:lnTo>
                      <a:lnTo>
                        <a:pt x="0" y="2209514"/>
                      </a:lnTo>
                      <a:lnTo>
                        <a:pt x="690944" y="2209514"/>
                      </a:lnTo>
                      <a:lnTo>
                        <a:pt x="690944" y="2472023"/>
                      </a:lnTo>
                      <a:lnTo>
                        <a:pt x="0" y="2472023"/>
                      </a:lnTo>
                      <a:lnTo>
                        <a:pt x="0" y="2733008"/>
                      </a:lnTo>
                      <a:lnTo>
                        <a:pt x="690944" y="2733008"/>
                      </a:lnTo>
                      <a:lnTo>
                        <a:pt x="690944" y="2995517"/>
                      </a:lnTo>
                      <a:lnTo>
                        <a:pt x="0" y="2995517"/>
                      </a:lnTo>
                      <a:lnTo>
                        <a:pt x="0" y="3256502"/>
                      </a:lnTo>
                      <a:lnTo>
                        <a:pt x="690944" y="3256502"/>
                      </a:lnTo>
                      <a:lnTo>
                        <a:pt x="690944" y="3518916"/>
                      </a:lnTo>
                      <a:lnTo>
                        <a:pt x="0" y="3518916"/>
                      </a:lnTo>
                      <a:lnTo>
                        <a:pt x="0" y="3779901"/>
                      </a:lnTo>
                      <a:lnTo>
                        <a:pt x="690944" y="3779901"/>
                      </a:lnTo>
                      <a:lnTo>
                        <a:pt x="690944" y="4042410"/>
                      </a:lnTo>
                      <a:lnTo>
                        <a:pt x="0" y="4042410"/>
                      </a:lnTo>
                      <a:lnTo>
                        <a:pt x="0" y="4303395"/>
                      </a:lnTo>
                      <a:lnTo>
                        <a:pt x="690944" y="4303395"/>
                      </a:lnTo>
                      <a:lnTo>
                        <a:pt x="690944" y="4400455"/>
                      </a:lnTo>
                      <a:cubicBezTo>
                        <a:pt x="690944" y="4465796"/>
                        <a:pt x="743903" y="4518755"/>
                        <a:pt x="809244" y="4518755"/>
                      </a:cubicBezTo>
                      <a:lnTo>
                        <a:pt x="906304" y="4518755"/>
                      </a:lnTo>
                      <a:lnTo>
                        <a:pt x="906304" y="5193887"/>
                      </a:lnTo>
                      <a:lnTo>
                        <a:pt x="1167289" y="5193887"/>
                      </a:lnTo>
                      <a:lnTo>
                        <a:pt x="1167289" y="4518755"/>
                      </a:lnTo>
                      <a:lnTo>
                        <a:pt x="1429798" y="4518755"/>
                      </a:lnTo>
                      <a:lnTo>
                        <a:pt x="1429798" y="5193887"/>
                      </a:lnTo>
                      <a:lnTo>
                        <a:pt x="1690783" y="5193887"/>
                      </a:lnTo>
                      <a:lnTo>
                        <a:pt x="1690783" y="4518755"/>
                      </a:lnTo>
                      <a:lnTo>
                        <a:pt x="1953292" y="4518755"/>
                      </a:lnTo>
                      <a:lnTo>
                        <a:pt x="1953292" y="5193887"/>
                      </a:lnTo>
                      <a:lnTo>
                        <a:pt x="2214277" y="5193887"/>
                      </a:lnTo>
                      <a:lnTo>
                        <a:pt x="2214277" y="4518755"/>
                      </a:lnTo>
                      <a:lnTo>
                        <a:pt x="2476786" y="4518755"/>
                      </a:lnTo>
                      <a:lnTo>
                        <a:pt x="2476786" y="5193887"/>
                      </a:lnTo>
                      <a:lnTo>
                        <a:pt x="2737771" y="5193887"/>
                      </a:lnTo>
                      <a:lnTo>
                        <a:pt x="2737771" y="4518755"/>
                      </a:lnTo>
                      <a:lnTo>
                        <a:pt x="3000280" y="4518755"/>
                      </a:lnTo>
                      <a:lnTo>
                        <a:pt x="3000280" y="5193887"/>
                      </a:lnTo>
                      <a:lnTo>
                        <a:pt x="3261265" y="5193887"/>
                      </a:lnTo>
                      <a:lnTo>
                        <a:pt x="3261265" y="4518755"/>
                      </a:lnTo>
                      <a:lnTo>
                        <a:pt x="3523774" y="4518755"/>
                      </a:lnTo>
                      <a:lnTo>
                        <a:pt x="3523774" y="5193887"/>
                      </a:lnTo>
                      <a:lnTo>
                        <a:pt x="3784759" y="5193887"/>
                      </a:lnTo>
                      <a:lnTo>
                        <a:pt x="3784759" y="4518755"/>
                      </a:lnTo>
                      <a:lnTo>
                        <a:pt x="4047268" y="4518755"/>
                      </a:lnTo>
                      <a:lnTo>
                        <a:pt x="4047268" y="5193887"/>
                      </a:lnTo>
                      <a:lnTo>
                        <a:pt x="4308253" y="5193887"/>
                      </a:lnTo>
                      <a:lnTo>
                        <a:pt x="4308253" y="4518755"/>
                      </a:lnTo>
                      <a:lnTo>
                        <a:pt x="4405313" y="4518755"/>
                      </a:lnTo>
                      <a:cubicBezTo>
                        <a:pt x="4470654" y="4518755"/>
                        <a:pt x="4523613" y="4465796"/>
                        <a:pt x="4523613" y="4400455"/>
                      </a:cubicBezTo>
                      <a:lnTo>
                        <a:pt x="4523613" y="4303395"/>
                      </a:lnTo>
                      <a:lnTo>
                        <a:pt x="5219986" y="4303395"/>
                      </a:lnTo>
                      <a:lnTo>
                        <a:pt x="5219986" y="4042410"/>
                      </a:lnTo>
                      <a:lnTo>
                        <a:pt x="4523613" y="4042410"/>
                      </a:lnTo>
                      <a:lnTo>
                        <a:pt x="4523613" y="3779901"/>
                      </a:lnTo>
                      <a:lnTo>
                        <a:pt x="5219986" y="3779901"/>
                      </a:lnTo>
                      <a:lnTo>
                        <a:pt x="5219986" y="3518916"/>
                      </a:lnTo>
                      <a:lnTo>
                        <a:pt x="4523613" y="3518916"/>
                      </a:lnTo>
                      <a:lnTo>
                        <a:pt x="4523613" y="3256502"/>
                      </a:lnTo>
                      <a:lnTo>
                        <a:pt x="5219986" y="3256502"/>
                      </a:lnTo>
                      <a:lnTo>
                        <a:pt x="5219986" y="2995517"/>
                      </a:lnTo>
                      <a:lnTo>
                        <a:pt x="4523613" y="2995517"/>
                      </a:lnTo>
                      <a:lnTo>
                        <a:pt x="4523613" y="2733008"/>
                      </a:lnTo>
                      <a:lnTo>
                        <a:pt x="5219986" y="2733008"/>
                      </a:lnTo>
                      <a:lnTo>
                        <a:pt x="5219986" y="2472023"/>
                      </a:lnTo>
                      <a:lnTo>
                        <a:pt x="4523613" y="2472023"/>
                      </a:lnTo>
                      <a:lnTo>
                        <a:pt x="4523613" y="2209514"/>
                      </a:lnTo>
                      <a:lnTo>
                        <a:pt x="5219986" y="2209514"/>
                      </a:lnTo>
                      <a:lnTo>
                        <a:pt x="5219986" y="1948529"/>
                      </a:lnTo>
                      <a:lnTo>
                        <a:pt x="4523613" y="1948529"/>
                      </a:lnTo>
                      <a:lnTo>
                        <a:pt x="4523613" y="1686020"/>
                      </a:lnTo>
                      <a:lnTo>
                        <a:pt x="5219986" y="1686020"/>
                      </a:lnTo>
                      <a:lnTo>
                        <a:pt x="5219986" y="1425035"/>
                      </a:lnTo>
                      <a:lnTo>
                        <a:pt x="4523613" y="1425035"/>
                      </a:lnTo>
                      <a:lnTo>
                        <a:pt x="4523613" y="1162526"/>
                      </a:lnTo>
                      <a:lnTo>
                        <a:pt x="5219986" y="1162526"/>
                      </a:lnTo>
                      <a:close/>
                    </a:path>
                  </a:pathLst>
                </a:custGeom>
                <a:solidFill>
                  <a:srgbClr val="4FB1C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grpSp>
              <p:nvGrpSpPr>
                <p:cNvPr id="433" name="그룹 432">
                  <a:extLst>
                    <a:ext uri="{FF2B5EF4-FFF2-40B4-BE49-F238E27FC236}">
                      <a16:creationId xmlns:a16="http://schemas.microsoft.com/office/drawing/2014/main" id="{9742D8BD-3644-1F1E-735F-93EF6EA93A2E}"/>
                    </a:ext>
                  </a:extLst>
                </p:cNvPr>
                <p:cNvGrpSpPr/>
                <p:nvPr/>
              </p:nvGrpSpPr>
              <p:grpSpPr>
                <a:xfrm>
                  <a:off x="5921424" y="1244188"/>
                  <a:ext cx="77694" cy="1201715"/>
                  <a:chOff x="9631948" y="1367877"/>
                  <a:chExt cx="219932" cy="3401758"/>
                </a:xfrm>
              </p:grpSpPr>
              <p:sp>
                <p:nvSpPr>
                  <p:cNvPr id="303" name="자유형: 도형 302">
                    <a:extLst>
                      <a:ext uri="{FF2B5EF4-FFF2-40B4-BE49-F238E27FC236}">
                        <a16:creationId xmlns:a16="http://schemas.microsoft.com/office/drawing/2014/main" id="{3E7962D3-B55C-906D-B12E-12C9EB9E4530}"/>
                      </a:ext>
                    </a:extLst>
                  </p:cNvPr>
                  <p:cNvSpPr/>
                  <p:nvPr/>
                </p:nvSpPr>
                <p:spPr>
                  <a:xfrm>
                    <a:off x="9631948" y="1367877"/>
                    <a:ext cx="219932" cy="260985"/>
                  </a:xfrm>
                  <a:custGeom>
                    <a:avLst/>
                    <a:gdLst>
                      <a:gd name="connsiteX0" fmla="*/ 0 w 219932"/>
                      <a:gd name="connsiteY0" fmla="*/ 0 h 260985"/>
                      <a:gd name="connsiteX1" fmla="*/ 0 w 219932"/>
                      <a:gd name="connsiteY1" fmla="*/ 260985 h 260985"/>
                      <a:gd name="connsiteX2" fmla="*/ 219932 w 219932"/>
                      <a:gd name="connsiteY2" fmla="*/ 260985 h 260985"/>
                      <a:gd name="connsiteX3" fmla="*/ 219932 w 219932"/>
                      <a:gd name="connsiteY3" fmla="*/ 0 h 260985"/>
                      <a:gd name="connsiteX4" fmla="*/ 0 w 219932"/>
                      <a:gd name="connsiteY4" fmla="*/ 0 h 260985"/>
                      <a:gd name="connsiteX5" fmla="*/ 110014 w 219932"/>
                      <a:gd name="connsiteY5" fmla="*/ 168973 h 260985"/>
                      <a:gd name="connsiteX6" fmla="*/ 71533 w 219932"/>
                      <a:gd name="connsiteY6" fmla="*/ 130492 h 260985"/>
                      <a:gd name="connsiteX7" fmla="*/ 110014 w 219932"/>
                      <a:gd name="connsiteY7" fmla="*/ 92011 h 260985"/>
                      <a:gd name="connsiteX8" fmla="*/ 148495 w 219932"/>
                      <a:gd name="connsiteY8" fmla="*/ 130492 h 260985"/>
                      <a:gd name="connsiteX9" fmla="*/ 110014 w 219932"/>
                      <a:gd name="connsiteY9" fmla="*/ 168973 h 260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5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2" y="260985"/>
                        </a:lnTo>
                        <a:lnTo>
                          <a:pt x="219932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1"/>
                          <a:pt x="110014" y="92011"/>
                        </a:cubicBezTo>
                        <a:cubicBezTo>
                          <a:pt x="131255" y="92011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4" name="자유형: 도형 303">
                    <a:extLst>
                      <a:ext uri="{FF2B5EF4-FFF2-40B4-BE49-F238E27FC236}">
                        <a16:creationId xmlns:a16="http://schemas.microsoft.com/office/drawing/2014/main" id="{9E03CB8A-EE9F-933B-2E1F-B173FFFDE090}"/>
                      </a:ext>
                    </a:extLst>
                  </p:cNvPr>
                  <p:cNvSpPr/>
                  <p:nvPr/>
                </p:nvSpPr>
                <p:spPr>
                  <a:xfrm>
                    <a:off x="9631948" y="1891371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2 w 219932"/>
                      <a:gd name="connsiteY2" fmla="*/ 260985 h 260984"/>
                      <a:gd name="connsiteX3" fmla="*/ 219932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2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2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2" y="260985"/>
                        </a:lnTo>
                        <a:lnTo>
                          <a:pt x="219932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5" name="자유형: 도형 304">
                    <a:extLst>
                      <a:ext uri="{FF2B5EF4-FFF2-40B4-BE49-F238E27FC236}">
                        <a16:creationId xmlns:a16="http://schemas.microsoft.com/office/drawing/2014/main" id="{8D016A1F-8681-EF12-2163-6451E18D8BC7}"/>
                      </a:ext>
                    </a:extLst>
                  </p:cNvPr>
                  <p:cNvSpPr/>
                  <p:nvPr/>
                </p:nvSpPr>
                <p:spPr>
                  <a:xfrm>
                    <a:off x="9631948" y="2414865"/>
                    <a:ext cx="219932" cy="260985"/>
                  </a:xfrm>
                  <a:custGeom>
                    <a:avLst/>
                    <a:gdLst>
                      <a:gd name="connsiteX0" fmla="*/ 0 w 219932"/>
                      <a:gd name="connsiteY0" fmla="*/ 0 h 260985"/>
                      <a:gd name="connsiteX1" fmla="*/ 0 w 219932"/>
                      <a:gd name="connsiteY1" fmla="*/ 260985 h 260985"/>
                      <a:gd name="connsiteX2" fmla="*/ 219932 w 219932"/>
                      <a:gd name="connsiteY2" fmla="*/ 260985 h 260985"/>
                      <a:gd name="connsiteX3" fmla="*/ 219932 w 219932"/>
                      <a:gd name="connsiteY3" fmla="*/ 0 h 260985"/>
                      <a:gd name="connsiteX4" fmla="*/ 0 w 219932"/>
                      <a:gd name="connsiteY4" fmla="*/ 0 h 260985"/>
                      <a:gd name="connsiteX5" fmla="*/ 110014 w 219932"/>
                      <a:gd name="connsiteY5" fmla="*/ 168974 h 260985"/>
                      <a:gd name="connsiteX6" fmla="*/ 71533 w 219932"/>
                      <a:gd name="connsiteY6" fmla="*/ 130493 h 260985"/>
                      <a:gd name="connsiteX7" fmla="*/ 110014 w 219932"/>
                      <a:gd name="connsiteY7" fmla="*/ 92012 h 260985"/>
                      <a:gd name="connsiteX8" fmla="*/ 148495 w 219932"/>
                      <a:gd name="connsiteY8" fmla="*/ 130493 h 260985"/>
                      <a:gd name="connsiteX9" fmla="*/ 110014 w 219932"/>
                      <a:gd name="connsiteY9" fmla="*/ 168974 h 260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5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2" y="260985"/>
                        </a:lnTo>
                        <a:lnTo>
                          <a:pt x="219932" y="0"/>
                        </a:lnTo>
                        <a:lnTo>
                          <a:pt x="0" y="0"/>
                        </a:lnTo>
                        <a:close/>
                        <a:moveTo>
                          <a:pt x="110014" y="168974"/>
                        </a:moveTo>
                        <a:cubicBezTo>
                          <a:pt x="88773" y="168974"/>
                          <a:pt x="71533" y="151733"/>
                          <a:pt x="71533" y="130493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3"/>
                        </a:cubicBezTo>
                        <a:cubicBezTo>
                          <a:pt x="148495" y="151733"/>
                          <a:pt x="131255" y="168974"/>
                          <a:pt x="110014" y="16897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6" name="자유형: 도형 305">
                    <a:extLst>
                      <a:ext uri="{FF2B5EF4-FFF2-40B4-BE49-F238E27FC236}">
                        <a16:creationId xmlns:a16="http://schemas.microsoft.com/office/drawing/2014/main" id="{7BE4DDCD-E61F-511D-1D81-16021D56629E}"/>
                      </a:ext>
                    </a:extLst>
                  </p:cNvPr>
                  <p:cNvSpPr/>
                  <p:nvPr/>
                </p:nvSpPr>
                <p:spPr>
                  <a:xfrm>
                    <a:off x="9631948" y="2938168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2 w 219932"/>
                      <a:gd name="connsiteY2" fmla="*/ 260985 h 260984"/>
                      <a:gd name="connsiteX3" fmla="*/ 219932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3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3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2" y="260985"/>
                        </a:lnTo>
                        <a:lnTo>
                          <a:pt x="219932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3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3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7" name="자유형: 도형 306">
                    <a:extLst>
                      <a:ext uri="{FF2B5EF4-FFF2-40B4-BE49-F238E27FC236}">
                        <a16:creationId xmlns:a16="http://schemas.microsoft.com/office/drawing/2014/main" id="{04757BD3-3612-FB5A-AF93-E067A6DF69F8}"/>
                      </a:ext>
                    </a:extLst>
                  </p:cNvPr>
                  <p:cNvSpPr/>
                  <p:nvPr/>
                </p:nvSpPr>
                <p:spPr>
                  <a:xfrm>
                    <a:off x="9631948" y="3461567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2 w 219932"/>
                      <a:gd name="connsiteY2" fmla="*/ 260985 h 260984"/>
                      <a:gd name="connsiteX3" fmla="*/ 219932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2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2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2" y="260985"/>
                        </a:lnTo>
                        <a:lnTo>
                          <a:pt x="219932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8" name="자유형: 도형 307">
                    <a:extLst>
                      <a:ext uri="{FF2B5EF4-FFF2-40B4-BE49-F238E27FC236}">
                        <a16:creationId xmlns:a16="http://schemas.microsoft.com/office/drawing/2014/main" id="{E2662556-6370-F37A-89F4-1A487AE256FE}"/>
                      </a:ext>
                    </a:extLst>
                  </p:cNvPr>
                  <p:cNvSpPr/>
                  <p:nvPr/>
                </p:nvSpPr>
                <p:spPr>
                  <a:xfrm>
                    <a:off x="9631948" y="3985252"/>
                    <a:ext cx="219932" cy="260985"/>
                  </a:xfrm>
                  <a:custGeom>
                    <a:avLst/>
                    <a:gdLst>
                      <a:gd name="connsiteX0" fmla="*/ 0 w 219932"/>
                      <a:gd name="connsiteY0" fmla="*/ 0 h 260985"/>
                      <a:gd name="connsiteX1" fmla="*/ 0 w 219932"/>
                      <a:gd name="connsiteY1" fmla="*/ 260985 h 260985"/>
                      <a:gd name="connsiteX2" fmla="*/ 219932 w 219932"/>
                      <a:gd name="connsiteY2" fmla="*/ 260985 h 260985"/>
                      <a:gd name="connsiteX3" fmla="*/ 219932 w 219932"/>
                      <a:gd name="connsiteY3" fmla="*/ 0 h 260985"/>
                      <a:gd name="connsiteX4" fmla="*/ 0 w 219932"/>
                      <a:gd name="connsiteY4" fmla="*/ 0 h 260985"/>
                      <a:gd name="connsiteX5" fmla="*/ 110014 w 219932"/>
                      <a:gd name="connsiteY5" fmla="*/ 168974 h 260985"/>
                      <a:gd name="connsiteX6" fmla="*/ 71533 w 219932"/>
                      <a:gd name="connsiteY6" fmla="*/ 130493 h 260985"/>
                      <a:gd name="connsiteX7" fmla="*/ 110014 w 219932"/>
                      <a:gd name="connsiteY7" fmla="*/ 92012 h 260985"/>
                      <a:gd name="connsiteX8" fmla="*/ 148495 w 219932"/>
                      <a:gd name="connsiteY8" fmla="*/ 130493 h 260985"/>
                      <a:gd name="connsiteX9" fmla="*/ 110014 w 219932"/>
                      <a:gd name="connsiteY9" fmla="*/ 168974 h 260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5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2" y="260985"/>
                        </a:lnTo>
                        <a:lnTo>
                          <a:pt x="219932" y="0"/>
                        </a:lnTo>
                        <a:lnTo>
                          <a:pt x="0" y="0"/>
                        </a:lnTo>
                        <a:close/>
                        <a:moveTo>
                          <a:pt x="110014" y="168974"/>
                        </a:moveTo>
                        <a:cubicBezTo>
                          <a:pt x="88773" y="168974"/>
                          <a:pt x="71533" y="151733"/>
                          <a:pt x="71533" y="130493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3"/>
                        </a:cubicBezTo>
                        <a:cubicBezTo>
                          <a:pt x="148495" y="151733"/>
                          <a:pt x="131255" y="168974"/>
                          <a:pt x="110014" y="16897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9" name="자유형: 도형 308">
                    <a:extLst>
                      <a:ext uri="{FF2B5EF4-FFF2-40B4-BE49-F238E27FC236}">
                        <a16:creationId xmlns:a16="http://schemas.microsoft.com/office/drawing/2014/main" id="{A3ED6D37-B637-82A4-B025-CA154FAA4EB2}"/>
                      </a:ext>
                    </a:extLst>
                  </p:cNvPr>
                  <p:cNvSpPr/>
                  <p:nvPr/>
                </p:nvSpPr>
                <p:spPr>
                  <a:xfrm>
                    <a:off x="9631948" y="4508651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2 w 219932"/>
                      <a:gd name="connsiteY2" fmla="*/ 260985 h 260984"/>
                      <a:gd name="connsiteX3" fmla="*/ 219932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3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3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2" y="260985"/>
                        </a:lnTo>
                        <a:lnTo>
                          <a:pt x="219932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3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3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431" name="그룹 430">
                  <a:extLst>
                    <a:ext uri="{FF2B5EF4-FFF2-40B4-BE49-F238E27FC236}">
                      <a16:creationId xmlns:a16="http://schemas.microsoft.com/office/drawing/2014/main" id="{C2614E5F-18F9-C652-4353-69318A5F89C4}"/>
                    </a:ext>
                  </a:extLst>
                </p:cNvPr>
                <p:cNvGrpSpPr/>
                <p:nvPr/>
              </p:nvGrpSpPr>
              <p:grpSpPr>
                <a:xfrm>
                  <a:off x="7815352" y="1244188"/>
                  <a:ext cx="77694" cy="1201681"/>
                  <a:chOff x="14993189" y="1367877"/>
                  <a:chExt cx="219932" cy="3401662"/>
                </a:xfrm>
              </p:grpSpPr>
              <p:sp>
                <p:nvSpPr>
                  <p:cNvPr id="310" name="자유형: 도형 309">
                    <a:extLst>
                      <a:ext uri="{FF2B5EF4-FFF2-40B4-BE49-F238E27FC236}">
                        <a16:creationId xmlns:a16="http://schemas.microsoft.com/office/drawing/2014/main" id="{FE110A1E-8ED2-D26D-89FA-8921EFB0ACAA}"/>
                      </a:ext>
                    </a:extLst>
                  </p:cNvPr>
                  <p:cNvSpPr/>
                  <p:nvPr/>
                </p:nvSpPr>
                <p:spPr>
                  <a:xfrm>
                    <a:off x="14993189" y="1367877"/>
                    <a:ext cx="219932" cy="260985"/>
                  </a:xfrm>
                  <a:custGeom>
                    <a:avLst/>
                    <a:gdLst>
                      <a:gd name="connsiteX0" fmla="*/ 0 w 219932"/>
                      <a:gd name="connsiteY0" fmla="*/ 0 h 260985"/>
                      <a:gd name="connsiteX1" fmla="*/ 0 w 219932"/>
                      <a:gd name="connsiteY1" fmla="*/ 260985 h 260985"/>
                      <a:gd name="connsiteX2" fmla="*/ 219933 w 219932"/>
                      <a:gd name="connsiteY2" fmla="*/ 260985 h 260985"/>
                      <a:gd name="connsiteX3" fmla="*/ 219933 w 219932"/>
                      <a:gd name="connsiteY3" fmla="*/ 0 h 260985"/>
                      <a:gd name="connsiteX4" fmla="*/ 0 w 219932"/>
                      <a:gd name="connsiteY4" fmla="*/ 0 h 260985"/>
                      <a:gd name="connsiteX5" fmla="*/ 110014 w 219932"/>
                      <a:gd name="connsiteY5" fmla="*/ 168973 h 260985"/>
                      <a:gd name="connsiteX6" fmla="*/ 71533 w 219932"/>
                      <a:gd name="connsiteY6" fmla="*/ 130492 h 260985"/>
                      <a:gd name="connsiteX7" fmla="*/ 110014 w 219932"/>
                      <a:gd name="connsiteY7" fmla="*/ 92011 h 260985"/>
                      <a:gd name="connsiteX8" fmla="*/ 148495 w 219932"/>
                      <a:gd name="connsiteY8" fmla="*/ 130492 h 260985"/>
                      <a:gd name="connsiteX9" fmla="*/ 110014 w 219932"/>
                      <a:gd name="connsiteY9" fmla="*/ 168973 h 260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5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3" y="260985"/>
                        </a:lnTo>
                        <a:lnTo>
                          <a:pt x="219933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1"/>
                          <a:pt x="110014" y="92011"/>
                        </a:cubicBezTo>
                        <a:cubicBezTo>
                          <a:pt x="131255" y="92011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1" name="자유형: 도형 310">
                    <a:extLst>
                      <a:ext uri="{FF2B5EF4-FFF2-40B4-BE49-F238E27FC236}">
                        <a16:creationId xmlns:a16="http://schemas.microsoft.com/office/drawing/2014/main" id="{FF8F4D67-7141-37E8-7186-EBE377766BB5}"/>
                      </a:ext>
                    </a:extLst>
                  </p:cNvPr>
                  <p:cNvSpPr/>
                  <p:nvPr/>
                </p:nvSpPr>
                <p:spPr>
                  <a:xfrm>
                    <a:off x="14993189" y="1891371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3 w 219932"/>
                      <a:gd name="connsiteY2" fmla="*/ 260985 h 260984"/>
                      <a:gd name="connsiteX3" fmla="*/ 219933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2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2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3" y="260985"/>
                        </a:lnTo>
                        <a:lnTo>
                          <a:pt x="219933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2" name="자유형: 도형 311">
                    <a:extLst>
                      <a:ext uri="{FF2B5EF4-FFF2-40B4-BE49-F238E27FC236}">
                        <a16:creationId xmlns:a16="http://schemas.microsoft.com/office/drawing/2014/main" id="{06361420-142B-08EB-1A67-7E21EE2C1262}"/>
                      </a:ext>
                    </a:extLst>
                  </p:cNvPr>
                  <p:cNvSpPr/>
                  <p:nvPr/>
                </p:nvSpPr>
                <p:spPr>
                  <a:xfrm>
                    <a:off x="14993189" y="2414770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3 w 219932"/>
                      <a:gd name="connsiteY2" fmla="*/ 260985 h 260984"/>
                      <a:gd name="connsiteX3" fmla="*/ 219933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4 h 260984"/>
                      <a:gd name="connsiteX6" fmla="*/ 71533 w 219932"/>
                      <a:gd name="connsiteY6" fmla="*/ 130492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2 h 260984"/>
                      <a:gd name="connsiteX9" fmla="*/ 110014 w 219932"/>
                      <a:gd name="connsiteY9" fmla="*/ 168974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3" y="260985"/>
                        </a:lnTo>
                        <a:lnTo>
                          <a:pt x="219933" y="0"/>
                        </a:lnTo>
                        <a:lnTo>
                          <a:pt x="0" y="0"/>
                        </a:lnTo>
                        <a:close/>
                        <a:moveTo>
                          <a:pt x="110014" y="168974"/>
                        </a:moveTo>
                        <a:cubicBezTo>
                          <a:pt x="88773" y="168974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4"/>
                          <a:pt x="110014" y="16897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3" name="자유형: 도형 312">
                    <a:extLst>
                      <a:ext uri="{FF2B5EF4-FFF2-40B4-BE49-F238E27FC236}">
                        <a16:creationId xmlns:a16="http://schemas.microsoft.com/office/drawing/2014/main" id="{A20CFDCC-F58F-072A-7E2B-35E6C780354A}"/>
                      </a:ext>
                    </a:extLst>
                  </p:cNvPr>
                  <p:cNvSpPr/>
                  <p:nvPr/>
                </p:nvSpPr>
                <p:spPr>
                  <a:xfrm>
                    <a:off x="14993189" y="2938168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3 w 219932"/>
                      <a:gd name="connsiteY2" fmla="*/ 260985 h 260984"/>
                      <a:gd name="connsiteX3" fmla="*/ 219933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3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3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3" y="260985"/>
                        </a:lnTo>
                        <a:lnTo>
                          <a:pt x="219933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3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3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4" name="자유형: 도형 313">
                    <a:extLst>
                      <a:ext uri="{FF2B5EF4-FFF2-40B4-BE49-F238E27FC236}">
                        <a16:creationId xmlns:a16="http://schemas.microsoft.com/office/drawing/2014/main" id="{3444547D-9DFD-44A6-E1B1-C05840E9009E}"/>
                      </a:ext>
                    </a:extLst>
                  </p:cNvPr>
                  <p:cNvSpPr/>
                  <p:nvPr/>
                </p:nvSpPr>
                <p:spPr>
                  <a:xfrm>
                    <a:off x="14993189" y="3461567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3 w 219932"/>
                      <a:gd name="connsiteY2" fmla="*/ 260985 h 260984"/>
                      <a:gd name="connsiteX3" fmla="*/ 219933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2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2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3" y="260985"/>
                        </a:lnTo>
                        <a:lnTo>
                          <a:pt x="219933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5" name="자유형: 도형 314">
                    <a:extLst>
                      <a:ext uri="{FF2B5EF4-FFF2-40B4-BE49-F238E27FC236}">
                        <a16:creationId xmlns:a16="http://schemas.microsoft.com/office/drawing/2014/main" id="{520F58CE-F770-6CEE-7D76-5C8FBED3566E}"/>
                      </a:ext>
                    </a:extLst>
                  </p:cNvPr>
                  <p:cNvSpPr/>
                  <p:nvPr/>
                </p:nvSpPr>
                <p:spPr>
                  <a:xfrm>
                    <a:off x="14993189" y="3985157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3 w 219932"/>
                      <a:gd name="connsiteY2" fmla="*/ 260985 h 260984"/>
                      <a:gd name="connsiteX3" fmla="*/ 219933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3 h 260984"/>
                      <a:gd name="connsiteX6" fmla="*/ 71533 w 219932"/>
                      <a:gd name="connsiteY6" fmla="*/ 130492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2 h 260984"/>
                      <a:gd name="connsiteX9" fmla="*/ 110014 w 219932"/>
                      <a:gd name="connsiteY9" fmla="*/ 168973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3" y="260985"/>
                        </a:lnTo>
                        <a:lnTo>
                          <a:pt x="219933" y="0"/>
                        </a:lnTo>
                        <a:lnTo>
                          <a:pt x="0" y="0"/>
                        </a:lnTo>
                        <a:close/>
                        <a:moveTo>
                          <a:pt x="110014" y="168973"/>
                        </a:moveTo>
                        <a:cubicBezTo>
                          <a:pt x="88773" y="168973"/>
                          <a:pt x="71533" y="151733"/>
                          <a:pt x="71533" y="130492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2"/>
                        </a:cubicBezTo>
                        <a:cubicBezTo>
                          <a:pt x="148495" y="151733"/>
                          <a:pt x="131255" y="168973"/>
                          <a:pt x="110014" y="168973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6" name="자유형: 도형 315">
                    <a:extLst>
                      <a:ext uri="{FF2B5EF4-FFF2-40B4-BE49-F238E27FC236}">
                        <a16:creationId xmlns:a16="http://schemas.microsoft.com/office/drawing/2014/main" id="{B1C97EF5-31B8-C5F8-6BE1-1990848E3D96}"/>
                      </a:ext>
                    </a:extLst>
                  </p:cNvPr>
                  <p:cNvSpPr/>
                  <p:nvPr/>
                </p:nvSpPr>
                <p:spPr>
                  <a:xfrm>
                    <a:off x="14993189" y="4508555"/>
                    <a:ext cx="219932" cy="260984"/>
                  </a:xfrm>
                  <a:custGeom>
                    <a:avLst/>
                    <a:gdLst>
                      <a:gd name="connsiteX0" fmla="*/ 0 w 219932"/>
                      <a:gd name="connsiteY0" fmla="*/ 0 h 260984"/>
                      <a:gd name="connsiteX1" fmla="*/ 0 w 219932"/>
                      <a:gd name="connsiteY1" fmla="*/ 260985 h 260984"/>
                      <a:gd name="connsiteX2" fmla="*/ 219933 w 219932"/>
                      <a:gd name="connsiteY2" fmla="*/ 260985 h 260984"/>
                      <a:gd name="connsiteX3" fmla="*/ 219933 w 219932"/>
                      <a:gd name="connsiteY3" fmla="*/ 0 h 260984"/>
                      <a:gd name="connsiteX4" fmla="*/ 0 w 219932"/>
                      <a:gd name="connsiteY4" fmla="*/ 0 h 260984"/>
                      <a:gd name="connsiteX5" fmla="*/ 110014 w 219932"/>
                      <a:gd name="connsiteY5" fmla="*/ 168974 h 260984"/>
                      <a:gd name="connsiteX6" fmla="*/ 71533 w 219932"/>
                      <a:gd name="connsiteY6" fmla="*/ 130493 h 260984"/>
                      <a:gd name="connsiteX7" fmla="*/ 110014 w 219932"/>
                      <a:gd name="connsiteY7" fmla="*/ 92012 h 260984"/>
                      <a:gd name="connsiteX8" fmla="*/ 148495 w 219932"/>
                      <a:gd name="connsiteY8" fmla="*/ 130493 h 260984"/>
                      <a:gd name="connsiteX9" fmla="*/ 110014 w 219932"/>
                      <a:gd name="connsiteY9" fmla="*/ 168974 h 260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9932" h="260984">
                        <a:moveTo>
                          <a:pt x="0" y="0"/>
                        </a:moveTo>
                        <a:lnTo>
                          <a:pt x="0" y="260985"/>
                        </a:lnTo>
                        <a:lnTo>
                          <a:pt x="219933" y="260985"/>
                        </a:lnTo>
                        <a:lnTo>
                          <a:pt x="219933" y="0"/>
                        </a:lnTo>
                        <a:lnTo>
                          <a:pt x="0" y="0"/>
                        </a:lnTo>
                        <a:close/>
                        <a:moveTo>
                          <a:pt x="110014" y="168974"/>
                        </a:moveTo>
                        <a:cubicBezTo>
                          <a:pt x="88773" y="168974"/>
                          <a:pt x="71533" y="151733"/>
                          <a:pt x="71533" y="130493"/>
                        </a:cubicBezTo>
                        <a:cubicBezTo>
                          <a:pt x="71533" y="109252"/>
                          <a:pt x="88773" y="92012"/>
                          <a:pt x="110014" y="92012"/>
                        </a:cubicBezTo>
                        <a:cubicBezTo>
                          <a:pt x="131255" y="92012"/>
                          <a:pt x="148495" y="109252"/>
                          <a:pt x="148495" y="130493"/>
                        </a:cubicBezTo>
                        <a:cubicBezTo>
                          <a:pt x="148495" y="151733"/>
                          <a:pt x="131255" y="168974"/>
                          <a:pt x="110014" y="16897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432" name="그룹 431">
                  <a:extLst>
                    <a:ext uri="{FF2B5EF4-FFF2-40B4-BE49-F238E27FC236}">
                      <a16:creationId xmlns:a16="http://schemas.microsoft.com/office/drawing/2014/main" id="{F054E3B0-1558-1F17-4DE4-31C725769497}"/>
                    </a:ext>
                  </a:extLst>
                </p:cNvPr>
                <p:cNvGrpSpPr/>
                <p:nvPr/>
              </p:nvGrpSpPr>
              <p:grpSpPr>
                <a:xfrm>
                  <a:off x="6305418" y="2751228"/>
                  <a:ext cx="1201715" cy="77694"/>
                  <a:chOff x="10718941" y="5633934"/>
                  <a:chExt cx="3401758" cy="219932"/>
                </a:xfrm>
              </p:grpSpPr>
              <p:sp>
                <p:nvSpPr>
                  <p:cNvPr id="317" name="자유형: 도형 316">
                    <a:extLst>
                      <a:ext uri="{FF2B5EF4-FFF2-40B4-BE49-F238E27FC236}">
                        <a16:creationId xmlns:a16="http://schemas.microsoft.com/office/drawing/2014/main" id="{C38FB0E7-0F53-1849-D0B1-028C77791574}"/>
                      </a:ext>
                    </a:extLst>
                  </p:cNvPr>
                  <p:cNvSpPr/>
                  <p:nvPr/>
                </p:nvSpPr>
                <p:spPr>
                  <a:xfrm>
                    <a:off x="10718941" y="5633934"/>
                    <a:ext cx="260985" cy="219932"/>
                  </a:xfrm>
                  <a:custGeom>
                    <a:avLst/>
                    <a:gdLst>
                      <a:gd name="connsiteX0" fmla="*/ 0 w 260985"/>
                      <a:gd name="connsiteY0" fmla="*/ 219933 h 219932"/>
                      <a:gd name="connsiteX1" fmla="*/ 260985 w 260985"/>
                      <a:gd name="connsiteY1" fmla="*/ 219933 h 219932"/>
                      <a:gd name="connsiteX2" fmla="*/ 260985 w 260985"/>
                      <a:gd name="connsiteY2" fmla="*/ 0 h 219932"/>
                      <a:gd name="connsiteX3" fmla="*/ 0 w 260985"/>
                      <a:gd name="connsiteY3" fmla="*/ 0 h 219932"/>
                      <a:gd name="connsiteX4" fmla="*/ 0 w 260985"/>
                      <a:gd name="connsiteY4" fmla="*/ 219933 h 219932"/>
                      <a:gd name="connsiteX5" fmla="*/ 168973 w 260985"/>
                      <a:gd name="connsiteY5" fmla="*/ 110014 h 219932"/>
                      <a:gd name="connsiteX6" fmla="*/ 130492 w 260985"/>
                      <a:gd name="connsiteY6" fmla="*/ 148495 h 219932"/>
                      <a:gd name="connsiteX7" fmla="*/ 92011 w 260985"/>
                      <a:gd name="connsiteY7" fmla="*/ 110014 h 219932"/>
                      <a:gd name="connsiteX8" fmla="*/ 130492 w 260985"/>
                      <a:gd name="connsiteY8" fmla="*/ 71533 h 219932"/>
                      <a:gd name="connsiteX9" fmla="*/ 168973 w 260985"/>
                      <a:gd name="connsiteY9" fmla="*/ 110014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5" h="219932">
                        <a:moveTo>
                          <a:pt x="0" y="219933"/>
                        </a:moveTo>
                        <a:lnTo>
                          <a:pt x="260985" y="219933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3"/>
                        </a:lnTo>
                        <a:close/>
                        <a:moveTo>
                          <a:pt x="168973" y="110014"/>
                        </a:moveTo>
                        <a:cubicBezTo>
                          <a:pt x="168973" y="131255"/>
                          <a:pt x="151733" y="148495"/>
                          <a:pt x="130492" y="148495"/>
                        </a:cubicBezTo>
                        <a:cubicBezTo>
                          <a:pt x="109252" y="148495"/>
                          <a:pt x="92011" y="131255"/>
                          <a:pt x="92011" y="110014"/>
                        </a:cubicBezTo>
                        <a:cubicBezTo>
                          <a:pt x="92011" y="88773"/>
                          <a:pt x="109252" y="71533"/>
                          <a:pt x="130492" y="71533"/>
                        </a:cubicBezTo>
                        <a:cubicBezTo>
                          <a:pt x="151733" y="71533"/>
                          <a:pt x="168973" y="88773"/>
                          <a:pt x="168973" y="11001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8" name="자유형: 도형 317">
                    <a:extLst>
                      <a:ext uri="{FF2B5EF4-FFF2-40B4-BE49-F238E27FC236}">
                        <a16:creationId xmlns:a16="http://schemas.microsoft.com/office/drawing/2014/main" id="{1F8C11A3-9B1E-7A1A-C069-20CA2F5525DF}"/>
                      </a:ext>
                    </a:extLst>
                  </p:cNvPr>
                  <p:cNvSpPr/>
                  <p:nvPr/>
                </p:nvSpPr>
                <p:spPr>
                  <a:xfrm>
                    <a:off x="11242435" y="5633934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3 h 219932"/>
                      <a:gd name="connsiteX1" fmla="*/ 260985 w 260984"/>
                      <a:gd name="connsiteY1" fmla="*/ 219933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3 h 219932"/>
                      <a:gd name="connsiteX5" fmla="*/ 168974 w 260984"/>
                      <a:gd name="connsiteY5" fmla="*/ 110014 h 219932"/>
                      <a:gd name="connsiteX6" fmla="*/ 130492 w 260984"/>
                      <a:gd name="connsiteY6" fmla="*/ 148495 h 219932"/>
                      <a:gd name="connsiteX7" fmla="*/ 92012 w 260984"/>
                      <a:gd name="connsiteY7" fmla="*/ 110014 h 219932"/>
                      <a:gd name="connsiteX8" fmla="*/ 130492 w 260984"/>
                      <a:gd name="connsiteY8" fmla="*/ 71533 h 219932"/>
                      <a:gd name="connsiteX9" fmla="*/ 168974 w 260984"/>
                      <a:gd name="connsiteY9" fmla="*/ 110014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3"/>
                        </a:moveTo>
                        <a:lnTo>
                          <a:pt x="260985" y="219933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3"/>
                        </a:lnTo>
                        <a:close/>
                        <a:moveTo>
                          <a:pt x="168974" y="110014"/>
                        </a:moveTo>
                        <a:cubicBezTo>
                          <a:pt x="168974" y="131255"/>
                          <a:pt x="151733" y="148495"/>
                          <a:pt x="130492" y="148495"/>
                        </a:cubicBezTo>
                        <a:cubicBezTo>
                          <a:pt x="109252" y="148495"/>
                          <a:pt x="92012" y="131255"/>
                          <a:pt x="92012" y="110014"/>
                        </a:cubicBezTo>
                        <a:cubicBezTo>
                          <a:pt x="92012" y="88773"/>
                          <a:pt x="109252" y="71533"/>
                          <a:pt x="130492" y="71533"/>
                        </a:cubicBezTo>
                        <a:cubicBezTo>
                          <a:pt x="151733" y="71533"/>
                          <a:pt x="168974" y="88773"/>
                          <a:pt x="168974" y="11001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9" name="자유형: 도형 318">
                    <a:extLst>
                      <a:ext uri="{FF2B5EF4-FFF2-40B4-BE49-F238E27FC236}">
                        <a16:creationId xmlns:a16="http://schemas.microsoft.com/office/drawing/2014/main" id="{B3F3613E-8876-BC98-B403-D31326AD5883}"/>
                      </a:ext>
                    </a:extLst>
                  </p:cNvPr>
                  <p:cNvSpPr/>
                  <p:nvPr/>
                </p:nvSpPr>
                <p:spPr>
                  <a:xfrm>
                    <a:off x="11765928" y="5633934"/>
                    <a:ext cx="260985" cy="219932"/>
                  </a:xfrm>
                  <a:custGeom>
                    <a:avLst/>
                    <a:gdLst>
                      <a:gd name="connsiteX0" fmla="*/ 0 w 260985"/>
                      <a:gd name="connsiteY0" fmla="*/ 219933 h 219932"/>
                      <a:gd name="connsiteX1" fmla="*/ 260985 w 260985"/>
                      <a:gd name="connsiteY1" fmla="*/ 219933 h 219932"/>
                      <a:gd name="connsiteX2" fmla="*/ 260985 w 260985"/>
                      <a:gd name="connsiteY2" fmla="*/ 0 h 219932"/>
                      <a:gd name="connsiteX3" fmla="*/ 0 w 260985"/>
                      <a:gd name="connsiteY3" fmla="*/ 0 h 219932"/>
                      <a:gd name="connsiteX4" fmla="*/ 0 w 260985"/>
                      <a:gd name="connsiteY4" fmla="*/ 219933 h 219932"/>
                      <a:gd name="connsiteX5" fmla="*/ 168974 w 260985"/>
                      <a:gd name="connsiteY5" fmla="*/ 110014 h 219932"/>
                      <a:gd name="connsiteX6" fmla="*/ 130493 w 260985"/>
                      <a:gd name="connsiteY6" fmla="*/ 148495 h 219932"/>
                      <a:gd name="connsiteX7" fmla="*/ 92012 w 260985"/>
                      <a:gd name="connsiteY7" fmla="*/ 110014 h 219932"/>
                      <a:gd name="connsiteX8" fmla="*/ 130493 w 260985"/>
                      <a:gd name="connsiteY8" fmla="*/ 71533 h 219932"/>
                      <a:gd name="connsiteX9" fmla="*/ 168974 w 260985"/>
                      <a:gd name="connsiteY9" fmla="*/ 110014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5" h="219932">
                        <a:moveTo>
                          <a:pt x="0" y="219933"/>
                        </a:moveTo>
                        <a:lnTo>
                          <a:pt x="260985" y="219933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3"/>
                        </a:lnTo>
                        <a:close/>
                        <a:moveTo>
                          <a:pt x="168974" y="110014"/>
                        </a:moveTo>
                        <a:cubicBezTo>
                          <a:pt x="168974" y="131255"/>
                          <a:pt x="151733" y="148495"/>
                          <a:pt x="130493" y="148495"/>
                        </a:cubicBezTo>
                        <a:cubicBezTo>
                          <a:pt x="109252" y="148495"/>
                          <a:pt x="92012" y="131255"/>
                          <a:pt x="92012" y="110014"/>
                        </a:cubicBezTo>
                        <a:cubicBezTo>
                          <a:pt x="92012" y="88773"/>
                          <a:pt x="109252" y="71533"/>
                          <a:pt x="130493" y="71533"/>
                        </a:cubicBezTo>
                        <a:cubicBezTo>
                          <a:pt x="151733" y="71533"/>
                          <a:pt x="168974" y="88773"/>
                          <a:pt x="168974" y="11001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0" name="자유형: 도형 319">
                    <a:extLst>
                      <a:ext uri="{FF2B5EF4-FFF2-40B4-BE49-F238E27FC236}">
                        <a16:creationId xmlns:a16="http://schemas.microsoft.com/office/drawing/2014/main" id="{7ED322B1-2784-D799-A135-07B55A90B2AA}"/>
                      </a:ext>
                    </a:extLst>
                  </p:cNvPr>
                  <p:cNvSpPr/>
                  <p:nvPr/>
                </p:nvSpPr>
                <p:spPr>
                  <a:xfrm>
                    <a:off x="12289232" y="5633934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3 h 219932"/>
                      <a:gd name="connsiteX1" fmla="*/ 260985 w 260984"/>
                      <a:gd name="connsiteY1" fmla="*/ 219933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3 h 219932"/>
                      <a:gd name="connsiteX5" fmla="*/ 168973 w 260984"/>
                      <a:gd name="connsiteY5" fmla="*/ 110014 h 219932"/>
                      <a:gd name="connsiteX6" fmla="*/ 130492 w 260984"/>
                      <a:gd name="connsiteY6" fmla="*/ 148495 h 219932"/>
                      <a:gd name="connsiteX7" fmla="*/ 92012 w 260984"/>
                      <a:gd name="connsiteY7" fmla="*/ 110014 h 219932"/>
                      <a:gd name="connsiteX8" fmla="*/ 130492 w 260984"/>
                      <a:gd name="connsiteY8" fmla="*/ 71533 h 219932"/>
                      <a:gd name="connsiteX9" fmla="*/ 168973 w 260984"/>
                      <a:gd name="connsiteY9" fmla="*/ 110014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3"/>
                        </a:moveTo>
                        <a:lnTo>
                          <a:pt x="260985" y="219933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3"/>
                        </a:lnTo>
                        <a:close/>
                        <a:moveTo>
                          <a:pt x="168973" y="110014"/>
                        </a:moveTo>
                        <a:cubicBezTo>
                          <a:pt x="168973" y="131255"/>
                          <a:pt x="151733" y="148495"/>
                          <a:pt x="130492" y="148495"/>
                        </a:cubicBezTo>
                        <a:cubicBezTo>
                          <a:pt x="109252" y="148495"/>
                          <a:pt x="92012" y="131255"/>
                          <a:pt x="92012" y="110014"/>
                        </a:cubicBezTo>
                        <a:cubicBezTo>
                          <a:pt x="92012" y="88773"/>
                          <a:pt x="109252" y="71533"/>
                          <a:pt x="130492" y="71533"/>
                        </a:cubicBezTo>
                        <a:cubicBezTo>
                          <a:pt x="151733" y="71533"/>
                          <a:pt x="168973" y="88773"/>
                          <a:pt x="168973" y="11001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1" name="자유형: 도형 320">
                    <a:extLst>
                      <a:ext uri="{FF2B5EF4-FFF2-40B4-BE49-F238E27FC236}">
                        <a16:creationId xmlns:a16="http://schemas.microsoft.com/office/drawing/2014/main" id="{C9DD5175-3A77-0A90-D309-EBF9C9067E27}"/>
                      </a:ext>
                    </a:extLst>
                  </p:cNvPr>
                  <p:cNvSpPr/>
                  <p:nvPr/>
                </p:nvSpPr>
                <p:spPr>
                  <a:xfrm>
                    <a:off x="12812631" y="5633934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3 h 219932"/>
                      <a:gd name="connsiteX1" fmla="*/ 260985 w 260984"/>
                      <a:gd name="connsiteY1" fmla="*/ 219933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3 h 219932"/>
                      <a:gd name="connsiteX5" fmla="*/ 168974 w 260984"/>
                      <a:gd name="connsiteY5" fmla="*/ 110014 h 219932"/>
                      <a:gd name="connsiteX6" fmla="*/ 130493 w 260984"/>
                      <a:gd name="connsiteY6" fmla="*/ 148495 h 219932"/>
                      <a:gd name="connsiteX7" fmla="*/ 92012 w 260984"/>
                      <a:gd name="connsiteY7" fmla="*/ 110014 h 219932"/>
                      <a:gd name="connsiteX8" fmla="*/ 130493 w 260984"/>
                      <a:gd name="connsiteY8" fmla="*/ 71533 h 219932"/>
                      <a:gd name="connsiteX9" fmla="*/ 168974 w 260984"/>
                      <a:gd name="connsiteY9" fmla="*/ 110014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3"/>
                        </a:moveTo>
                        <a:lnTo>
                          <a:pt x="260985" y="219933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3"/>
                        </a:lnTo>
                        <a:close/>
                        <a:moveTo>
                          <a:pt x="168974" y="110014"/>
                        </a:moveTo>
                        <a:cubicBezTo>
                          <a:pt x="168974" y="131255"/>
                          <a:pt x="151733" y="148495"/>
                          <a:pt x="130493" y="148495"/>
                        </a:cubicBezTo>
                        <a:cubicBezTo>
                          <a:pt x="109252" y="148495"/>
                          <a:pt x="92012" y="131255"/>
                          <a:pt x="92012" y="110014"/>
                        </a:cubicBezTo>
                        <a:cubicBezTo>
                          <a:pt x="92012" y="88773"/>
                          <a:pt x="109252" y="71533"/>
                          <a:pt x="130493" y="71533"/>
                        </a:cubicBezTo>
                        <a:cubicBezTo>
                          <a:pt x="151733" y="71533"/>
                          <a:pt x="168974" y="88773"/>
                          <a:pt x="168974" y="11001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2" name="자유형: 도형 321">
                    <a:extLst>
                      <a:ext uri="{FF2B5EF4-FFF2-40B4-BE49-F238E27FC236}">
                        <a16:creationId xmlns:a16="http://schemas.microsoft.com/office/drawing/2014/main" id="{0E0708E3-F47C-1D59-0E16-EB3C1EA6C2FF}"/>
                      </a:ext>
                    </a:extLst>
                  </p:cNvPr>
                  <p:cNvSpPr/>
                  <p:nvPr/>
                </p:nvSpPr>
                <p:spPr>
                  <a:xfrm>
                    <a:off x="13336220" y="5633934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3 h 219932"/>
                      <a:gd name="connsiteX1" fmla="*/ 260985 w 260984"/>
                      <a:gd name="connsiteY1" fmla="*/ 219933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3 h 219932"/>
                      <a:gd name="connsiteX5" fmla="*/ 168974 w 260984"/>
                      <a:gd name="connsiteY5" fmla="*/ 110014 h 219932"/>
                      <a:gd name="connsiteX6" fmla="*/ 130493 w 260984"/>
                      <a:gd name="connsiteY6" fmla="*/ 148495 h 219932"/>
                      <a:gd name="connsiteX7" fmla="*/ 92012 w 260984"/>
                      <a:gd name="connsiteY7" fmla="*/ 110014 h 219932"/>
                      <a:gd name="connsiteX8" fmla="*/ 130493 w 260984"/>
                      <a:gd name="connsiteY8" fmla="*/ 71533 h 219932"/>
                      <a:gd name="connsiteX9" fmla="*/ 168974 w 260984"/>
                      <a:gd name="connsiteY9" fmla="*/ 110014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3"/>
                        </a:moveTo>
                        <a:lnTo>
                          <a:pt x="260985" y="219933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3"/>
                        </a:lnTo>
                        <a:close/>
                        <a:moveTo>
                          <a:pt x="168974" y="110014"/>
                        </a:moveTo>
                        <a:cubicBezTo>
                          <a:pt x="168974" y="131255"/>
                          <a:pt x="151733" y="148495"/>
                          <a:pt x="130493" y="148495"/>
                        </a:cubicBezTo>
                        <a:cubicBezTo>
                          <a:pt x="109252" y="148495"/>
                          <a:pt x="92012" y="131255"/>
                          <a:pt x="92012" y="110014"/>
                        </a:cubicBezTo>
                        <a:cubicBezTo>
                          <a:pt x="92012" y="88773"/>
                          <a:pt x="109252" y="71533"/>
                          <a:pt x="130493" y="71533"/>
                        </a:cubicBezTo>
                        <a:cubicBezTo>
                          <a:pt x="151733" y="71533"/>
                          <a:pt x="168974" y="88773"/>
                          <a:pt x="168974" y="11001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3" name="자유형: 도형 322">
                    <a:extLst>
                      <a:ext uri="{FF2B5EF4-FFF2-40B4-BE49-F238E27FC236}">
                        <a16:creationId xmlns:a16="http://schemas.microsoft.com/office/drawing/2014/main" id="{E263871C-7D71-B40D-1D4C-12BE03126847}"/>
                      </a:ext>
                    </a:extLst>
                  </p:cNvPr>
                  <p:cNvSpPr/>
                  <p:nvPr/>
                </p:nvSpPr>
                <p:spPr>
                  <a:xfrm>
                    <a:off x="13859714" y="5633934"/>
                    <a:ext cx="260985" cy="219932"/>
                  </a:xfrm>
                  <a:custGeom>
                    <a:avLst/>
                    <a:gdLst>
                      <a:gd name="connsiteX0" fmla="*/ 0 w 260985"/>
                      <a:gd name="connsiteY0" fmla="*/ 219933 h 219932"/>
                      <a:gd name="connsiteX1" fmla="*/ 260985 w 260985"/>
                      <a:gd name="connsiteY1" fmla="*/ 219933 h 219932"/>
                      <a:gd name="connsiteX2" fmla="*/ 260985 w 260985"/>
                      <a:gd name="connsiteY2" fmla="*/ 0 h 219932"/>
                      <a:gd name="connsiteX3" fmla="*/ 0 w 260985"/>
                      <a:gd name="connsiteY3" fmla="*/ 0 h 219932"/>
                      <a:gd name="connsiteX4" fmla="*/ 0 w 260985"/>
                      <a:gd name="connsiteY4" fmla="*/ 219933 h 219932"/>
                      <a:gd name="connsiteX5" fmla="*/ 168974 w 260985"/>
                      <a:gd name="connsiteY5" fmla="*/ 110014 h 219932"/>
                      <a:gd name="connsiteX6" fmla="*/ 130493 w 260985"/>
                      <a:gd name="connsiteY6" fmla="*/ 148495 h 219932"/>
                      <a:gd name="connsiteX7" fmla="*/ 92012 w 260985"/>
                      <a:gd name="connsiteY7" fmla="*/ 110014 h 219932"/>
                      <a:gd name="connsiteX8" fmla="*/ 130493 w 260985"/>
                      <a:gd name="connsiteY8" fmla="*/ 71533 h 219932"/>
                      <a:gd name="connsiteX9" fmla="*/ 168974 w 260985"/>
                      <a:gd name="connsiteY9" fmla="*/ 110014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5" h="219932">
                        <a:moveTo>
                          <a:pt x="0" y="219933"/>
                        </a:moveTo>
                        <a:lnTo>
                          <a:pt x="260985" y="219933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3"/>
                        </a:lnTo>
                        <a:close/>
                        <a:moveTo>
                          <a:pt x="168974" y="110014"/>
                        </a:moveTo>
                        <a:cubicBezTo>
                          <a:pt x="168974" y="131255"/>
                          <a:pt x="151733" y="148495"/>
                          <a:pt x="130493" y="148495"/>
                        </a:cubicBezTo>
                        <a:cubicBezTo>
                          <a:pt x="109252" y="148495"/>
                          <a:pt x="92012" y="131255"/>
                          <a:pt x="92012" y="110014"/>
                        </a:cubicBezTo>
                        <a:cubicBezTo>
                          <a:pt x="92012" y="88773"/>
                          <a:pt x="109252" y="71533"/>
                          <a:pt x="130493" y="71533"/>
                        </a:cubicBezTo>
                        <a:cubicBezTo>
                          <a:pt x="151733" y="71533"/>
                          <a:pt x="168974" y="88773"/>
                          <a:pt x="168974" y="110014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430" name="그룹 429">
                  <a:extLst>
                    <a:ext uri="{FF2B5EF4-FFF2-40B4-BE49-F238E27FC236}">
                      <a16:creationId xmlns:a16="http://schemas.microsoft.com/office/drawing/2014/main" id="{7E4B0FE8-D3B1-0071-A68F-4B4DD00597BE}"/>
                    </a:ext>
                  </a:extLst>
                </p:cNvPr>
                <p:cNvGrpSpPr/>
                <p:nvPr/>
              </p:nvGrpSpPr>
              <p:grpSpPr>
                <a:xfrm>
                  <a:off x="6305418" y="857300"/>
                  <a:ext cx="1201681" cy="77694"/>
                  <a:chOff x="10718941" y="272693"/>
                  <a:chExt cx="3401662" cy="219932"/>
                </a:xfrm>
              </p:grpSpPr>
              <p:sp>
                <p:nvSpPr>
                  <p:cNvPr id="324" name="자유형: 도형 323">
                    <a:extLst>
                      <a:ext uri="{FF2B5EF4-FFF2-40B4-BE49-F238E27FC236}">
                        <a16:creationId xmlns:a16="http://schemas.microsoft.com/office/drawing/2014/main" id="{0A3B4DB9-C21C-DC66-8F65-7F90C6D0EFE5}"/>
                      </a:ext>
                    </a:extLst>
                  </p:cNvPr>
                  <p:cNvSpPr/>
                  <p:nvPr/>
                </p:nvSpPr>
                <p:spPr>
                  <a:xfrm>
                    <a:off x="10718941" y="272693"/>
                    <a:ext cx="260985" cy="219932"/>
                  </a:xfrm>
                  <a:custGeom>
                    <a:avLst/>
                    <a:gdLst>
                      <a:gd name="connsiteX0" fmla="*/ 0 w 260985"/>
                      <a:gd name="connsiteY0" fmla="*/ 219932 h 219932"/>
                      <a:gd name="connsiteX1" fmla="*/ 260985 w 260985"/>
                      <a:gd name="connsiteY1" fmla="*/ 219932 h 219932"/>
                      <a:gd name="connsiteX2" fmla="*/ 260985 w 260985"/>
                      <a:gd name="connsiteY2" fmla="*/ 0 h 219932"/>
                      <a:gd name="connsiteX3" fmla="*/ 0 w 260985"/>
                      <a:gd name="connsiteY3" fmla="*/ 0 h 219932"/>
                      <a:gd name="connsiteX4" fmla="*/ 0 w 260985"/>
                      <a:gd name="connsiteY4" fmla="*/ 219932 h 219932"/>
                      <a:gd name="connsiteX5" fmla="*/ 168973 w 260985"/>
                      <a:gd name="connsiteY5" fmla="*/ 109919 h 219932"/>
                      <a:gd name="connsiteX6" fmla="*/ 130492 w 260985"/>
                      <a:gd name="connsiteY6" fmla="*/ 148400 h 219932"/>
                      <a:gd name="connsiteX7" fmla="*/ 92011 w 260985"/>
                      <a:gd name="connsiteY7" fmla="*/ 109919 h 219932"/>
                      <a:gd name="connsiteX8" fmla="*/ 130492 w 260985"/>
                      <a:gd name="connsiteY8" fmla="*/ 71438 h 219932"/>
                      <a:gd name="connsiteX9" fmla="*/ 168973 w 260985"/>
                      <a:gd name="connsiteY9" fmla="*/ 109919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5" h="219932">
                        <a:moveTo>
                          <a:pt x="0" y="219932"/>
                        </a:moveTo>
                        <a:lnTo>
                          <a:pt x="260985" y="219932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2"/>
                        </a:lnTo>
                        <a:close/>
                        <a:moveTo>
                          <a:pt x="168973" y="109919"/>
                        </a:moveTo>
                        <a:cubicBezTo>
                          <a:pt x="168973" y="131159"/>
                          <a:pt x="151733" y="148400"/>
                          <a:pt x="130492" y="148400"/>
                        </a:cubicBezTo>
                        <a:cubicBezTo>
                          <a:pt x="109252" y="148400"/>
                          <a:pt x="92011" y="131159"/>
                          <a:pt x="92011" y="109919"/>
                        </a:cubicBezTo>
                        <a:cubicBezTo>
                          <a:pt x="92011" y="88678"/>
                          <a:pt x="109252" y="71438"/>
                          <a:pt x="130492" y="71438"/>
                        </a:cubicBezTo>
                        <a:cubicBezTo>
                          <a:pt x="151733" y="71438"/>
                          <a:pt x="168973" y="88678"/>
                          <a:pt x="168973" y="109919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5" name="자유형: 도형 324">
                    <a:extLst>
                      <a:ext uri="{FF2B5EF4-FFF2-40B4-BE49-F238E27FC236}">
                        <a16:creationId xmlns:a16="http://schemas.microsoft.com/office/drawing/2014/main" id="{97B28295-05BB-04EB-2008-57947E9E5824}"/>
                      </a:ext>
                    </a:extLst>
                  </p:cNvPr>
                  <p:cNvSpPr/>
                  <p:nvPr/>
                </p:nvSpPr>
                <p:spPr>
                  <a:xfrm>
                    <a:off x="11242339" y="272693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2 h 219932"/>
                      <a:gd name="connsiteX1" fmla="*/ 260985 w 260984"/>
                      <a:gd name="connsiteY1" fmla="*/ 219932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2 h 219932"/>
                      <a:gd name="connsiteX5" fmla="*/ 168973 w 260984"/>
                      <a:gd name="connsiteY5" fmla="*/ 109919 h 219932"/>
                      <a:gd name="connsiteX6" fmla="*/ 130492 w 260984"/>
                      <a:gd name="connsiteY6" fmla="*/ 148400 h 219932"/>
                      <a:gd name="connsiteX7" fmla="*/ 92011 w 260984"/>
                      <a:gd name="connsiteY7" fmla="*/ 109919 h 219932"/>
                      <a:gd name="connsiteX8" fmla="*/ 130492 w 260984"/>
                      <a:gd name="connsiteY8" fmla="*/ 71438 h 219932"/>
                      <a:gd name="connsiteX9" fmla="*/ 168973 w 260984"/>
                      <a:gd name="connsiteY9" fmla="*/ 109919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2"/>
                        </a:moveTo>
                        <a:lnTo>
                          <a:pt x="260985" y="219932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2"/>
                        </a:lnTo>
                        <a:close/>
                        <a:moveTo>
                          <a:pt x="168973" y="109919"/>
                        </a:moveTo>
                        <a:cubicBezTo>
                          <a:pt x="168973" y="131159"/>
                          <a:pt x="151733" y="148400"/>
                          <a:pt x="130492" y="148400"/>
                        </a:cubicBezTo>
                        <a:cubicBezTo>
                          <a:pt x="109252" y="148400"/>
                          <a:pt x="92011" y="131159"/>
                          <a:pt x="92011" y="109919"/>
                        </a:cubicBezTo>
                        <a:cubicBezTo>
                          <a:pt x="92011" y="88678"/>
                          <a:pt x="109252" y="71438"/>
                          <a:pt x="130492" y="71438"/>
                        </a:cubicBezTo>
                        <a:cubicBezTo>
                          <a:pt x="151733" y="71438"/>
                          <a:pt x="168973" y="88678"/>
                          <a:pt x="168973" y="109919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6" name="자유형: 도형 325">
                    <a:extLst>
                      <a:ext uri="{FF2B5EF4-FFF2-40B4-BE49-F238E27FC236}">
                        <a16:creationId xmlns:a16="http://schemas.microsoft.com/office/drawing/2014/main" id="{53AEB6E1-66EF-F31A-D297-9C4A7AA3139F}"/>
                      </a:ext>
                    </a:extLst>
                  </p:cNvPr>
                  <p:cNvSpPr/>
                  <p:nvPr/>
                </p:nvSpPr>
                <p:spPr>
                  <a:xfrm>
                    <a:off x="11765833" y="272693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2 h 219932"/>
                      <a:gd name="connsiteX1" fmla="*/ 260985 w 260984"/>
                      <a:gd name="connsiteY1" fmla="*/ 219932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2 h 219932"/>
                      <a:gd name="connsiteX5" fmla="*/ 168974 w 260984"/>
                      <a:gd name="connsiteY5" fmla="*/ 109919 h 219932"/>
                      <a:gd name="connsiteX6" fmla="*/ 130492 w 260984"/>
                      <a:gd name="connsiteY6" fmla="*/ 148400 h 219932"/>
                      <a:gd name="connsiteX7" fmla="*/ 92012 w 260984"/>
                      <a:gd name="connsiteY7" fmla="*/ 109919 h 219932"/>
                      <a:gd name="connsiteX8" fmla="*/ 130492 w 260984"/>
                      <a:gd name="connsiteY8" fmla="*/ 71438 h 219932"/>
                      <a:gd name="connsiteX9" fmla="*/ 168974 w 260984"/>
                      <a:gd name="connsiteY9" fmla="*/ 109919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2"/>
                        </a:moveTo>
                        <a:lnTo>
                          <a:pt x="260985" y="219932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2"/>
                        </a:lnTo>
                        <a:close/>
                        <a:moveTo>
                          <a:pt x="168974" y="109919"/>
                        </a:moveTo>
                        <a:cubicBezTo>
                          <a:pt x="168974" y="131159"/>
                          <a:pt x="151733" y="148400"/>
                          <a:pt x="130492" y="148400"/>
                        </a:cubicBezTo>
                        <a:cubicBezTo>
                          <a:pt x="109252" y="148400"/>
                          <a:pt x="92012" y="131159"/>
                          <a:pt x="92012" y="109919"/>
                        </a:cubicBezTo>
                        <a:cubicBezTo>
                          <a:pt x="92012" y="88678"/>
                          <a:pt x="109252" y="71438"/>
                          <a:pt x="130492" y="71438"/>
                        </a:cubicBezTo>
                        <a:cubicBezTo>
                          <a:pt x="151733" y="71438"/>
                          <a:pt x="168974" y="88678"/>
                          <a:pt x="168974" y="109919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7" name="자유형: 도형 326">
                    <a:extLst>
                      <a:ext uri="{FF2B5EF4-FFF2-40B4-BE49-F238E27FC236}">
                        <a16:creationId xmlns:a16="http://schemas.microsoft.com/office/drawing/2014/main" id="{A9CD8FAB-D928-239B-FF91-4D8FE31B4877}"/>
                      </a:ext>
                    </a:extLst>
                  </p:cNvPr>
                  <p:cNvSpPr/>
                  <p:nvPr/>
                </p:nvSpPr>
                <p:spPr>
                  <a:xfrm>
                    <a:off x="12289137" y="272693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2 h 219932"/>
                      <a:gd name="connsiteX1" fmla="*/ 260985 w 260984"/>
                      <a:gd name="connsiteY1" fmla="*/ 219932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2 h 219932"/>
                      <a:gd name="connsiteX5" fmla="*/ 168973 w 260984"/>
                      <a:gd name="connsiteY5" fmla="*/ 109919 h 219932"/>
                      <a:gd name="connsiteX6" fmla="*/ 130493 w 260984"/>
                      <a:gd name="connsiteY6" fmla="*/ 148400 h 219932"/>
                      <a:gd name="connsiteX7" fmla="*/ 92012 w 260984"/>
                      <a:gd name="connsiteY7" fmla="*/ 109919 h 219932"/>
                      <a:gd name="connsiteX8" fmla="*/ 130493 w 260984"/>
                      <a:gd name="connsiteY8" fmla="*/ 71438 h 219932"/>
                      <a:gd name="connsiteX9" fmla="*/ 168973 w 260984"/>
                      <a:gd name="connsiteY9" fmla="*/ 109919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2"/>
                        </a:moveTo>
                        <a:lnTo>
                          <a:pt x="260985" y="219932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2"/>
                        </a:lnTo>
                        <a:close/>
                        <a:moveTo>
                          <a:pt x="168973" y="109919"/>
                        </a:moveTo>
                        <a:cubicBezTo>
                          <a:pt x="168973" y="131159"/>
                          <a:pt x="151733" y="148400"/>
                          <a:pt x="130493" y="148400"/>
                        </a:cubicBezTo>
                        <a:cubicBezTo>
                          <a:pt x="109252" y="148400"/>
                          <a:pt x="92012" y="131159"/>
                          <a:pt x="92012" y="109919"/>
                        </a:cubicBezTo>
                        <a:cubicBezTo>
                          <a:pt x="92012" y="88678"/>
                          <a:pt x="109252" y="71438"/>
                          <a:pt x="130493" y="71438"/>
                        </a:cubicBezTo>
                        <a:cubicBezTo>
                          <a:pt x="151733" y="71438"/>
                          <a:pt x="168973" y="88678"/>
                          <a:pt x="168973" y="109919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8" name="자유형: 도형 327">
                    <a:extLst>
                      <a:ext uri="{FF2B5EF4-FFF2-40B4-BE49-F238E27FC236}">
                        <a16:creationId xmlns:a16="http://schemas.microsoft.com/office/drawing/2014/main" id="{3EF03928-F941-5F24-7D15-9F2997D950CE}"/>
                      </a:ext>
                    </a:extLst>
                  </p:cNvPr>
                  <p:cNvSpPr/>
                  <p:nvPr/>
                </p:nvSpPr>
                <p:spPr>
                  <a:xfrm>
                    <a:off x="12812631" y="272693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2 h 219932"/>
                      <a:gd name="connsiteX1" fmla="*/ 260985 w 260984"/>
                      <a:gd name="connsiteY1" fmla="*/ 219932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2 h 219932"/>
                      <a:gd name="connsiteX5" fmla="*/ 168974 w 260984"/>
                      <a:gd name="connsiteY5" fmla="*/ 109919 h 219932"/>
                      <a:gd name="connsiteX6" fmla="*/ 130493 w 260984"/>
                      <a:gd name="connsiteY6" fmla="*/ 148400 h 219932"/>
                      <a:gd name="connsiteX7" fmla="*/ 92012 w 260984"/>
                      <a:gd name="connsiteY7" fmla="*/ 109919 h 219932"/>
                      <a:gd name="connsiteX8" fmla="*/ 130493 w 260984"/>
                      <a:gd name="connsiteY8" fmla="*/ 71438 h 219932"/>
                      <a:gd name="connsiteX9" fmla="*/ 168974 w 260984"/>
                      <a:gd name="connsiteY9" fmla="*/ 109919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2"/>
                        </a:moveTo>
                        <a:lnTo>
                          <a:pt x="260985" y="219932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2"/>
                        </a:lnTo>
                        <a:close/>
                        <a:moveTo>
                          <a:pt x="168974" y="109919"/>
                        </a:moveTo>
                        <a:cubicBezTo>
                          <a:pt x="168974" y="131159"/>
                          <a:pt x="151733" y="148400"/>
                          <a:pt x="130493" y="148400"/>
                        </a:cubicBezTo>
                        <a:cubicBezTo>
                          <a:pt x="109252" y="148400"/>
                          <a:pt x="92012" y="131159"/>
                          <a:pt x="92012" y="109919"/>
                        </a:cubicBezTo>
                        <a:cubicBezTo>
                          <a:pt x="92012" y="88678"/>
                          <a:pt x="109252" y="71438"/>
                          <a:pt x="130493" y="71438"/>
                        </a:cubicBezTo>
                        <a:cubicBezTo>
                          <a:pt x="151733" y="71438"/>
                          <a:pt x="168974" y="88678"/>
                          <a:pt x="168974" y="109919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9" name="자유형: 도형 328">
                    <a:extLst>
                      <a:ext uri="{FF2B5EF4-FFF2-40B4-BE49-F238E27FC236}">
                        <a16:creationId xmlns:a16="http://schemas.microsoft.com/office/drawing/2014/main" id="{A973E99E-09E3-E032-8F53-619F060E75A2}"/>
                      </a:ext>
                    </a:extLst>
                  </p:cNvPr>
                  <p:cNvSpPr/>
                  <p:nvPr/>
                </p:nvSpPr>
                <p:spPr>
                  <a:xfrm>
                    <a:off x="13336220" y="272693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2 h 219932"/>
                      <a:gd name="connsiteX1" fmla="*/ 260985 w 260984"/>
                      <a:gd name="connsiteY1" fmla="*/ 219932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2 h 219932"/>
                      <a:gd name="connsiteX5" fmla="*/ 168974 w 260984"/>
                      <a:gd name="connsiteY5" fmla="*/ 109919 h 219932"/>
                      <a:gd name="connsiteX6" fmla="*/ 130493 w 260984"/>
                      <a:gd name="connsiteY6" fmla="*/ 148400 h 219932"/>
                      <a:gd name="connsiteX7" fmla="*/ 92012 w 260984"/>
                      <a:gd name="connsiteY7" fmla="*/ 109919 h 219932"/>
                      <a:gd name="connsiteX8" fmla="*/ 130493 w 260984"/>
                      <a:gd name="connsiteY8" fmla="*/ 71438 h 219932"/>
                      <a:gd name="connsiteX9" fmla="*/ 168974 w 260984"/>
                      <a:gd name="connsiteY9" fmla="*/ 109919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2"/>
                        </a:moveTo>
                        <a:lnTo>
                          <a:pt x="260985" y="219932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2"/>
                        </a:lnTo>
                        <a:close/>
                        <a:moveTo>
                          <a:pt x="168974" y="109919"/>
                        </a:moveTo>
                        <a:cubicBezTo>
                          <a:pt x="168974" y="131159"/>
                          <a:pt x="151733" y="148400"/>
                          <a:pt x="130493" y="148400"/>
                        </a:cubicBezTo>
                        <a:cubicBezTo>
                          <a:pt x="109252" y="148400"/>
                          <a:pt x="92012" y="131159"/>
                          <a:pt x="92012" y="109919"/>
                        </a:cubicBezTo>
                        <a:cubicBezTo>
                          <a:pt x="92012" y="88678"/>
                          <a:pt x="109252" y="71438"/>
                          <a:pt x="130493" y="71438"/>
                        </a:cubicBezTo>
                        <a:cubicBezTo>
                          <a:pt x="151733" y="71438"/>
                          <a:pt x="168974" y="88678"/>
                          <a:pt x="168974" y="109919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0" name="자유형: 도형 329">
                    <a:extLst>
                      <a:ext uri="{FF2B5EF4-FFF2-40B4-BE49-F238E27FC236}">
                        <a16:creationId xmlns:a16="http://schemas.microsoft.com/office/drawing/2014/main" id="{44F0BF39-DBF7-60DE-BAA2-5157778538EE}"/>
                      </a:ext>
                    </a:extLst>
                  </p:cNvPr>
                  <p:cNvSpPr/>
                  <p:nvPr/>
                </p:nvSpPr>
                <p:spPr>
                  <a:xfrm>
                    <a:off x="13859619" y="272693"/>
                    <a:ext cx="260984" cy="219932"/>
                  </a:xfrm>
                  <a:custGeom>
                    <a:avLst/>
                    <a:gdLst>
                      <a:gd name="connsiteX0" fmla="*/ 0 w 260984"/>
                      <a:gd name="connsiteY0" fmla="*/ 219932 h 219932"/>
                      <a:gd name="connsiteX1" fmla="*/ 260985 w 260984"/>
                      <a:gd name="connsiteY1" fmla="*/ 219932 h 219932"/>
                      <a:gd name="connsiteX2" fmla="*/ 260985 w 260984"/>
                      <a:gd name="connsiteY2" fmla="*/ 0 h 219932"/>
                      <a:gd name="connsiteX3" fmla="*/ 0 w 260984"/>
                      <a:gd name="connsiteY3" fmla="*/ 0 h 219932"/>
                      <a:gd name="connsiteX4" fmla="*/ 0 w 260984"/>
                      <a:gd name="connsiteY4" fmla="*/ 219932 h 219932"/>
                      <a:gd name="connsiteX5" fmla="*/ 168973 w 260984"/>
                      <a:gd name="connsiteY5" fmla="*/ 109919 h 219932"/>
                      <a:gd name="connsiteX6" fmla="*/ 130492 w 260984"/>
                      <a:gd name="connsiteY6" fmla="*/ 148400 h 219932"/>
                      <a:gd name="connsiteX7" fmla="*/ 92012 w 260984"/>
                      <a:gd name="connsiteY7" fmla="*/ 109919 h 219932"/>
                      <a:gd name="connsiteX8" fmla="*/ 130492 w 260984"/>
                      <a:gd name="connsiteY8" fmla="*/ 71438 h 219932"/>
                      <a:gd name="connsiteX9" fmla="*/ 168973 w 260984"/>
                      <a:gd name="connsiteY9" fmla="*/ 109919 h 219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0984" h="219932">
                        <a:moveTo>
                          <a:pt x="0" y="219932"/>
                        </a:moveTo>
                        <a:lnTo>
                          <a:pt x="260985" y="219932"/>
                        </a:lnTo>
                        <a:lnTo>
                          <a:pt x="260985" y="0"/>
                        </a:lnTo>
                        <a:lnTo>
                          <a:pt x="0" y="0"/>
                        </a:lnTo>
                        <a:lnTo>
                          <a:pt x="0" y="219932"/>
                        </a:lnTo>
                        <a:close/>
                        <a:moveTo>
                          <a:pt x="168973" y="109919"/>
                        </a:moveTo>
                        <a:cubicBezTo>
                          <a:pt x="168973" y="131159"/>
                          <a:pt x="151733" y="148400"/>
                          <a:pt x="130492" y="148400"/>
                        </a:cubicBezTo>
                        <a:cubicBezTo>
                          <a:pt x="109252" y="148400"/>
                          <a:pt x="92012" y="131159"/>
                          <a:pt x="92012" y="109919"/>
                        </a:cubicBezTo>
                        <a:cubicBezTo>
                          <a:pt x="92012" y="88678"/>
                          <a:pt x="109252" y="71438"/>
                          <a:pt x="130492" y="71438"/>
                        </a:cubicBezTo>
                        <a:cubicBezTo>
                          <a:pt x="151733" y="71438"/>
                          <a:pt x="168973" y="88678"/>
                          <a:pt x="168973" y="109919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429" name="사각형: 둥근 모서리 428">
                <a:extLst>
                  <a:ext uri="{FF2B5EF4-FFF2-40B4-BE49-F238E27FC236}">
                    <a16:creationId xmlns:a16="http://schemas.microsoft.com/office/drawing/2014/main" id="{1BED6FDA-231D-F8C2-4976-CE606DC7D560}"/>
                  </a:ext>
                </a:extLst>
              </p:cNvPr>
              <p:cNvSpPr/>
              <p:nvPr/>
            </p:nvSpPr>
            <p:spPr>
              <a:xfrm>
                <a:off x="6581356" y="1468756"/>
                <a:ext cx="1318419" cy="1316884"/>
              </a:xfrm>
              <a:prstGeom prst="roundRect">
                <a:avLst>
                  <a:gd name="adj" fmla="val 4620"/>
                </a:avLst>
              </a:prstGeom>
              <a:gradFill>
                <a:gsLst>
                  <a:gs pos="100000">
                    <a:srgbClr val="87CAD7"/>
                  </a:gs>
                  <a:gs pos="0">
                    <a:srgbClr val="CEE9EF"/>
                  </a:gs>
                </a:gsLst>
                <a:lin ang="14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1" name="사각형: 둥근 모서리 300">
                <a:extLst>
                  <a:ext uri="{FF2B5EF4-FFF2-40B4-BE49-F238E27FC236}">
                    <a16:creationId xmlns:a16="http://schemas.microsoft.com/office/drawing/2014/main" id="{7F5C53DB-0C9E-9301-0598-C8E6BBEAE025}"/>
                  </a:ext>
                </a:extLst>
              </p:cNvPr>
              <p:cNvSpPr/>
              <p:nvPr/>
            </p:nvSpPr>
            <p:spPr>
              <a:xfrm>
                <a:off x="6587204" y="1471050"/>
                <a:ext cx="1306722" cy="1306721"/>
              </a:xfrm>
              <a:prstGeom prst="roundRect">
                <a:avLst>
                  <a:gd name="adj" fmla="val 4983"/>
                </a:avLst>
              </a:prstGeom>
              <a:noFill/>
              <a:ln w="25400" cap="flat">
                <a:solidFill>
                  <a:srgbClr val="75C2D1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302" name="사각형: 둥근 모서리 301">
                <a:extLst>
                  <a:ext uri="{FF2B5EF4-FFF2-40B4-BE49-F238E27FC236}">
                    <a16:creationId xmlns:a16="http://schemas.microsoft.com/office/drawing/2014/main" id="{CCA40AFF-0908-E0C8-7E73-9F7137E5D08D}"/>
                  </a:ext>
                </a:extLst>
              </p:cNvPr>
              <p:cNvSpPr/>
              <p:nvPr/>
            </p:nvSpPr>
            <p:spPr>
              <a:xfrm>
                <a:off x="6651894" y="1542896"/>
                <a:ext cx="1163030" cy="1163030"/>
              </a:xfrm>
              <a:prstGeom prst="roundRect">
                <a:avLst>
                  <a:gd name="adj" fmla="val 5117"/>
                </a:avLst>
              </a:prstGeom>
              <a:gradFill>
                <a:gsLst>
                  <a:gs pos="0">
                    <a:srgbClr val="0F958E"/>
                  </a:gs>
                  <a:gs pos="100000">
                    <a:srgbClr val="8F519A"/>
                  </a:gs>
                  <a:gs pos="50000">
                    <a:srgbClr val="286EB4"/>
                  </a:gs>
                </a:gsLst>
                <a:lin ang="2700000" scaled="0"/>
              </a:gradFill>
              <a:ln w="12700">
                <a:solidFill>
                  <a:schemeClr val="bg1"/>
                </a:solidFill>
              </a:ln>
              <a:effectLst>
                <a:innerShdw blurRad="38100" dist="25400" dir="132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428" name="자유형: 도형 427">
                <a:extLst>
                  <a:ext uri="{FF2B5EF4-FFF2-40B4-BE49-F238E27FC236}">
                    <a16:creationId xmlns:a16="http://schemas.microsoft.com/office/drawing/2014/main" id="{67C4BC1B-2640-EE52-47C8-75458B31C36A}"/>
                  </a:ext>
                </a:extLst>
              </p:cNvPr>
              <p:cNvSpPr/>
              <p:nvPr/>
            </p:nvSpPr>
            <p:spPr>
              <a:xfrm>
                <a:off x="6663352" y="1554353"/>
                <a:ext cx="1140113" cy="1140085"/>
              </a:xfrm>
              <a:custGeom>
                <a:avLst/>
                <a:gdLst>
                  <a:gd name="connsiteX0" fmla="*/ 96 w 4179380"/>
                  <a:gd name="connsiteY0" fmla="*/ 4025450 h 4179279"/>
                  <a:gd name="connsiteX1" fmla="*/ 795529 w 4179380"/>
                  <a:gd name="connsiteY1" fmla="*/ 4025450 h 4179279"/>
                  <a:gd name="connsiteX2" fmla="*/ 795529 w 4179380"/>
                  <a:gd name="connsiteY2" fmla="*/ 4036499 h 4179279"/>
                  <a:gd name="connsiteX3" fmla="*/ 795523 w 4179380"/>
                  <a:gd name="connsiteY3" fmla="*/ 4036499 h 4179279"/>
                  <a:gd name="connsiteX4" fmla="*/ 795433 w 4179380"/>
                  <a:gd name="connsiteY4" fmla="*/ 4179278 h 4179279"/>
                  <a:gd name="connsiteX5" fmla="*/ 784574 w 4179380"/>
                  <a:gd name="connsiteY5" fmla="*/ 4179278 h 4179279"/>
                  <a:gd name="connsiteX6" fmla="*/ 784484 w 4179380"/>
                  <a:gd name="connsiteY6" fmla="*/ 4036499 h 4179279"/>
                  <a:gd name="connsiteX7" fmla="*/ 96 w 4179380"/>
                  <a:gd name="connsiteY7" fmla="*/ 4036499 h 4179279"/>
                  <a:gd name="connsiteX8" fmla="*/ 4179284 w 4179380"/>
                  <a:gd name="connsiteY8" fmla="*/ 3670072 h 4179279"/>
                  <a:gd name="connsiteX9" fmla="*/ 4179284 w 4179380"/>
                  <a:gd name="connsiteY9" fmla="*/ 3685693 h 4179279"/>
                  <a:gd name="connsiteX10" fmla="*/ 4060794 w 4179380"/>
                  <a:gd name="connsiteY10" fmla="*/ 3804278 h 4179279"/>
                  <a:gd name="connsiteX11" fmla="*/ 4060794 w 4179380"/>
                  <a:gd name="connsiteY11" fmla="*/ 3804375 h 4179279"/>
                  <a:gd name="connsiteX12" fmla="*/ 2974944 w 4179380"/>
                  <a:gd name="connsiteY12" fmla="*/ 3804375 h 4179279"/>
                  <a:gd name="connsiteX13" fmla="*/ 2974944 w 4179380"/>
                  <a:gd name="connsiteY13" fmla="*/ 4179279 h 4179279"/>
                  <a:gd name="connsiteX14" fmla="*/ 2963895 w 4179380"/>
                  <a:gd name="connsiteY14" fmla="*/ 4179279 h 4179279"/>
                  <a:gd name="connsiteX15" fmla="*/ 2963895 w 4179380"/>
                  <a:gd name="connsiteY15" fmla="*/ 3804375 h 4179279"/>
                  <a:gd name="connsiteX16" fmla="*/ 2963895 w 4179380"/>
                  <a:gd name="connsiteY16" fmla="*/ 3797136 h 4179279"/>
                  <a:gd name="connsiteX17" fmla="*/ 2963895 w 4179380"/>
                  <a:gd name="connsiteY17" fmla="*/ 3793326 h 4179279"/>
                  <a:gd name="connsiteX18" fmla="*/ 4056124 w 4179380"/>
                  <a:gd name="connsiteY18" fmla="*/ 3793326 h 4179279"/>
                  <a:gd name="connsiteX19" fmla="*/ 1185005 w 4179380"/>
                  <a:gd name="connsiteY19" fmla="*/ 3667595 h 4179279"/>
                  <a:gd name="connsiteX20" fmla="*/ 1152906 w 4179380"/>
                  <a:gd name="connsiteY20" fmla="*/ 3699694 h 4179279"/>
                  <a:gd name="connsiteX21" fmla="*/ 1185005 w 4179380"/>
                  <a:gd name="connsiteY21" fmla="*/ 3731794 h 4179279"/>
                  <a:gd name="connsiteX22" fmla="*/ 1217105 w 4179380"/>
                  <a:gd name="connsiteY22" fmla="*/ 3699694 h 4179279"/>
                  <a:gd name="connsiteX23" fmla="*/ 1185005 w 4179380"/>
                  <a:gd name="connsiteY23" fmla="*/ 3667595 h 4179279"/>
                  <a:gd name="connsiteX24" fmla="*/ 2718340 w 4179380"/>
                  <a:gd name="connsiteY24" fmla="*/ 3667119 h 4179279"/>
                  <a:gd name="connsiteX25" fmla="*/ 2686241 w 4179380"/>
                  <a:gd name="connsiteY25" fmla="*/ 3699218 h 4179279"/>
                  <a:gd name="connsiteX26" fmla="*/ 2718340 w 4179380"/>
                  <a:gd name="connsiteY26" fmla="*/ 3731317 h 4179279"/>
                  <a:gd name="connsiteX27" fmla="*/ 2750440 w 4179380"/>
                  <a:gd name="connsiteY27" fmla="*/ 3699218 h 4179279"/>
                  <a:gd name="connsiteX28" fmla="*/ 2718340 w 4179380"/>
                  <a:gd name="connsiteY28" fmla="*/ 3667119 h 4179279"/>
                  <a:gd name="connsiteX29" fmla="*/ 1185005 w 4179380"/>
                  <a:gd name="connsiteY29" fmla="*/ 3658070 h 4179279"/>
                  <a:gd name="connsiteX30" fmla="*/ 1226630 w 4179380"/>
                  <a:gd name="connsiteY30" fmla="*/ 3699694 h 4179279"/>
                  <a:gd name="connsiteX31" fmla="*/ 1214426 w 4179380"/>
                  <a:gd name="connsiteY31" fmla="*/ 3729115 h 4179279"/>
                  <a:gd name="connsiteX32" fmla="*/ 1190244 w 4179380"/>
                  <a:gd name="connsiteY32" fmla="*/ 3739146 h 4179279"/>
                  <a:gd name="connsiteX33" fmla="*/ 1190244 w 4179380"/>
                  <a:gd name="connsiteY33" fmla="*/ 4179278 h 4179279"/>
                  <a:gd name="connsiteX34" fmla="*/ 1179290 w 4179380"/>
                  <a:gd name="connsiteY34" fmla="*/ 4179278 h 4179279"/>
                  <a:gd name="connsiteX35" fmla="*/ 1179196 w 4179380"/>
                  <a:gd name="connsiteY35" fmla="*/ 3738910 h 4179279"/>
                  <a:gd name="connsiteX36" fmla="*/ 1155585 w 4179380"/>
                  <a:gd name="connsiteY36" fmla="*/ 3729115 h 4179279"/>
                  <a:gd name="connsiteX37" fmla="*/ 1143381 w 4179380"/>
                  <a:gd name="connsiteY37" fmla="*/ 3699694 h 4179279"/>
                  <a:gd name="connsiteX38" fmla="*/ 1185005 w 4179380"/>
                  <a:gd name="connsiteY38" fmla="*/ 3658070 h 4179279"/>
                  <a:gd name="connsiteX39" fmla="*/ 2718340 w 4179380"/>
                  <a:gd name="connsiteY39" fmla="*/ 3657594 h 4179279"/>
                  <a:gd name="connsiteX40" fmla="*/ 2759965 w 4179380"/>
                  <a:gd name="connsiteY40" fmla="*/ 3699218 h 4179279"/>
                  <a:gd name="connsiteX41" fmla="*/ 2747761 w 4179380"/>
                  <a:gd name="connsiteY41" fmla="*/ 3728638 h 4179279"/>
                  <a:gd name="connsiteX42" fmla="*/ 2723579 w 4179380"/>
                  <a:gd name="connsiteY42" fmla="*/ 3738669 h 4179279"/>
                  <a:gd name="connsiteX43" fmla="*/ 2723579 w 4179380"/>
                  <a:gd name="connsiteY43" fmla="*/ 4179278 h 4179279"/>
                  <a:gd name="connsiteX44" fmla="*/ 2712530 w 4179380"/>
                  <a:gd name="connsiteY44" fmla="*/ 4179278 h 4179279"/>
                  <a:gd name="connsiteX45" fmla="*/ 2712530 w 4179380"/>
                  <a:gd name="connsiteY45" fmla="*/ 3738432 h 4179279"/>
                  <a:gd name="connsiteX46" fmla="*/ 2688920 w 4179380"/>
                  <a:gd name="connsiteY46" fmla="*/ 3728638 h 4179279"/>
                  <a:gd name="connsiteX47" fmla="*/ 2676716 w 4179380"/>
                  <a:gd name="connsiteY47" fmla="*/ 3699218 h 4179279"/>
                  <a:gd name="connsiteX48" fmla="*/ 2718340 w 4179380"/>
                  <a:gd name="connsiteY48" fmla="*/ 3657594 h 4179279"/>
                  <a:gd name="connsiteX49" fmla="*/ 1078802 w 4179380"/>
                  <a:gd name="connsiteY49" fmla="*/ 3614541 h 4179279"/>
                  <a:gd name="connsiteX50" fmla="*/ 1046703 w 4179380"/>
                  <a:gd name="connsiteY50" fmla="*/ 3646640 h 4179279"/>
                  <a:gd name="connsiteX51" fmla="*/ 1078802 w 4179380"/>
                  <a:gd name="connsiteY51" fmla="*/ 3678739 h 4179279"/>
                  <a:gd name="connsiteX52" fmla="*/ 1110902 w 4179380"/>
                  <a:gd name="connsiteY52" fmla="*/ 3646640 h 4179279"/>
                  <a:gd name="connsiteX53" fmla="*/ 1078802 w 4179380"/>
                  <a:gd name="connsiteY53" fmla="*/ 3614541 h 4179279"/>
                  <a:gd name="connsiteX54" fmla="*/ 1078802 w 4179380"/>
                  <a:gd name="connsiteY54" fmla="*/ 3605016 h 4179279"/>
                  <a:gd name="connsiteX55" fmla="*/ 1120427 w 4179380"/>
                  <a:gd name="connsiteY55" fmla="*/ 3646640 h 4179279"/>
                  <a:gd name="connsiteX56" fmla="*/ 1108223 w 4179380"/>
                  <a:gd name="connsiteY56" fmla="*/ 3676060 h 4179279"/>
                  <a:gd name="connsiteX57" fmla="*/ 1085183 w 4179380"/>
                  <a:gd name="connsiteY57" fmla="*/ 3685617 h 4179279"/>
                  <a:gd name="connsiteX58" fmla="*/ 1085089 w 4179380"/>
                  <a:gd name="connsiteY58" fmla="*/ 4179279 h 4179279"/>
                  <a:gd name="connsiteX59" fmla="*/ 1074230 w 4179380"/>
                  <a:gd name="connsiteY59" fmla="*/ 4179279 h 4179279"/>
                  <a:gd name="connsiteX60" fmla="*/ 1074136 w 4179380"/>
                  <a:gd name="connsiteY60" fmla="*/ 3686329 h 4179279"/>
                  <a:gd name="connsiteX61" fmla="*/ 1049382 w 4179380"/>
                  <a:gd name="connsiteY61" fmla="*/ 3676060 h 4179279"/>
                  <a:gd name="connsiteX62" fmla="*/ 1037178 w 4179380"/>
                  <a:gd name="connsiteY62" fmla="*/ 3646640 h 4179279"/>
                  <a:gd name="connsiteX63" fmla="*/ 1078802 w 4179380"/>
                  <a:gd name="connsiteY63" fmla="*/ 3605016 h 4179279"/>
                  <a:gd name="connsiteX64" fmla="*/ 618702 w 4179380"/>
                  <a:gd name="connsiteY64" fmla="*/ 3566516 h 4179279"/>
                  <a:gd name="connsiteX65" fmla="*/ 618818 w 4179380"/>
                  <a:gd name="connsiteY65" fmla="*/ 3566631 h 4179279"/>
                  <a:gd name="connsiteX66" fmla="*/ 904589 w 4179380"/>
                  <a:gd name="connsiteY66" fmla="*/ 3566631 h 4179279"/>
                  <a:gd name="connsiteX67" fmla="*/ 904589 w 4179380"/>
                  <a:gd name="connsiteY67" fmla="*/ 3568250 h 4179279"/>
                  <a:gd name="connsiteX68" fmla="*/ 904590 w 4179380"/>
                  <a:gd name="connsiteY68" fmla="*/ 3568250 h 4179279"/>
                  <a:gd name="connsiteX69" fmla="*/ 904590 w 4179380"/>
                  <a:gd name="connsiteY69" fmla="*/ 4179183 h 4179279"/>
                  <a:gd name="connsiteX70" fmla="*/ 893541 w 4179380"/>
                  <a:gd name="connsiteY70" fmla="*/ 4179183 h 4179279"/>
                  <a:gd name="connsiteX71" fmla="*/ 893541 w 4179380"/>
                  <a:gd name="connsiteY71" fmla="*/ 3577680 h 4179279"/>
                  <a:gd name="connsiteX72" fmla="*/ 623163 w 4179380"/>
                  <a:gd name="connsiteY72" fmla="*/ 3577680 h 4179279"/>
                  <a:gd name="connsiteX73" fmla="*/ 328232 w 4179380"/>
                  <a:gd name="connsiteY73" fmla="*/ 3872612 h 4179279"/>
                  <a:gd name="connsiteX74" fmla="*/ 328232 w 4179380"/>
                  <a:gd name="connsiteY74" fmla="*/ 3872764 h 4179279"/>
                  <a:gd name="connsiteX75" fmla="*/ 0 w 4179380"/>
                  <a:gd name="connsiteY75" fmla="*/ 3872859 h 4179279"/>
                  <a:gd name="connsiteX76" fmla="*/ 0 w 4179380"/>
                  <a:gd name="connsiteY76" fmla="*/ 3861620 h 4179279"/>
                  <a:gd name="connsiteX77" fmla="*/ 323504 w 4179380"/>
                  <a:gd name="connsiteY77" fmla="*/ 3861714 h 4179279"/>
                  <a:gd name="connsiteX78" fmla="*/ 3659315 w 4179380"/>
                  <a:gd name="connsiteY78" fmla="*/ 3517767 h 4179279"/>
                  <a:gd name="connsiteX79" fmla="*/ 3627215 w 4179380"/>
                  <a:gd name="connsiteY79" fmla="*/ 3549866 h 4179279"/>
                  <a:gd name="connsiteX80" fmla="*/ 3659315 w 4179380"/>
                  <a:gd name="connsiteY80" fmla="*/ 3581965 h 4179279"/>
                  <a:gd name="connsiteX81" fmla="*/ 3691414 w 4179380"/>
                  <a:gd name="connsiteY81" fmla="*/ 3549866 h 4179279"/>
                  <a:gd name="connsiteX82" fmla="*/ 3659315 w 4179380"/>
                  <a:gd name="connsiteY82" fmla="*/ 3517767 h 4179279"/>
                  <a:gd name="connsiteX83" fmla="*/ 3659219 w 4179380"/>
                  <a:gd name="connsiteY83" fmla="*/ 3508242 h 4179279"/>
                  <a:gd name="connsiteX84" fmla="*/ 3688640 w 4179380"/>
                  <a:gd name="connsiteY84" fmla="*/ 3520446 h 4179279"/>
                  <a:gd name="connsiteX85" fmla="*/ 3698552 w 4179380"/>
                  <a:gd name="connsiteY85" fmla="*/ 3544342 h 4179279"/>
                  <a:gd name="connsiteX86" fmla="*/ 4179380 w 4179380"/>
                  <a:gd name="connsiteY86" fmla="*/ 3544342 h 4179279"/>
                  <a:gd name="connsiteX87" fmla="*/ 4179380 w 4179380"/>
                  <a:gd name="connsiteY87" fmla="*/ 3555391 h 4179279"/>
                  <a:gd name="connsiteX88" fmla="*/ 3698552 w 4179380"/>
                  <a:gd name="connsiteY88" fmla="*/ 3555391 h 4179279"/>
                  <a:gd name="connsiteX89" fmla="*/ 3688640 w 4179380"/>
                  <a:gd name="connsiteY89" fmla="*/ 3579286 h 4179279"/>
                  <a:gd name="connsiteX90" fmla="*/ 3659219 w 4179380"/>
                  <a:gd name="connsiteY90" fmla="*/ 3591490 h 4179279"/>
                  <a:gd name="connsiteX91" fmla="*/ 3617595 w 4179380"/>
                  <a:gd name="connsiteY91" fmla="*/ 3549866 h 4179279"/>
                  <a:gd name="connsiteX92" fmla="*/ 3659219 w 4179380"/>
                  <a:gd name="connsiteY92" fmla="*/ 3508242 h 4179279"/>
                  <a:gd name="connsiteX93" fmla="*/ 3397854 w 4179380"/>
                  <a:gd name="connsiteY93" fmla="*/ 3376226 h 4179279"/>
                  <a:gd name="connsiteX94" fmla="*/ 3365754 w 4179380"/>
                  <a:gd name="connsiteY94" fmla="*/ 3408325 h 4179279"/>
                  <a:gd name="connsiteX95" fmla="*/ 3397854 w 4179380"/>
                  <a:gd name="connsiteY95" fmla="*/ 3440425 h 4179279"/>
                  <a:gd name="connsiteX96" fmla="*/ 3429953 w 4179380"/>
                  <a:gd name="connsiteY96" fmla="*/ 3408325 h 4179279"/>
                  <a:gd name="connsiteX97" fmla="*/ 3397854 w 4179380"/>
                  <a:gd name="connsiteY97" fmla="*/ 3376226 h 4179279"/>
                  <a:gd name="connsiteX98" fmla="*/ 3397758 w 4179380"/>
                  <a:gd name="connsiteY98" fmla="*/ 3366701 h 4179279"/>
                  <a:gd name="connsiteX99" fmla="*/ 3427178 w 4179380"/>
                  <a:gd name="connsiteY99" fmla="*/ 3378905 h 4179279"/>
                  <a:gd name="connsiteX100" fmla="*/ 3437090 w 4179380"/>
                  <a:gd name="connsiteY100" fmla="*/ 3402800 h 4179279"/>
                  <a:gd name="connsiteX101" fmla="*/ 4179285 w 4179380"/>
                  <a:gd name="connsiteY101" fmla="*/ 3402705 h 4179279"/>
                  <a:gd name="connsiteX102" fmla="*/ 4179285 w 4179380"/>
                  <a:gd name="connsiteY102" fmla="*/ 3413945 h 4179279"/>
                  <a:gd name="connsiteX103" fmla="*/ 3437091 w 4179380"/>
                  <a:gd name="connsiteY103" fmla="*/ 3413849 h 4179279"/>
                  <a:gd name="connsiteX104" fmla="*/ 3427178 w 4179380"/>
                  <a:gd name="connsiteY104" fmla="*/ 3437746 h 4179279"/>
                  <a:gd name="connsiteX105" fmla="*/ 3397758 w 4179380"/>
                  <a:gd name="connsiteY105" fmla="*/ 3449950 h 4179279"/>
                  <a:gd name="connsiteX106" fmla="*/ 3356134 w 4179380"/>
                  <a:gd name="connsiteY106" fmla="*/ 3408325 h 4179279"/>
                  <a:gd name="connsiteX107" fmla="*/ 3397758 w 4179380"/>
                  <a:gd name="connsiteY107" fmla="*/ 3366701 h 4179279"/>
                  <a:gd name="connsiteX108" fmla="*/ 4179284 w 4179380"/>
                  <a:gd name="connsiteY108" fmla="*/ 3339174 h 4179279"/>
                  <a:gd name="connsiteX109" fmla="*/ 4179284 w 4179380"/>
                  <a:gd name="connsiteY109" fmla="*/ 3350318 h 4179279"/>
                  <a:gd name="connsiteX110" fmla="*/ 3113149 w 4179380"/>
                  <a:gd name="connsiteY110" fmla="*/ 3350318 h 4179279"/>
                  <a:gd name="connsiteX111" fmla="*/ 2929985 w 4179380"/>
                  <a:gd name="connsiteY111" fmla="*/ 3533482 h 4179279"/>
                  <a:gd name="connsiteX112" fmla="*/ 2929891 w 4179380"/>
                  <a:gd name="connsiteY112" fmla="*/ 4179279 h 4179279"/>
                  <a:gd name="connsiteX113" fmla="*/ 2918937 w 4179380"/>
                  <a:gd name="connsiteY113" fmla="*/ 4179279 h 4179279"/>
                  <a:gd name="connsiteX114" fmla="*/ 2918937 w 4179380"/>
                  <a:gd name="connsiteY114" fmla="*/ 3529627 h 4179279"/>
                  <a:gd name="connsiteX115" fmla="*/ 2918576 w 4179380"/>
                  <a:gd name="connsiteY115" fmla="*/ 3529266 h 4179279"/>
                  <a:gd name="connsiteX116" fmla="*/ 3108575 w 4179380"/>
                  <a:gd name="connsiteY116" fmla="*/ 3339267 h 4179279"/>
                  <a:gd name="connsiteX117" fmla="*/ 3108579 w 4179380"/>
                  <a:gd name="connsiteY117" fmla="*/ 3339271 h 4179279"/>
                  <a:gd name="connsiteX118" fmla="*/ 3108579 w 4179380"/>
                  <a:gd name="connsiteY118" fmla="*/ 3339269 h 4179279"/>
                  <a:gd name="connsiteX119" fmla="*/ 476727 w 4179380"/>
                  <a:gd name="connsiteY119" fmla="*/ 3310979 h 4179279"/>
                  <a:gd name="connsiteX120" fmla="*/ 444628 w 4179380"/>
                  <a:gd name="connsiteY120" fmla="*/ 3343078 h 4179279"/>
                  <a:gd name="connsiteX121" fmla="*/ 476727 w 4179380"/>
                  <a:gd name="connsiteY121" fmla="*/ 3375178 h 4179279"/>
                  <a:gd name="connsiteX122" fmla="*/ 508826 w 4179380"/>
                  <a:gd name="connsiteY122" fmla="*/ 3343078 h 4179279"/>
                  <a:gd name="connsiteX123" fmla="*/ 476727 w 4179380"/>
                  <a:gd name="connsiteY123" fmla="*/ 3310979 h 4179279"/>
                  <a:gd name="connsiteX124" fmla="*/ 984504 w 4179380"/>
                  <a:gd name="connsiteY124" fmla="*/ 3307836 h 4179279"/>
                  <a:gd name="connsiteX125" fmla="*/ 952405 w 4179380"/>
                  <a:gd name="connsiteY125" fmla="*/ 3339935 h 4179279"/>
                  <a:gd name="connsiteX126" fmla="*/ 984504 w 4179380"/>
                  <a:gd name="connsiteY126" fmla="*/ 3372034 h 4179279"/>
                  <a:gd name="connsiteX127" fmla="*/ 1016603 w 4179380"/>
                  <a:gd name="connsiteY127" fmla="*/ 3339935 h 4179279"/>
                  <a:gd name="connsiteX128" fmla="*/ 984504 w 4179380"/>
                  <a:gd name="connsiteY128" fmla="*/ 3307836 h 4179279"/>
                  <a:gd name="connsiteX129" fmla="*/ 476822 w 4179380"/>
                  <a:gd name="connsiteY129" fmla="*/ 3301454 h 4179279"/>
                  <a:gd name="connsiteX130" fmla="*/ 518446 w 4179380"/>
                  <a:gd name="connsiteY130" fmla="*/ 3343078 h 4179279"/>
                  <a:gd name="connsiteX131" fmla="*/ 476822 w 4179380"/>
                  <a:gd name="connsiteY131" fmla="*/ 3384703 h 4179279"/>
                  <a:gd name="connsiteX132" fmla="*/ 447402 w 4179380"/>
                  <a:gd name="connsiteY132" fmla="*/ 3372499 h 4179279"/>
                  <a:gd name="connsiteX133" fmla="*/ 437490 w 4179380"/>
                  <a:gd name="connsiteY133" fmla="*/ 3348603 h 4179279"/>
                  <a:gd name="connsiteX134" fmla="*/ 0 w 4179380"/>
                  <a:gd name="connsiteY134" fmla="*/ 3348603 h 4179279"/>
                  <a:gd name="connsiteX135" fmla="*/ 0 w 4179380"/>
                  <a:gd name="connsiteY135" fmla="*/ 3337554 h 4179279"/>
                  <a:gd name="connsiteX136" fmla="*/ 437490 w 4179380"/>
                  <a:gd name="connsiteY136" fmla="*/ 3337554 h 4179279"/>
                  <a:gd name="connsiteX137" fmla="*/ 447402 w 4179380"/>
                  <a:gd name="connsiteY137" fmla="*/ 3313658 h 4179279"/>
                  <a:gd name="connsiteX138" fmla="*/ 476822 w 4179380"/>
                  <a:gd name="connsiteY138" fmla="*/ 3301454 h 4179279"/>
                  <a:gd name="connsiteX139" fmla="*/ 1856421 w 4179380"/>
                  <a:gd name="connsiteY139" fmla="*/ 3301360 h 4179279"/>
                  <a:gd name="connsiteX140" fmla="*/ 1833730 w 4179380"/>
                  <a:gd name="connsiteY140" fmla="*/ 3310765 h 4179279"/>
                  <a:gd name="connsiteX141" fmla="*/ 1824324 w 4179380"/>
                  <a:gd name="connsiteY141" fmla="*/ 3333458 h 4179279"/>
                  <a:gd name="connsiteX142" fmla="*/ 1856423 w 4179380"/>
                  <a:gd name="connsiteY142" fmla="*/ 3365557 h 4179279"/>
                  <a:gd name="connsiteX143" fmla="*/ 1888522 w 4179380"/>
                  <a:gd name="connsiteY143" fmla="*/ 3333458 h 4179279"/>
                  <a:gd name="connsiteX144" fmla="*/ 1879116 w 4179380"/>
                  <a:gd name="connsiteY144" fmla="*/ 3310765 h 4179279"/>
                  <a:gd name="connsiteX145" fmla="*/ 1856425 w 4179380"/>
                  <a:gd name="connsiteY145" fmla="*/ 3301360 h 4179279"/>
                  <a:gd name="connsiteX146" fmla="*/ 984504 w 4179380"/>
                  <a:gd name="connsiteY146" fmla="*/ 3298311 h 4179279"/>
                  <a:gd name="connsiteX147" fmla="*/ 1026128 w 4179380"/>
                  <a:gd name="connsiteY147" fmla="*/ 3339935 h 4179279"/>
                  <a:gd name="connsiteX148" fmla="*/ 1013924 w 4179380"/>
                  <a:gd name="connsiteY148" fmla="*/ 3369355 h 4179279"/>
                  <a:gd name="connsiteX149" fmla="*/ 990886 w 4179380"/>
                  <a:gd name="connsiteY149" fmla="*/ 3378912 h 4179279"/>
                  <a:gd name="connsiteX150" fmla="*/ 990886 w 4179380"/>
                  <a:gd name="connsiteY150" fmla="*/ 4179279 h 4179279"/>
                  <a:gd name="connsiteX151" fmla="*/ 979837 w 4179380"/>
                  <a:gd name="connsiteY151" fmla="*/ 4179279 h 4179279"/>
                  <a:gd name="connsiteX152" fmla="*/ 979837 w 4179380"/>
                  <a:gd name="connsiteY152" fmla="*/ 3379623 h 4179279"/>
                  <a:gd name="connsiteX153" fmla="*/ 955084 w 4179380"/>
                  <a:gd name="connsiteY153" fmla="*/ 3369355 h 4179279"/>
                  <a:gd name="connsiteX154" fmla="*/ 942880 w 4179380"/>
                  <a:gd name="connsiteY154" fmla="*/ 3339935 h 4179279"/>
                  <a:gd name="connsiteX155" fmla="*/ 984504 w 4179380"/>
                  <a:gd name="connsiteY155" fmla="*/ 3298311 h 4179279"/>
                  <a:gd name="connsiteX156" fmla="*/ 3207163 w 4179380"/>
                  <a:gd name="connsiteY156" fmla="*/ 3246495 h 4179279"/>
                  <a:gd name="connsiteX157" fmla="*/ 3175063 w 4179380"/>
                  <a:gd name="connsiteY157" fmla="*/ 3278594 h 4179279"/>
                  <a:gd name="connsiteX158" fmla="*/ 3207163 w 4179380"/>
                  <a:gd name="connsiteY158" fmla="*/ 3310693 h 4179279"/>
                  <a:gd name="connsiteX159" fmla="*/ 3239262 w 4179380"/>
                  <a:gd name="connsiteY159" fmla="*/ 3278594 h 4179279"/>
                  <a:gd name="connsiteX160" fmla="*/ 3207163 w 4179380"/>
                  <a:gd name="connsiteY160" fmla="*/ 3246495 h 4179279"/>
                  <a:gd name="connsiteX161" fmla="*/ 3207067 w 4179380"/>
                  <a:gd name="connsiteY161" fmla="*/ 3236970 h 4179279"/>
                  <a:gd name="connsiteX162" fmla="*/ 3236488 w 4179380"/>
                  <a:gd name="connsiteY162" fmla="*/ 3249174 h 4179279"/>
                  <a:gd name="connsiteX163" fmla="*/ 3246400 w 4179380"/>
                  <a:gd name="connsiteY163" fmla="*/ 3273070 h 4179279"/>
                  <a:gd name="connsiteX164" fmla="*/ 4179285 w 4179380"/>
                  <a:gd name="connsiteY164" fmla="*/ 3272975 h 4179279"/>
                  <a:gd name="connsiteX165" fmla="*/ 4179285 w 4179380"/>
                  <a:gd name="connsiteY165" fmla="*/ 3284214 h 4179279"/>
                  <a:gd name="connsiteX166" fmla="*/ 3246400 w 4179380"/>
                  <a:gd name="connsiteY166" fmla="*/ 3284120 h 4179279"/>
                  <a:gd name="connsiteX167" fmla="*/ 3236488 w 4179380"/>
                  <a:gd name="connsiteY167" fmla="*/ 3308014 h 4179279"/>
                  <a:gd name="connsiteX168" fmla="*/ 3207067 w 4179380"/>
                  <a:gd name="connsiteY168" fmla="*/ 3320218 h 4179279"/>
                  <a:gd name="connsiteX169" fmla="*/ 3165443 w 4179380"/>
                  <a:gd name="connsiteY169" fmla="*/ 3278594 h 4179279"/>
                  <a:gd name="connsiteX170" fmla="*/ 3207067 w 4179380"/>
                  <a:gd name="connsiteY170" fmla="*/ 3236970 h 4179279"/>
                  <a:gd name="connsiteX171" fmla="*/ 2235137 w 4179380"/>
                  <a:gd name="connsiteY171" fmla="*/ 3031135 h 4179279"/>
                  <a:gd name="connsiteX172" fmla="*/ 2203038 w 4179380"/>
                  <a:gd name="connsiteY172" fmla="*/ 3063234 h 4179279"/>
                  <a:gd name="connsiteX173" fmla="*/ 2235137 w 4179380"/>
                  <a:gd name="connsiteY173" fmla="*/ 3095333 h 4179279"/>
                  <a:gd name="connsiteX174" fmla="*/ 2267236 w 4179380"/>
                  <a:gd name="connsiteY174" fmla="*/ 3063234 h 4179279"/>
                  <a:gd name="connsiteX175" fmla="*/ 2235137 w 4179380"/>
                  <a:gd name="connsiteY175" fmla="*/ 3031135 h 4179279"/>
                  <a:gd name="connsiteX176" fmla="*/ 863061 w 4179380"/>
                  <a:gd name="connsiteY176" fmla="*/ 2995702 h 4179279"/>
                  <a:gd name="connsiteX177" fmla="*/ 830962 w 4179380"/>
                  <a:gd name="connsiteY177" fmla="*/ 3027801 h 4179279"/>
                  <a:gd name="connsiteX178" fmla="*/ 863061 w 4179380"/>
                  <a:gd name="connsiteY178" fmla="*/ 3059900 h 4179279"/>
                  <a:gd name="connsiteX179" fmla="*/ 895160 w 4179380"/>
                  <a:gd name="connsiteY179" fmla="*/ 3027801 h 4179279"/>
                  <a:gd name="connsiteX180" fmla="*/ 863061 w 4179380"/>
                  <a:gd name="connsiteY180" fmla="*/ 2995702 h 4179279"/>
                  <a:gd name="connsiteX181" fmla="*/ 2553748 w 4179380"/>
                  <a:gd name="connsiteY181" fmla="*/ 2881688 h 4179279"/>
                  <a:gd name="connsiteX182" fmla="*/ 2521649 w 4179380"/>
                  <a:gd name="connsiteY182" fmla="*/ 2913787 h 4179279"/>
                  <a:gd name="connsiteX183" fmla="*/ 2553748 w 4179380"/>
                  <a:gd name="connsiteY183" fmla="*/ 2945886 h 4179279"/>
                  <a:gd name="connsiteX184" fmla="*/ 2585848 w 4179380"/>
                  <a:gd name="connsiteY184" fmla="*/ 2913787 h 4179279"/>
                  <a:gd name="connsiteX185" fmla="*/ 2553748 w 4179380"/>
                  <a:gd name="connsiteY185" fmla="*/ 2881688 h 4179279"/>
                  <a:gd name="connsiteX186" fmla="*/ 0 w 4179380"/>
                  <a:gd name="connsiteY186" fmla="*/ 2833015 h 4179279"/>
                  <a:gd name="connsiteX187" fmla="*/ 305276 w 4179380"/>
                  <a:gd name="connsiteY187" fmla="*/ 2833015 h 4179279"/>
                  <a:gd name="connsiteX188" fmla="*/ 305276 w 4179380"/>
                  <a:gd name="connsiteY188" fmla="*/ 2833091 h 4179279"/>
                  <a:gd name="connsiteX189" fmla="*/ 305297 w 4179380"/>
                  <a:gd name="connsiteY189" fmla="*/ 2833070 h 4179279"/>
                  <a:gd name="connsiteX190" fmla="*/ 492218 w 4179380"/>
                  <a:gd name="connsiteY190" fmla="*/ 3019991 h 4179279"/>
                  <a:gd name="connsiteX191" fmla="*/ 824772 w 4179380"/>
                  <a:gd name="connsiteY191" fmla="*/ 3019991 h 4179279"/>
                  <a:gd name="connsiteX192" fmla="*/ 833736 w 4179380"/>
                  <a:gd name="connsiteY192" fmla="*/ 2998381 h 4179279"/>
                  <a:gd name="connsiteX193" fmla="*/ 863156 w 4179380"/>
                  <a:gd name="connsiteY193" fmla="*/ 2986177 h 4179279"/>
                  <a:gd name="connsiteX194" fmla="*/ 904781 w 4179380"/>
                  <a:gd name="connsiteY194" fmla="*/ 3027801 h 4179279"/>
                  <a:gd name="connsiteX195" fmla="*/ 863156 w 4179380"/>
                  <a:gd name="connsiteY195" fmla="*/ 3069425 h 4179279"/>
                  <a:gd name="connsiteX196" fmla="*/ 833736 w 4179380"/>
                  <a:gd name="connsiteY196" fmla="*/ 3057221 h 4179279"/>
                  <a:gd name="connsiteX197" fmla="*/ 822876 w 4179380"/>
                  <a:gd name="connsiteY197" fmla="*/ 3031040 h 4179279"/>
                  <a:gd name="connsiteX198" fmla="*/ 487490 w 4179380"/>
                  <a:gd name="connsiteY198" fmla="*/ 3031040 h 4179279"/>
                  <a:gd name="connsiteX199" fmla="*/ 487490 w 4179380"/>
                  <a:gd name="connsiteY199" fmla="*/ 3030876 h 4179279"/>
                  <a:gd name="connsiteX200" fmla="*/ 487484 w 4179380"/>
                  <a:gd name="connsiteY200" fmla="*/ 3030882 h 4179279"/>
                  <a:gd name="connsiteX201" fmla="*/ 300666 w 4179380"/>
                  <a:gd name="connsiteY201" fmla="*/ 2844064 h 4179279"/>
                  <a:gd name="connsiteX202" fmla="*/ 0 w 4179380"/>
                  <a:gd name="connsiteY202" fmla="*/ 2844064 h 4179279"/>
                  <a:gd name="connsiteX203" fmla="*/ 1115473 w 4179380"/>
                  <a:gd name="connsiteY203" fmla="*/ 2766054 h 4179279"/>
                  <a:gd name="connsiteX204" fmla="*/ 1083374 w 4179380"/>
                  <a:gd name="connsiteY204" fmla="*/ 2798153 h 4179279"/>
                  <a:gd name="connsiteX205" fmla="*/ 1115473 w 4179380"/>
                  <a:gd name="connsiteY205" fmla="*/ 2830252 h 4179279"/>
                  <a:gd name="connsiteX206" fmla="*/ 1147572 w 4179380"/>
                  <a:gd name="connsiteY206" fmla="*/ 2798153 h 4179279"/>
                  <a:gd name="connsiteX207" fmla="*/ 1115473 w 4179380"/>
                  <a:gd name="connsiteY207" fmla="*/ 2766054 h 4179279"/>
                  <a:gd name="connsiteX208" fmla="*/ 2450783 w 4179380"/>
                  <a:gd name="connsiteY208" fmla="*/ 2551075 h 4179279"/>
                  <a:gd name="connsiteX209" fmla="*/ 2461832 w 4179380"/>
                  <a:gd name="connsiteY209" fmla="*/ 2551075 h 4179279"/>
                  <a:gd name="connsiteX210" fmla="*/ 2461832 w 4179380"/>
                  <a:gd name="connsiteY210" fmla="*/ 4179278 h 4179279"/>
                  <a:gd name="connsiteX211" fmla="*/ 2450783 w 4179380"/>
                  <a:gd name="connsiteY211" fmla="*/ 4179278 h 4179279"/>
                  <a:gd name="connsiteX212" fmla="*/ 2067497 w 4179380"/>
                  <a:gd name="connsiteY212" fmla="*/ 2551075 h 4179279"/>
                  <a:gd name="connsiteX213" fmla="*/ 2078546 w 4179380"/>
                  <a:gd name="connsiteY213" fmla="*/ 2551075 h 4179279"/>
                  <a:gd name="connsiteX214" fmla="*/ 2078546 w 4179380"/>
                  <a:gd name="connsiteY214" fmla="*/ 4179278 h 4179279"/>
                  <a:gd name="connsiteX215" fmla="*/ 2067497 w 4179380"/>
                  <a:gd name="connsiteY215" fmla="*/ 4179278 h 4179279"/>
                  <a:gd name="connsiteX216" fmla="*/ 1850041 w 4179380"/>
                  <a:gd name="connsiteY216" fmla="*/ 2543741 h 4179279"/>
                  <a:gd name="connsiteX217" fmla="*/ 1861090 w 4179380"/>
                  <a:gd name="connsiteY217" fmla="*/ 2543741 h 4179279"/>
                  <a:gd name="connsiteX218" fmla="*/ 1861090 w 4179380"/>
                  <a:gd name="connsiteY218" fmla="*/ 3293770 h 4179279"/>
                  <a:gd name="connsiteX219" fmla="*/ 1885843 w 4179380"/>
                  <a:gd name="connsiteY219" fmla="*/ 3304038 h 4179279"/>
                  <a:gd name="connsiteX220" fmla="*/ 1898047 w 4179380"/>
                  <a:gd name="connsiteY220" fmla="*/ 3333458 h 4179279"/>
                  <a:gd name="connsiteX221" fmla="*/ 1856423 w 4179380"/>
                  <a:gd name="connsiteY221" fmla="*/ 3375082 h 4179279"/>
                  <a:gd name="connsiteX222" fmla="*/ 1814799 w 4179380"/>
                  <a:gd name="connsiteY222" fmla="*/ 3333458 h 4179279"/>
                  <a:gd name="connsiteX223" fmla="*/ 1827003 w 4179380"/>
                  <a:gd name="connsiteY223" fmla="*/ 3304038 h 4179279"/>
                  <a:gd name="connsiteX224" fmla="*/ 1850041 w 4179380"/>
                  <a:gd name="connsiteY224" fmla="*/ 3294482 h 4179279"/>
                  <a:gd name="connsiteX225" fmla="*/ 1725359 w 4179380"/>
                  <a:gd name="connsiteY225" fmla="*/ 2542312 h 4179279"/>
                  <a:gd name="connsiteX226" fmla="*/ 1736408 w 4179380"/>
                  <a:gd name="connsiteY226" fmla="*/ 2542312 h 4179279"/>
                  <a:gd name="connsiteX227" fmla="*/ 1736408 w 4179380"/>
                  <a:gd name="connsiteY227" fmla="*/ 4179278 h 4179279"/>
                  <a:gd name="connsiteX228" fmla="*/ 1725359 w 4179380"/>
                  <a:gd name="connsiteY228" fmla="*/ 4179278 h 4179279"/>
                  <a:gd name="connsiteX229" fmla="*/ 2548605 w 4179380"/>
                  <a:gd name="connsiteY229" fmla="*/ 2540026 h 4179279"/>
                  <a:gd name="connsiteX230" fmla="*/ 2559654 w 4179380"/>
                  <a:gd name="connsiteY230" fmla="*/ 2540026 h 4179279"/>
                  <a:gd name="connsiteX231" fmla="*/ 2559654 w 4179380"/>
                  <a:gd name="connsiteY231" fmla="*/ 2874613 h 4179279"/>
                  <a:gd name="connsiteX232" fmla="*/ 2583169 w 4179380"/>
                  <a:gd name="connsiteY232" fmla="*/ 2884367 h 4179279"/>
                  <a:gd name="connsiteX233" fmla="*/ 2595373 w 4179380"/>
                  <a:gd name="connsiteY233" fmla="*/ 2913787 h 4179279"/>
                  <a:gd name="connsiteX234" fmla="*/ 2553748 w 4179380"/>
                  <a:gd name="connsiteY234" fmla="*/ 2955411 h 4179279"/>
                  <a:gd name="connsiteX235" fmla="*/ 2512124 w 4179380"/>
                  <a:gd name="connsiteY235" fmla="*/ 2913787 h 4179279"/>
                  <a:gd name="connsiteX236" fmla="*/ 2524328 w 4179380"/>
                  <a:gd name="connsiteY236" fmla="*/ 2884367 h 4179279"/>
                  <a:gd name="connsiteX237" fmla="*/ 2548605 w 4179380"/>
                  <a:gd name="connsiteY237" fmla="*/ 2874297 h 4179279"/>
                  <a:gd name="connsiteX238" fmla="*/ 2229612 w 4179380"/>
                  <a:gd name="connsiteY238" fmla="*/ 2539264 h 4179279"/>
                  <a:gd name="connsiteX239" fmla="*/ 2240661 w 4179380"/>
                  <a:gd name="connsiteY239" fmla="*/ 2539264 h 4179279"/>
                  <a:gd name="connsiteX240" fmla="*/ 2240661 w 4179380"/>
                  <a:gd name="connsiteY240" fmla="*/ 3023902 h 4179279"/>
                  <a:gd name="connsiteX241" fmla="*/ 2264557 w 4179380"/>
                  <a:gd name="connsiteY241" fmla="*/ 3033814 h 4179279"/>
                  <a:gd name="connsiteX242" fmla="*/ 2276761 w 4179380"/>
                  <a:gd name="connsiteY242" fmla="*/ 3063234 h 4179279"/>
                  <a:gd name="connsiteX243" fmla="*/ 2235137 w 4179380"/>
                  <a:gd name="connsiteY243" fmla="*/ 3104858 h 4179279"/>
                  <a:gd name="connsiteX244" fmla="*/ 2193513 w 4179380"/>
                  <a:gd name="connsiteY244" fmla="*/ 3063234 h 4179279"/>
                  <a:gd name="connsiteX245" fmla="*/ 2205717 w 4179380"/>
                  <a:gd name="connsiteY245" fmla="*/ 3033814 h 4179279"/>
                  <a:gd name="connsiteX246" fmla="*/ 2229612 w 4179380"/>
                  <a:gd name="connsiteY246" fmla="*/ 3023902 h 4179279"/>
                  <a:gd name="connsiteX247" fmla="*/ 300775 w 4179380"/>
                  <a:gd name="connsiteY247" fmla="*/ 2497254 h 4179279"/>
                  <a:gd name="connsiteX248" fmla="*/ 300780 w 4179380"/>
                  <a:gd name="connsiteY248" fmla="*/ 2497259 h 4179279"/>
                  <a:gd name="connsiteX249" fmla="*/ 641414 w 4179380"/>
                  <a:gd name="connsiteY249" fmla="*/ 2497259 h 4179279"/>
                  <a:gd name="connsiteX250" fmla="*/ 641414 w 4179380"/>
                  <a:gd name="connsiteY250" fmla="*/ 2497425 h 4179279"/>
                  <a:gd name="connsiteX251" fmla="*/ 936429 w 4179380"/>
                  <a:gd name="connsiteY251" fmla="*/ 2792439 h 4179279"/>
                  <a:gd name="connsiteX252" fmla="*/ 1076219 w 4179380"/>
                  <a:gd name="connsiteY252" fmla="*/ 2792439 h 4179279"/>
                  <a:gd name="connsiteX253" fmla="*/ 1086053 w 4179380"/>
                  <a:gd name="connsiteY253" fmla="*/ 2768733 h 4179279"/>
                  <a:gd name="connsiteX254" fmla="*/ 1115473 w 4179380"/>
                  <a:gd name="connsiteY254" fmla="*/ 2756529 h 4179279"/>
                  <a:gd name="connsiteX255" fmla="*/ 1157097 w 4179380"/>
                  <a:gd name="connsiteY255" fmla="*/ 2798153 h 4179279"/>
                  <a:gd name="connsiteX256" fmla="*/ 1115473 w 4179380"/>
                  <a:gd name="connsiteY256" fmla="*/ 2839777 h 4179279"/>
                  <a:gd name="connsiteX257" fmla="*/ 1086053 w 4179380"/>
                  <a:gd name="connsiteY257" fmla="*/ 2827573 h 4179279"/>
                  <a:gd name="connsiteX258" fmla="*/ 1076062 w 4179380"/>
                  <a:gd name="connsiteY258" fmla="*/ 2803488 h 4179279"/>
                  <a:gd name="connsiteX259" fmla="*/ 931926 w 4179380"/>
                  <a:gd name="connsiteY259" fmla="*/ 2803488 h 4179279"/>
                  <a:gd name="connsiteX260" fmla="*/ 931926 w 4179380"/>
                  <a:gd name="connsiteY260" fmla="*/ 2803478 h 4179279"/>
                  <a:gd name="connsiteX261" fmla="*/ 931884 w 4179380"/>
                  <a:gd name="connsiteY261" fmla="*/ 2803520 h 4179279"/>
                  <a:gd name="connsiteX262" fmla="*/ 636671 w 4179380"/>
                  <a:gd name="connsiteY262" fmla="*/ 2508308 h 4179279"/>
                  <a:gd name="connsiteX263" fmla="*/ 305347 w 4179380"/>
                  <a:gd name="connsiteY263" fmla="*/ 2508308 h 4179279"/>
                  <a:gd name="connsiteX264" fmla="*/ 118589 w 4179380"/>
                  <a:gd name="connsiteY264" fmla="*/ 2695067 h 4179279"/>
                  <a:gd name="connsiteX265" fmla="*/ 118586 w 4179380"/>
                  <a:gd name="connsiteY265" fmla="*/ 2695064 h 4179279"/>
                  <a:gd name="connsiteX266" fmla="*/ 118586 w 4179380"/>
                  <a:gd name="connsiteY266" fmla="*/ 2695188 h 4179279"/>
                  <a:gd name="connsiteX267" fmla="*/ 0 w 4179380"/>
                  <a:gd name="connsiteY267" fmla="*/ 2695188 h 4179279"/>
                  <a:gd name="connsiteX268" fmla="*/ 0 w 4179380"/>
                  <a:gd name="connsiteY268" fmla="*/ 2684139 h 4179279"/>
                  <a:gd name="connsiteX269" fmla="*/ 113891 w 4179380"/>
                  <a:gd name="connsiteY269" fmla="*/ 2684139 h 4179279"/>
                  <a:gd name="connsiteX270" fmla="*/ 300705 w 4179380"/>
                  <a:gd name="connsiteY270" fmla="*/ 2497324 h 4179279"/>
                  <a:gd name="connsiteX271" fmla="*/ 300705 w 4179380"/>
                  <a:gd name="connsiteY271" fmla="*/ 2497259 h 4179279"/>
                  <a:gd name="connsiteX272" fmla="*/ 300770 w 4179380"/>
                  <a:gd name="connsiteY272" fmla="*/ 2497259 h 4179279"/>
                  <a:gd name="connsiteX273" fmla="*/ 2414969 w 4179380"/>
                  <a:gd name="connsiteY273" fmla="*/ 2431251 h 4179279"/>
                  <a:gd name="connsiteX274" fmla="*/ 2414969 w 4179380"/>
                  <a:gd name="connsiteY274" fmla="*/ 2515737 h 4179279"/>
                  <a:gd name="connsiteX275" fmla="*/ 2617715 w 4179380"/>
                  <a:gd name="connsiteY275" fmla="*/ 2515737 h 4179279"/>
                  <a:gd name="connsiteX276" fmla="*/ 2533229 w 4179380"/>
                  <a:gd name="connsiteY276" fmla="*/ 2431251 h 4179279"/>
                  <a:gd name="connsiteX277" fmla="*/ 1618378 w 4179380"/>
                  <a:gd name="connsiteY277" fmla="*/ 2431232 h 4179279"/>
                  <a:gd name="connsiteX278" fmla="*/ 1626191 w 4179380"/>
                  <a:gd name="connsiteY278" fmla="*/ 2439045 h 4179279"/>
                  <a:gd name="connsiteX279" fmla="*/ 1270540 w 4179380"/>
                  <a:gd name="connsiteY279" fmla="*/ 2794696 h 4179279"/>
                  <a:gd name="connsiteX280" fmla="*/ 1270540 w 4179380"/>
                  <a:gd name="connsiteY280" fmla="*/ 3126215 h 4179279"/>
                  <a:gd name="connsiteX281" fmla="*/ 1457303 w 4179380"/>
                  <a:gd name="connsiteY281" fmla="*/ 3312978 h 4179279"/>
                  <a:gd name="connsiteX282" fmla="*/ 1457300 w 4179380"/>
                  <a:gd name="connsiteY282" fmla="*/ 3312980 h 4179279"/>
                  <a:gd name="connsiteX283" fmla="*/ 1457421 w 4179380"/>
                  <a:gd name="connsiteY283" fmla="*/ 3312980 h 4179279"/>
                  <a:gd name="connsiteX284" fmla="*/ 1457516 w 4179380"/>
                  <a:gd name="connsiteY284" fmla="*/ 4179279 h 4179279"/>
                  <a:gd name="connsiteX285" fmla="*/ 1446372 w 4179380"/>
                  <a:gd name="connsiteY285" fmla="*/ 4179279 h 4179279"/>
                  <a:gd name="connsiteX286" fmla="*/ 1446372 w 4179380"/>
                  <a:gd name="connsiteY286" fmla="*/ 3317672 h 4179279"/>
                  <a:gd name="connsiteX287" fmla="*/ 1259562 w 4179380"/>
                  <a:gd name="connsiteY287" fmla="*/ 3130862 h 4179279"/>
                  <a:gd name="connsiteX288" fmla="*/ 1259491 w 4179380"/>
                  <a:gd name="connsiteY288" fmla="*/ 3130862 h 4179279"/>
                  <a:gd name="connsiteX289" fmla="*/ 1259491 w 4179380"/>
                  <a:gd name="connsiteY289" fmla="*/ 3130792 h 4179279"/>
                  <a:gd name="connsiteX290" fmla="*/ 1259490 w 4179380"/>
                  <a:gd name="connsiteY290" fmla="*/ 3130791 h 4179279"/>
                  <a:gd name="connsiteX291" fmla="*/ 1259491 w 4179380"/>
                  <a:gd name="connsiteY291" fmla="*/ 3130790 h 4179279"/>
                  <a:gd name="connsiteX292" fmla="*/ 1259491 w 4179380"/>
                  <a:gd name="connsiteY292" fmla="*/ 2790181 h 4179279"/>
                  <a:gd name="connsiteX293" fmla="*/ 1259460 w 4179380"/>
                  <a:gd name="connsiteY293" fmla="*/ 2790150 h 4179279"/>
                  <a:gd name="connsiteX294" fmla="*/ 3040475 w 4179380"/>
                  <a:gd name="connsiteY294" fmla="*/ 2391722 h 4179279"/>
                  <a:gd name="connsiteX295" fmla="*/ 3008376 w 4179380"/>
                  <a:gd name="connsiteY295" fmla="*/ 2423821 h 4179279"/>
                  <a:gd name="connsiteX296" fmla="*/ 3040475 w 4179380"/>
                  <a:gd name="connsiteY296" fmla="*/ 2455920 h 4179279"/>
                  <a:gd name="connsiteX297" fmla="*/ 3072574 w 4179380"/>
                  <a:gd name="connsiteY297" fmla="*/ 2423821 h 4179279"/>
                  <a:gd name="connsiteX298" fmla="*/ 3040475 w 4179380"/>
                  <a:gd name="connsiteY298" fmla="*/ 2391722 h 4179279"/>
                  <a:gd name="connsiteX299" fmla="*/ 0 w 4179380"/>
                  <a:gd name="connsiteY299" fmla="*/ 2345240 h 4179279"/>
                  <a:gd name="connsiteX300" fmla="*/ 1564767 w 4179380"/>
                  <a:gd name="connsiteY300" fmla="*/ 2345240 h 4179279"/>
                  <a:gd name="connsiteX301" fmla="*/ 1564767 w 4179380"/>
                  <a:gd name="connsiteY301" fmla="*/ 2356289 h 4179279"/>
                  <a:gd name="connsiteX302" fmla="*/ 0 w 4179380"/>
                  <a:gd name="connsiteY302" fmla="*/ 2356289 h 4179279"/>
                  <a:gd name="connsiteX303" fmla="*/ 2414969 w 4179380"/>
                  <a:gd name="connsiteY303" fmla="*/ 2312991 h 4179279"/>
                  <a:gd name="connsiteX304" fmla="*/ 2414969 w 4179380"/>
                  <a:gd name="connsiteY304" fmla="*/ 2420202 h 4179279"/>
                  <a:gd name="connsiteX305" fmla="*/ 2522180 w 4179380"/>
                  <a:gd name="connsiteY305" fmla="*/ 2420202 h 4179279"/>
                  <a:gd name="connsiteX306" fmla="*/ 3969449 w 4179380"/>
                  <a:gd name="connsiteY306" fmla="*/ 2141976 h 4179279"/>
                  <a:gd name="connsiteX307" fmla="*/ 4179285 w 4179380"/>
                  <a:gd name="connsiteY307" fmla="*/ 2141976 h 4179279"/>
                  <a:gd name="connsiteX308" fmla="*/ 4179285 w 4179380"/>
                  <a:gd name="connsiteY308" fmla="*/ 2153025 h 4179279"/>
                  <a:gd name="connsiteX309" fmla="*/ 3973995 w 4179380"/>
                  <a:gd name="connsiteY309" fmla="*/ 2153025 h 4179279"/>
                  <a:gd name="connsiteX310" fmla="*/ 3787235 w 4179380"/>
                  <a:gd name="connsiteY310" fmla="*/ 2339786 h 4179279"/>
                  <a:gd name="connsiteX311" fmla="*/ 3787235 w 4179380"/>
                  <a:gd name="connsiteY311" fmla="*/ 2339906 h 4179279"/>
                  <a:gd name="connsiteX312" fmla="*/ 3451098 w 4179380"/>
                  <a:gd name="connsiteY312" fmla="*/ 2339906 h 4179279"/>
                  <a:gd name="connsiteX313" fmla="*/ 3264320 w 4179380"/>
                  <a:gd name="connsiteY313" fmla="*/ 2526685 h 4179279"/>
                  <a:gd name="connsiteX314" fmla="*/ 3264313 w 4179380"/>
                  <a:gd name="connsiteY314" fmla="*/ 2526678 h 4179279"/>
                  <a:gd name="connsiteX315" fmla="*/ 3264313 w 4179380"/>
                  <a:gd name="connsiteY315" fmla="*/ 2526786 h 4179279"/>
                  <a:gd name="connsiteX316" fmla="*/ 2644390 w 4179380"/>
                  <a:gd name="connsiteY316" fmla="*/ 2526786 h 4179279"/>
                  <a:gd name="connsiteX317" fmla="*/ 3032915 w 4179380"/>
                  <a:gd name="connsiteY317" fmla="*/ 2915311 h 4179279"/>
                  <a:gd name="connsiteX318" fmla="*/ 4007359 w 4179380"/>
                  <a:gd name="connsiteY318" fmla="*/ 2915311 h 4179279"/>
                  <a:gd name="connsiteX319" fmla="*/ 4007359 w 4179380"/>
                  <a:gd name="connsiteY319" fmla="*/ 2915597 h 4179279"/>
                  <a:gd name="connsiteX320" fmla="*/ 4179284 w 4179380"/>
                  <a:gd name="connsiteY320" fmla="*/ 3087523 h 4179279"/>
                  <a:gd name="connsiteX321" fmla="*/ 4179284 w 4179380"/>
                  <a:gd name="connsiteY321" fmla="*/ 3103144 h 4179279"/>
                  <a:gd name="connsiteX322" fmla="*/ 4002500 w 4179380"/>
                  <a:gd name="connsiteY322" fmla="*/ 2926360 h 4179279"/>
                  <a:gd name="connsiteX323" fmla="*/ 3028426 w 4179380"/>
                  <a:gd name="connsiteY323" fmla="*/ 2926360 h 4179279"/>
                  <a:gd name="connsiteX324" fmla="*/ 3028382 w 4179380"/>
                  <a:gd name="connsiteY324" fmla="*/ 2926404 h 4179279"/>
                  <a:gd name="connsiteX325" fmla="*/ 2628764 w 4179380"/>
                  <a:gd name="connsiteY325" fmla="*/ 2526786 h 4179279"/>
                  <a:gd name="connsiteX326" fmla="*/ 2414969 w 4179380"/>
                  <a:gd name="connsiteY326" fmla="*/ 2526786 h 4179279"/>
                  <a:gd name="connsiteX327" fmla="*/ 2414969 w 4179380"/>
                  <a:gd name="connsiteY327" fmla="*/ 3253830 h 4179279"/>
                  <a:gd name="connsiteX328" fmla="*/ 2414919 w 4179380"/>
                  <a:gd name="connsiteY328" fmla="*/ 3253830 h 4179279"/>
                  <a:gd name="connsiteX329" fmla="*/ 2415018 w 4179380"/>
                  <a:gd name="connsiteY329" fmla="*/ 3253929 h 4179279"/>
                  <a:gd name="connsiteX330" fmla="*/ 2119884 w 4179380"/>
                  <a:gd name="connsiteY330" fmla="*/ 3549064 h 4179279"/>
                  <a:gd name="connsiteX331" fmla="*/ 2119884 w 4179380"/>
                  <a:gd name="connsiteY331" fmla="*/ 3880543 h 4179279"/>
                  <a:gd name="connsiteX332" fmla="*/ 2306511 w 4179380"/>
                  <a:gd name="connsiteY332" fmla="*/ 4067169 h 4179279"/>
                  <a:gd name="connsiteX333" fmla="*/ 2306765 w 4179380"/>
                  <a:gd name="connsiteY333" fmla="*/ 4067169 h 4179279"/>
                  <a:gd name="connsiteX334" fmla="*/ 2306765 w 4179380"/>
                  <a:gd name="connsiteY334" fmla="*/ 4179278 h 4179279"/>
                  <a:gd name="connsiteX335" fmla="*/ 2295716 w 4179380"/>
                  <a:gd name="connsiteY335" fmla="*/ 4179278 h 4179279"/>
                  <a:gd name="connsiteX336" fmla="*/ 2295716 w 4179380"/>
                  <a:gd name="connsiteY336" fmla="*/ 4072000 h 4179279"/>
                  <a:gd name="connsiteX337" fmla="*/ 2108753 w 4179380"/>
                  <a:gd name="connsiteY337" fmla="*/ 3885038 h 4179279"/>
                  <a:gd name="connsiteX338" fmla="*/ 2108835 w 4179380"/>
                  <a:gd name="connsiteY338" fmla="*/ 3884956 h 4179279"/>
                  <a:gd name="connsiteX339" fmla="*/ 2108835 w 4179380"/>
                  <a:gd name="connsiteY339" fmla="*/ 3544342 h 4179279"/>
                  <a:gd name="connsiteX340" fmla="*/ 2108980 w 4179380"/>
                  <a:gd name="connsiteY340" fmla="*/ 3544342 h 4179279"/>
                  <a:gd name="connsiteX341" fmla="*/ 2403920 w 4179380"/>
                  <a:gd name="connsiteY341" fmla="*/ 3249402 h 4179279"/>
                  <a:gd name="connsiteX342" fmla="*/ 2403920 w 4179380"/>
                  <a:gd name="connsiteY342" fmla="*/ 2526786 h 4179279"/>
                  <a:gd name="connsiteX343" fmla="*/ 2167414 w 4179380"/>
                  <a:gd name="connsiteY343" fmla="*/ 2526786 h 4179279"/>
                  <a:gd name="connsiteX344" fmla="*/ 2167414 w 4179380"/>
                  <a:gd name="connsiteY344" fmla="*/ 2515737 h 4179279"/>
                  <a:gd name="connsiteX345" fmla="*/ 2403920 w 4179380"/>
                  <a:gd name="connsiteY345" fmla="*/ 2515737 h 4179279"/>
                  <a:gd name="connsiteX346" fmla="*/ 2403920 w 4179380"/>
                  <a:gd name="connsiteY346" fmla="*/ 2431251 h 4179279"/>
                  <a:gd name="connsiteX347" fmla="*/ 1910239 w 4179380"/>
                  <a:gd name="connsiteY347" fmla="*/ 2431251 h 4179279"/>
                  <a:gd name="connsiteX348" fmla="*/ 1910239 w 4179380"/>
                  <a:gd name="connsiteY348" fmla="*/ 2420202 h 4179279"/>
                  <a:gd name="connsiteX349" fmla="*/ 2403920 w 4179380"/>
                  <a:gd name="connsiteY349" fmla="*/ 2420202 h 4179279"/>
                  <a:gd name="connsiteX350" fmla="*/ 2403920 w 4179380"/>
                  <a:gd name="connsiteY350" fmla="*/ 2301942 h 4179279"/>
                  <a:gd name="connsiteX351" fmla="*/ 2262321 w 4179380"/>
                  <a:gd name="connsiteY351" fmla="*/ 2160343 h 4179279"/>
                  <a:gd name="connsiteX352" fmla="*/ 2270134 w 4179380"/>
                  <a:gd name="connsiteY352" fmla="*/ 2152530 h 4179279"/>
                  <a:gd name="connsiteX353" fmla="*/ 2403920 w 4179380"/>
                  <a:gd name="connsiteY353" fmla="*/ 2286316 h 4179279"/>
                  <a:gd name="connsiteX354" fmla="*/ 2403920 w 4179380"/>
                  <a:gd name="connsiteY354" fmla="*/ 2156931 h 4179279"/>
                  <a:gd name="connsiteX355" fmla="*/ 2414969 w 4179380"/>
                  <a:gd name="connsiteY355" fmla="*/ 2156931 h 4179279"/>
                  <a:gd name="connsiteX356" fmla="*/ 2414969 w 4179380"/>
                  <a:gd name="connsiteY356" fmla="*/ 2297365 h 4179279"/>
                  <a:gd name="connsiteX357" fmla="*/ 2537806 w 4179380"/>
                  <a:gd name="connsiteY357" fmla="*/ 2420202 h 4179279"/>
                  <a:gd name="connsiteX358" fmla="*/ 3000352 w 4179380"/>
                  <a:gd name="connsiteY358" fmla="*/ 2420202 h 4179279"/>
                  <a:gd name="connsiteX359" fmla="*/ 3011055 w 4179380"/>
                  <a:gd name="connsiteY359" fmla="*/ 2394401 h 4179279"/>
                  <a:gd name="connsiteX360" fmla="*/ 3040475 w 4179380"/>
                  <a:gd name="connsiteY360" fmla="*/ 2382197 h 4179279"/>
                  <a:gd name="connsiteX361" fmla="*/ 3082099 w 4179380"/>
                  <a:gd name="connsiteY361" fmla="*/ 2423821 h 4179279"/>
                  <a:gd name="connsiteX362" fmla="*/ 3040475 w 4179380"/>
                  <a:gd name="connsiteY362" fmla="*/ 2465445 h 4179279"/>
                  <a:gd name="connsiteX363" fmla="*/ 3011055 w 4179380"/>
                  <a:gd name="connsiteY363" fmla="*/ 2453241 h 4179279"/>
                  <a:gd name="connsiteX364" fmla="*/ 3001933 w 4179380"/>
                  <a:gd name="connsiteY364" fmla="*/ 2431251 h 4179279"/>
                  <a:gd name="connsiteX365" fmla="*/ 2548855 w 4179380"/>
                  <a:gd name="connsiteY365" fmla="*/ 2431251 h 4179279"/>
                  <a:gd name="connsiteX366" fmla="*/ 2633341 w 4179380"/>
                  <a:gd name="connsiteY366" fmla="*/ 2515737 h 4179279"/>
                  <a:gd name="connsiteX367" fmla="*/ 3259642 w 4179380"/>
                  <a:gd name="connsiteY367" fmla="*/ 2515737 h 4179279"/>
                  <a:gd name="connsiteX368" fmla="*/ 3446506 w 4179380"/>
                  <a:gd name="connsiteY368" fmla="*/ 2328872 h 4179279"/>
                  <a:gd name="connsiteX369" fmla="*/ 3446526 w 4179380"/>
                  <a:gd name="connsiteY369" fmla="*/ 2328892 h 4179279"/>
                  <a:gd name="connsiteX370" fmla="*/ 3446526 w 4179380"/>
                  <a:gd name="connsiteY370" fmla="*/ 2328857 h 4179279"/>
                  <a:gd name="connsiteX371" fmla="*/ 3782538 w 4179380"/>
                  <a:gd name="connsiteY371" fmla="*/ 2328857 h 4179279"/>
                  <a:gd name="connsiteX372" fmla="*/ 3969397 w 4179380"/>
                  <a:gd name="connsiteY372" fmla="*/ 2141997 h 4179279"/>
                  <a:gd name="connsiteX373" fmla="*/ 3969449 w 4179380"/>
                  <a:gd name="connsiteY373" fmla="*/ 2142049 h 4179279"/>
                  <a:gd name="connsiteX374" fmla="*/ 3536347 w 4179380"/>
                  <a:gd name="connsiteY374" fmla="*/ 2085207 h 4179279"/>
                  <a:gd name="connsiteX375" fmla="*/ 3504248 w 4179380"/>
                  <a:gd name="connsiteY375" fmla="*/ 2117306 h 4179279"/>
                  <a:gd name="connsiteX376" fmla="*/ 3536347 w 4179380"/>
                  <a:gd name="connsiteY376" fmla="*/ 2149405 h 4179279"/>
                  <a:gd name="connsiteX377" fmla="*/ 3568446 w 4179380"/>
                  <a:gd name="connsiteY377" fmla="*/ 2117306 h 4179279"/>
                  <a:gd name="connsiteX378" fmla="*/ 3536347 w 4179380"/>
                  <a:gd name="connsiteY378" fmla="*/ 2085207 h 4179279"/>
                  <a:gd name="connsiteX379" fmla="*/ 3536347 w 4179380"/>
                  <a:gd name="connsiteY379" fmla="*/ 2075682 h 4179279"/>
                  <a:gd name="connsiteX380" fmla="*/ 3577971 w 4179380"/>
                  <a:gd name="connsiteY380" fmla="*/ 2117306 h 4179279"/>
                  <a:gd name="connsiteX381" fmla="*/ 3536347 w 4179380"/>
                  <a:gd name="connsiteY381" fmla="*/ 2158930 h 4179279"/>
                  <a:gd name="connsiteX382" fmla="*/ 3506927 w 4179380"/>
                  <a:gd name="connsiteY382" fmla="*/ 2146726 h 4179279"/>
                  <a:gd name="connsiteX383" fmla="*/ 3497963 w 4179380"/>
                  <a:gd name="connsiteY383" fmla="*/ 2125117 h 4179279"/>
                  <a:gd name="connsiteX384" fmla="*/ 3165288 w 4179380"/>
                  <a:gd name="connsiteY384" fmla="*/ 2125117 h 4179279"/>
                  <a:gd name="connsiteX385" fmla="*/ 2978489 w 4179380"/>
                  <a:gd name="connsiteY385" fmla="*/ 2311917 h 4179279"/>
                  <a:gd name="connsiteX386" fmla="*/ 2978468 w 4179380"/>
                  <a:gd name="connsiteY386" fmla="*/ 2311896 h 4179279"/>
                  <a:gd name="connsiteX387" fmla="*/ 2978468 w 4179380"/>
                  <a:gd name="connsiteY387" fmla="*/ 2311998 h 4179279"/>
                  <a:gd name="connsiteX388" fmla="*/ 2622328 w 4179380"/>
                  <a:gd name="connsiteY388" fmla="*/ 2311998 h 4179279"/>
                  <a:gd name="connsiteX389" fmla="*/ 2622328 w 4179380"/>
                  <a:gd name="connsiteY389" fmla="*/ 2300949 h 4179279"/>
                  <a:gd name="connsiteX390" fmla="*/ 2973831 w 4179380"/>
                  <a:gd name="connsiteY390" fmla="*/ 2300949 h 4179279"/>
                  <a:gd name="connsiteX391" fmla="*/ 3160675 w 4179380"/>
                  <a:gd name="connsiteY391" fmla="*/ 2114104 h 4179279"/>
                  <a:gd name="connsiteX392" fmla="*/ 3160681 w 4179380"/>
                  <a:gd name="connsiteY392" fmla="*/ 2114110 h 4179279"/>
                  <a:gd name="connsiteX393" fmla="*/ 3160681 w 4179380"/>
                  <a:gd name="connsiteY393" fmla="*/ 2114068 h 4179279"/>
                  <a:gd name="connsiteX394" fmla="*/ 3496066 w 4179380"/>
                  <a:gd name="connsiteY394" fmla="*/ 2114068 h 4179279"/>
                  <a:gd name="connsiteX395" fmla="*/ 3506927 w 4179380"/>
                  <a:gd name="connsiteY395" fmla="*/ 2087886 h 4179279"/>
                  <a:gd name="connsiteX396" fmla="*/ 3536347 w 4179380"/>
                  <a:gd name="connsiteY396" fmla="*/ 2075682 h 4179279"/>
                  <a:gd name="connsiteX397" fmla="*/ 0 w 4179380"/>
                  <a:gd name="connsiteY397" fmla="*/ 1988433 h 4179279"/>
                  <a:gd name="connsiteX398" fmla="*/ 1565815 w 4179380"/>
                  <a:gd name="connsiteY398" fmla="*/ 1988433 h 4179279"/>
                  <a:gd name="connsiteX399" fmla="*/ 1565815 w 4179380"/>
                  <a:gd name="connsiteY399" fmla="*/ 1999482 h 4179279"/>
                  <a:gd name="connsiteX400" fmla="*/ 0 w 4179380"/>
                  <a:gd name="connsiteY400" fmla="*/ 1999482 h 4179279"/>
                  <a:gd name="connsiteX401" fmla="*/ 1063657 w 4179380"/>
                  <a:gd name="connsiteY401" fmla="*/ 1905090 h 4179279"/>
                  <a:gd name="connsiteX402" fmla="*/ 1031558 w 4179380"/>
                  <a:gd name="connsiteY402" fmla="*/ 1937189 h 4179279"/>
                  <a:gd name="connsiteX403" fmla="*/ 1063657 w 4179380"/>
                  <a:gd name="connsiteY403" fmla="*/ 1969288 h 4179279"/>
                  <a:gd name="connsiteX404" fmla="*/ 1095756 w 4179380"/>
                  <a:gd name="connsiteY404" fmla="*/ 1937189 h 4179279"/>
                  <a:gd name="connsiteX405" fmla="*/ 1063657 w 4179380"/>
                  <a:gd name="connsiteY405" fmla="*/ 1905090 h 4179279"/>
                  <a:gd name="connsiteX406" fmla="*/ 727519 w 4179380"/>
                  <a:gd name="connsiteY406" fmla="*/ 1818602 h 4179279"/>
                  <a:gd name="connsiteX407" fmla="*/ 695420 w 4179380"/>
                  <a:gd name="connsiteY407" fmla="*/ 1850701 h 4179279"/>
                  <a:gd name="connsiteX408" fmla="*/ 727519 w 4179380"/>
                  <a:gd name="connsiteY408" fmla="*/ 1882801 h 4179279"/>
                  <a:gd name="connsiteX409" fmla="*/ 759619 w 4179380"/>
                  <a:gd name="connsiteY409" fmla="*/ 1850701 h 4179279"/>
                  <a:gd name="connsiteX410" fmla="*/ 727519 w 4179380"/>
                  <a:gd name="connsiteY410" fmla="*/ 1818602 h 4179279"/>
                  <a:gd name="connsiteX411" fmla="*/ 727519 w 4179380"/>
                  <a:gd name="connsiteY411" fmla="*/ 1809077 h 4179279"/>
                  <a:gd name="connsiteX412" fmla="*/ 756940 w 4179380"/>
                  <a:gd name="connsiteY412" fmla="*/ 1821281 h 4179279"/>
                  <a:gd name="connsiteX413" fmla="*/ 766497 w 4179380"/>
                  <a:gd name="connsiteY413" fmla="*/ 1844320 h 4179279"/>
                  <a:gd name="connsiteX414" fmla="*/ 1564386 w 4179380"/>
                  <a:gd name="connsiteY414" fmla="*/ 1844320 h 4179279"/>
                  <a:gd name="connsiteX415" fmla="*/ 1564386 w 4179380"/>
                  <a:gd name="connsiteY415" fmla="*/ 1855369 h 4179279"/>
                  <a:gd name="connsiteX416" fmla="*/ 767208 w 4179380"/>
                  <a:gd name="connsiteY416" fmla="*/ 1855369 h 4179279"/>
                  <a:gd name="connsiteX417" fmla="*/ 756940 w 4179380"/>
                  <a:gd name="connsiteY417" fmla="*/ 1880122 h 4179279"/>
                  <a:gd name="connsiteX418" fmla="*/ 727519 w 4179380"/>
                  <a:gd name="connsiteY418" fmla="*/ 1892326 h 4179279"/>
                  <a:gd name="connsiteX419" fmla="*/ 685895 w 4179380"/>
                  <a:gd name="connsiteY419" fmla="*/ 1850701 h 4179279"/>
                  <a:gd name="connsiteX420" fmla="*/ 727519 w 4179380"/>
                  <a:gd name="connsiteY420" fmla="*/ 1809077 h 4179279"/>
                  <a:gd name="connsiteX421" fmla="*/ 2606707 w 4179380"/>
                  <a:gd name="connsiteY421" fmla="*/ 1708303 h 4179279"/>
                  <a:gd name="connsiteX422" fmla="*/ 4179284 w 4179380"/>
                  <a:gd name="connsiteY422" fmla="*/ 1708303 h 4179279"/>
                  <a:gd name="connsiteX423" fmla="*/ 4179284 w 4179380"/>
                  <a:gd name="connsiteY423" fmla="*/ 1719352 h 4179279"/>
                  <a:gd name="connsiteX424" fmla="*/ 2606707 w 4179380"/>
                  <a:gd name="connsiteY424" fmla="*/ 1719352 h 4179279"/>
                  <a:gd name="connsiteX425" fmla="*/ 3492627 w 4179380"/>
                  <a:gd name="connsiteY425" fmla="*/ 1614958 h 4179279"/>
                  <a:gd name="connsiteX426" fmla="*/ 3460528 w 4179380"/>
                  <a:gd name="connsiteY426" fmla="*/ 1647057 h 4179279"/>
                  <a:gd name="connsiteX427" fmla="*/ 3492627 w 4179380"/>
                  <a:gd name="connsiteY427" fmla="*/ 1679156 h 4179279"/>
                  <a:gd name="connsiteX428" fmla="*/ 3524726 w 4179380"/>
                  <a:gd name="connsiteY428" fmla="*/ 1647057 h 4179279"/>
                  <a:gd name="connsiteX429" fmla="*/ 3492627 w 4179380"/>
                  <a:gd name="connsiteY429" fmla="*/ 1614958 h 4179279"/>
                  <a:gd name="connsiteX430" fmla="*/ 3492627 w 4179380"/>
                  <a:gd name="connsiteY430" fmla="*/ 1605433 h 4179279"/>
                  <a:gd name="connsiteX431" fmla="*/ 3534251 w 4179380"/>
                  <a:gd name="connsiteY431" fmla="*/ 1647057 h 4179279"/>
                  <a:gd name="connsiteX432" fmla="*/ 3492627 w 4179380"/>
                  <a:gd name="connsiteY432" fmla="*/ 1688681 h 4179279"/>
                  <a:gd name="connsiteX433" fmla="*/ 3463207 w 4179380"/>
                  <a:gd name="connsiteY433" fmla="*/ 1676477 h 4179279"/>
                  <a:gd name="connsiteX434" fmla="*/ 3453295 w 4179380"/>
                  <a:gd name="connsiteY434" fmla="*/ 1652582 h 4179279"/>
                  <a:gd name="connsiteX435" fmla="*/ 2621376 w 4179380"/>
                  <a:gd name="connsiteY435" fmla="*/ 1652582 h 4179279"/>
                  <a:gd name="connsiteX436" fmla="*/ 2621376 w 4179380"/>
                  <a:gd name="connsiteY436" fmla="*/ 1641533 h 4179279"/>
                  <a:gd name="connsiteX437" fmla="*/ 3453294 w 4179380"/>
                  <a:gd name="connsiteY437" fmla="*/ 1641533 h 4179279"/>
                  <a:gd name="connsiteX438" fmla="*/ 3463207 w 4179380"/>
                  <a:gd name="connsiteY438" fmla="*/ 1617637 h 4179279"/>
                  <a:gd name="connsiteX439" fmla="*/ 3492627 w 4179380"/>
                  <a:gd name="connsiteY439" fmla="*/ 1605433 h 4179279"/>
                  <a:gd name="connsiteX440" fmla="*/ 1159764 w 4179380"/>
                  <a:gd name="connsiteY440" fmla="*/ 1600385 h 4179279"/>
                  <a:gd name="connsiteX441" fmla="*/ 1574578 w 4179380"/>
                  <a:gd name="connsiteY441" fmla="*/ 1600385 h 4179279"/>
                  <a:gd name="connsiteX442" fmla="*/ 1574578 w 4179380"/>
                  <a:gd name="connsiteY442" fmla="*/ 1611434 h 4179279"/>
                  <a:gd name="connsiteX443" fmla="*/ 1164480 w 4179380"/>
                  <a:gd name="connsiteY443" fmla="*/ 1611434 h 4179279"/>
                  <a:gd name="connsiteX444" fmla="*/ 977646 w 4179380"/>
                  <a:gd name="connsiteY444" fmla="*/ 1798269 h 4179279"/>
                  <a:gd name="connsiteX445" fmla="*/ 977646 w 4179380"/>
                  <a:gd name="connsiteY445" fmla="*/ 1798314 h 4179279"/>
                  <a:gd name="connsiteX446" fmla="*/ 0 w 4179380"/>
                  <a:gd name="connsiteY446" fmla="*/ 1798314 h 4179279"/>
                  <a:gd name="connsiteX447" fmla="*/ 0 w 4179380"/>
                  <a:gd name="connsiteY447" fmla="*/ 1787265 h 4179279"/>
                  <a:gd name="connsiteX448" fmla="*/ 973024 w 4179380"/>
                  <a:gd name="connsiteY448" fmla="*/ 1787265 h 4179279"/>
                  <a:gd name="connsiteX449" fmla="*/ 1159764 w 4179380"/>
                  <a:gd name="connsiteY449" fmla="*/ 1600524 h 4179279"/>
                  <a:gd name="connsiteX450" fmla="*/ 3964020 w 4179380"/>
                  <a:gd name="connsiteY450" fmla="*/ 1391121 h 4179279"/>
                  <a:gd name="connsiteX451" fmla="*/ 4179285 w 4179380"/>
                  <a:gd name="connsiteY451" fmla="*/ 1391121 h 4179279"/>
                  <a:gd name="connsiteX452" fmla="*/ 4179285 w 4179380"/>
                  <a:gd name="connsiteY452" fmla="*/ 1402360 h 4179279"/>
                  <a:gd name="connsiteX453" fmla="*/ 3968632 w 4179380"/>
                  <a:gd name="connsiteY453" fmla="*/ 1402174 h 4179279"/>
                  <a:gd name="connsiteX454" fmla="*/ 3781808 w 4179380"/>
                  <a:gd name="connsiteY454" fmla="*/ 1588999 h 4179279"/>
                  <a:gd name="connsiteX455" fmla="*/ 3781806 w 4179380"/>
                  <a:gd name="connsiteY455" fmla="*/ 1588997 h 4179279"/>
                  <a:gd name="connsiteX456" fmla="*/ 3781806 w 4179380"/>
                  <a:gd name="connsiteY456" fmla="*/ 1589050 h 4179279"/>
                  <a:gd name="connsiteX457" fmla="*/ 2583085 w 4179380"/>
                  <a:gd name="connsiteY457" fmla="*/ 1589050 h 4179279"/>
                  <a:gd name="connsiteX458" fmla="*/ 2583085 w 4179380"/>
                  <a:gd name="connsiteY458" fmla="*/ 1578001 h 4179279"/>
                  <a:gd name="connsiteX459" fmla="*/ 3777180 w 4179380"/>
                  <a:gd name="connsiteY459" fmla="*/ 1578001 h 4179279"/>
                  <a:gd name="connsiteX460" fmla="*/ 3963994 w 4179380"/>
                  <a:gd name="connsiteY460" fmla="*/ 1391186 h 4179279"/>
                  <a:gd name="connsiteX461" fmla="*/ 3964020 w 4179380"/>
                  <a:gd name="connsiteY461" fmla="*/ 1391212 h 4179279"/>
                  <a:gd name="connsiteX462" fmla="*/ 910304 w 4179380"/>
                  <a:gd name="connsiteY462" fmla="*/ 1341495 h 4179279"/>
                  <a:gd name="connsiteX463" fmla="*/ 878205 w 4179380"/>
                  <a:gd name="connsiteY463" fmla="*/ 1373594 h 4179279"/>
                  <a:gd name="connsiteX464" fmla="*/ 910304 w 4179380"/>
                  <a:gd name="connsiteY464" fmla="*/ 1405694 h 4179279"/>
                  <a:gd name="connsiteX465" fmla="*/ 942404 w 4179380"/>
                  <a:gd name="connsiteY465" fmla="*/ 1373594 h 4179279"/>
                  <a:gd name="connsiteX466" fmla="*/ 910304 w 4179380"/>
                  <a:gd name="connsiteY466" fmla="*/ 1341495 h 4179279"/>
                  <a:gd name="connsiteX467" fmla="*/ 910304 w 4179380"/>
                  <a:gd name="connsiteY467" fmla="*/ 1331970 h 4179279"/>
                  <a:gd name="connsiteX468" fmla="*/ 951929 w 4179380"/>
                  <a:gd name="connsiteY468" fmla="*/ 1373594 h 4179279"/>
                  <a:gd name="connsiteX469" fmla="*/ 910304 w 4179380"/>
                  <a:gd name="connsiteY469" fmla="*/ 1415219 h 4179279"/>
                  <a:gd name="connsiteX470" fmla="*/ 880884 w 4179380"/>
                  <a:gd name="connsiteY470" fmla="*/ 1403015 h 4179279"/>
                  <a:gd name="connsiteX471" fmla="*/ 871960 w 4179380"/>
                  <a:gd name="connsiteY471" fmla="*/ 1381500 h 4179279"/>
                  <a:gd name="connsiteX472" fmla="*/ 539227 w 4179380"/>
                  <a:gd name="connsiteY472" fmla="*/ 1381500 h 4179279"/>
                  <a:gd name="connsiteX473" fmla="*/ 352521 w 4179380"/>
                  <a:gd name="connsiteY473" fmla="*/ 1568207 h 4179279"/>
                  <a:gd name="connsiteX474" fmla="*/ 352521 w 4179380"/>
                  <a:gd name="connsiteY474" fmla="*/ 1568286 h 4179279"/>
                  <a:gd name="connsiteX475" fmla="*/ 96 w 4179380"/>
                  <a:gd name="connsiteY475" fmla="*/ 1568286 h 4179279"/>
                  <a:gd name="connsiteX476" fmla="*/ 96 w 4179380"/>
                  <a:gd name="connsiteY476" fmla="*/ 1557237 h 4179279"/>
                  <a:gd name="connsiteX477" fmla="*/ 347865 w 4179380"/>
                  <a:gd name="connsiteY477" fmla="*/ 1557237 h 4179279"/>
                  <a:gd name="connsiteX478" fmla="*/ 534629 w 4179380"/>
                  <a:gd name="connsiteY478" fmla="*/ 1370472 h 4179279"/>
                  <a:gd name="connsiteX479" fmla="*/ 534639 w 4179380"/>
                  <a:gd name="connsiteY479" fmla="*/ 1370482 h 4179279"/>
                  <a:gd name="connsiteX480" fmla="*/ 534639 w 4179380"/>
                  <a:gd name="connsiteY480" fmla="*/ 1370451 h 4179279"/>
                  <a:gd name="connsiteX481" fmla="*/ 869984 w 4179380"/>
                  <a:gd name="connsiteY481" fmla="*/ 1370451 h 4179279"/>
                  <a:gd name="connsiteX482" fmla="*/ 880884 w 4179380"/>
                  <a:gd name="connsiteY482" fmla="*/ 1344174 h 4179279"/>
                  <a:gd name="connsiteX483" fmla="*/ 910304 w 4179380"/>
                  <a:gd name="connsiteY483" fmla="*/ 1331970 h 4179279"/>
                  <a:gd name="connsiteX484" fmla="*/ 3910298 w 4179380"/>
                  <a:gd name="connsiteY484" fmla="*/ 1225767 h 4179279"/>
                  <a:gd name="connsiteX485" fmla="*/ 3878199 w 4179380"/>
                  <a:gd name="connsiteY485" fmla="*/ 1257866 h 4179279"/>
                  <a:gd name="connsiteX486" fmla="*/ 3910298 w 4179380"/>
                  <a:gd name="connsiteY486" fmla="*/ 1289965 h 4179279"/>
                  <a:gd name="connsiteX487" fmla="*/ 3942397 w 4179380"/>
                  <a:gd name="connsiteY487" fmla="*/ 1257866 h 4179279"/>
                  <a:gd name="connsiteX488" fmla="*/ 3910298 w 4179380"/>
                  <a:gd name="connsiteY488" fmla="*/ 1225767 h 4179279"/>
                  <a:gd name="connsiteX489" fmla="*/ 3910298 w 4179380"/>
                  <a:gd name="connsiteY489" fmla="*/ 1216242 h 4179279"/>
                  <a:gd name="connsiteX490" fmla="*/ 3951922 w 4179380"/>
                  <a:gd name="connsiteY490" fmla="*/ 1257866 h 4179279"/>
                  <a:gd name="connsiteX491" fmla="*/ 3910298 w 4179380"/>
                  <a:gd name="connsiteY491" fmla="*/ 1299490 h 4179279"/>
                  <a:gd name="connsiteX492" fmla="*/ 3880878 w 4179380"/>
                  <a:gd name="connsiteY492" fmla="*/ 1287286 h 4179279"/>
                  <a:gd name="connsiteX493" fmla="*/ 3870965 w 4179380"/>
                  <a:gd name="connsiteY493" fmla="*/ 1263390 h 4179279"/>
                  <a:gd name="connsiteX494" fmla="*/ 2920937 w 4179380"/>
                  <a:gd name="connsiteY494" fmla="*/ 1263390 h 4179279"/>
                  <a:gd name="connsiteX495" fmla="*/ 2920937 w 4179380"/>
                  <a:gd name="connsiteY495" fmla="*/ 1252341 h 4179279"/>
                  <a:gd name="connsiteX496" fmla="*/ 3870966 w 4179380"/>
                  <a:gd name="connsiteY496" fmla="*/ 1252341 h 4179279"/>
                  <a:gd name="connsiteX497" fmla="*/ 3880878 w 4179380"/>
                  <a:gd name="connsiteY497" fmla="*/ 1228446 h 4179279"/>
                  <a:gd name="connsiteX498" fmla="*/ 3910298 w 4179380"/>
                  <a:gd name="connsiteY498" fmla="*/ 1216242 h 4179279"/>
                  <a:gd name="connsiteX499" fmla="*/ 523970 w 4179380"/>
                  <a:gd name="connsiteY499" fmla="*/ 1026218 h 4179279"/>
                  <a:gd name="connsiteX500" fmla="*/ 491871 w 4179380"/>
                  <a:gd name="connsiteY500" fmla="*/ 1058322 h 4179279"/>
                  <a:gd name="connsiteX501" fmla="*/ 523970 w 4179380"/>
                  <a:gd name="connsiteY501" fmla="*/ 1090416 h 4179279"/>
                  <a:gd name="connsiteX502" fmla="*/ 556070 w 4179380"/>
                  <a:gd name="connsiteY502" fmla="*/ 1058322 h 4179279"/>
                  <a:gd name="connsiteX503" fmla="*/ 523970 w 4179380"/>
                  <a:gd name="connsiteY503" fmla="*/ 1026218 h 4179279"/>
                  <a:gd name="connsiteX504" fmla="*/ 523970 w 4179380"/>
                  <a:gd name="connsiteY504" fmla="*/ 1016693 h 4179279"/>
                  <a:gd name="connsiteX505" fmla="*/ 565595 w 4179380"/>
                  <a:gd name="connsiteY505" fmla="*/ 1058322 h 4179279"/>
                  <a:gd name="connsiteX506" fmla="*/ 523970 w 4179380"/>
                  <a:gd name="connsiteY506" fmla="*/ 1099941 h 4179279"/>
                  <a:gd name="connsiteX507" fmla="*/ 494550 w 4179380"/>
                  <a:gd name="connsiteY507" fmla="*/ 1087739 h 4179279"/>
                  <a:gd name="connsiteX508" fmla="*/ 484640 w 4179380"/>
                  <a:gd name="connsiteY508" fmla="*/ 1063852 h 4179279"/>
                  <a:gd name="connsiteX509" fmla="*/ 0 w 4179380"/>
                  <a:gd name="connsiteY509" fmla="*/ 1063852 h 4179279"/>
                  <a:gd name="connsiteX510" fmla="*/ 0 w 4179380"/>
                  <a:gd name="connsiteY510" fmla="*/ 1052799 h 4179279"/>
                  <a:gd name="connsiteX511" fmla="*/ 484635 w 4179380"/>
                  <a:gd name="connsiteY511" fmla="*/ 1052799 h 4179279"/>
                  <a:gd name="connsiteX512" fmla="*/ 494550 w 4179380"/>
                  <a:gd name="connsiteY512" fmla="*/ 1028897 h 4179279"/>
                  <a:gd name="connsiteX513" fmla="*/ 523970 w 4179380"/>
                  <a:gd name="connsiteY513" fmla="*/ 1016693 h 4179279"/>
                  <a:gd name="connsiteX514" fmla="*/ 1727549 w 4179380"/>
                  <a:gd name="connsiteY514" fmla="*/ 978308 h 4179279"/>
                  <a:gd name="connsiteX515" fmla="*/ 1695450 w 4179380"/>
                  <a:gd name="connsiteY515" fmla="*/ 1010410 h 4179279"/>
                  <a:gd name="connsiteX516" fmla="*/ 1727549 w 4179380"/>
                  <a:gd name="connsiteY516" fmla="*/ 1042507 h 4179279"/>
                  <a:gd name="connsiteX517" fmla="*/ 1759648 w 4179380"/>
                  <a:gd name="connsiteY517" fmla="*/ 1010410 h 4179279"/>
                  <a:gd name="connsiteX518" fmla="*/ 1727549 w 4179380"/>
                  <a:gd name="connsiteY518" fmla="*/ 978308 h 4179279"/>
                  <a:gd name="connsiteX519" fmla="*/ 1727549 w 4179380"/>
                  <a:gd name="connsiteY519" fmla="*/ 968788 h 4179279"/>
                  <a:gd name="connsiteX520" fmla="*/ 1769173 w 4179380"/>
                  <a:gd name="connsiteY520" fmla="*/ 1010410 h 4179279"/>
                  <a:gd name="connsiteX521" fmla="*/ 1756969 w 4179380"/>
                  <a:gd name="connsiteY521" fmla="*/ 1039828 h 4179279"/>
                  <a:gd name="connsiteX522" fmla="*/ 1733455 w 4179380"/>
                  <a:gd name="connsiteY522" fmla="*/ 1049582 h 4179279"/>
                  <a:gd name="connsiteX523" fmla="*/ 1733455 w 4179380"/>
                  <a:gd name="connsiteY523" fmla="*/ 1573715 h 4179279"/>
                  <a:gd name="connsiteX524" fmla="*/ 1722406 w 4179380"/>
                  <a:gd name="connsiteY524" fmla="*/ 1573715 h 4179279"/>
                  <a:gd name="connsiteX525" fmla="*/ 1722406 w 4179380"/>
                  <a:gd name="connsiteY525" fmla="*/ 1049899 h 4179279"/>
                  <a:gd name="connsiteX526" fmla="*/ 1698129 w 4179380"/>
                  <a:gd name="connsiteY526" fmla="*/ 1039828 h 4179279"/>
                  <a:gd name="connsiteX527" fmla="*/ 1685925 w 4179380"/>
                  <a:gd name="connsiteY527" fmla="*/ 1010410 h 4179279"/>
                  <a:gd name="connsiteX528" fmla="*/ 1727549 w 4179380"/>
                  <a:gd name="connsiteY528" fmla="*/ 968788 h 4179279"/>
                  <a:gd name="connsiteX529" fmla="*/ 1203674 w 4179380"/>
                  <a:gd name="connsiteY529" fmla="*/ 915444 h 4179279"/>
                  <a:gd name="connsiteX530" fmla="*/ 1171575 w 4179380"/>
                  <a:gd name="connsiteY530" fmla="*/ 947546 h 4179279"/>
                  <a:gd name="connsiteX531" fmla="*/ 1203674 w 4179380"/>
                  <a:gd name="connsiteY531" fmla="*/ 979643 h 4179279"/>
                  <a:gd name="connsiteX532" fmla="*/ 1235774 w 4179380"/>
                  <a:gd name="connsiteY532" fmla="*/ 947546 h 4179279"/>
                  <a:gd name="connsiteX533" fmla="*/ 1203674 w 4179380"/>
                  <a:gd name="connsiteY533" fmla="*/ 915444 h 4179279"/>
                  <a:gd name="connsiteX534" fmla="*/ 1203674 w 4179380"/>
                  <a:gd name="connsiteY534" fmla="*/ 905923 h 4179279"/>
                  <a:gd name="connsiteX535" fmla="*/ 1233095 w 4179380"/>
                  <a:gd name="connsiteY535" fmla="*/ 918127 h 4179279"/>
                  <a:gd name="connsiteX536" fmla="*/ 1244537 w 4179380"/>
                  <a:gd name="connsiteY536" fmla="*/ 945706 h 4179279"/>
                  <a:gd name="connsiteX537" fmla="*/ 1244537 w 4179380"/>
                  <a:gd name="connsiteY537" fmla="*/ 941257 h 4179279"/>
                  <a:gd name="connsiteX538" fmla="*/ 1412619 w 4179380"/>
                  <a:gd name="connsiteY538" fmla="*/ 941257 h 4179279"/>
                  <a:gd name="connsiteX539" fmla="*/ 1412631 w 4179380"/>
                  <a:gd name="connsiteY539" fmla="*/ 941246 h 4179279"/>
                  <a:gd name="connsiteX540" fmla="*/ 1412644 w 4179380"/>
                  <a:gd name="connsiteY540" fmla="*/ 941257 h 4179279"/>
                  <a:gd name="connsiteX541" fmla="*/ 1412653 w 4179380"/>
                  <a:gd name="connsiteY541" fmla="*/ 941257 h 4179279"/>
                  <a:gd name="connsiteX542" fmla="*/ 1412653 w 4179380"/>
                  <a:gd name="connsiteY542" fmla="*/ 941268 h 4179279"/>
                  <a:gd name="connsiteX543" fmla="*/ 1602631 w 4179380"/>
                  <a:gd name="connsiteY543" fmla="*/ 1131244 h 4179279"/>
                  <a:gd name="connsiteX544" fmla="*/ 1602407 w 4179380"/>
                  <a:gd name="connsiteY544" fmla="*/ 1131469 h 4179279"/>
                  <a:gd name="connsiteX545" fmla="*/ 1602486 w 4179380"/>
                  <a:gd name="connsiteY545" fmla="*/ 1131469 h 4179279"/>
                  <a:gd name="connsiteX546" fmla="*/ 1602486 w 4179380"/>
                  <a:gd name="connsiteY546" fmla="*/ 1931188 h 4179279"/>
                  <a:gd name="connsiteX547" fmla="*/ 2197227 w 4179380"/>
                  <a:gd name="connsiteY547" fmla="*/ 1931188 h 4179279"/>
                  <a:gd name="connsiteX548" fmla="*/ 2197227 w 4179380"/>
                  <a:gd name="connsiteY548" fmla="*/ 1942237 h 4179279"/>
                  <a:gd name="connsiteX549" fmla="*/ 1602486 w 4179380"/>
                  <a:gd name="connsiteY549" fmla="*/ 1942237 h 4179279"/>
                  <a:gd name="connsiteX550" fmla="*/ 1602486 w 4179380"/>
                  <a:gd name="connsiteY550" fmla="*/ 2083779 h 4179279"/>
                  <a:gd name="connsiteX551" fmla="*/ 1619726 w 4179380"/>
                  <a:gd name="connsiteY551" fmla="*/ 2083779 h 4179279"/>
                  <a:gd name="connsiteX552" fmla="*/ 1619726 w 4179380"/>
                  <a:gd name="connsiteY552" fmla="*/ 2083868 h 4179279"/>
                  <a:gd name="connsiteX553" fmla="*/ 1918023 w 4179380"/>
                  <a:gd name="connsiteY553" fmla="*/ 2382165 h 4179279"/>
                  <a:gd name="connsiteX554" fmla="*/ 1910211 w 4179380"/>
                  <a:gd name="connsiteY554" fmla="*/ 2389978 h 4179279"/>
                  <a:gd name="connsiteX555" fmla="*/ 1615060 w 4179380"/>
                  <a:gd name="connsiteY555" fmla="*/ 2094828 h 4179279"/>
                  <a:gd name="connsiteX556" fmla="*/ 1602486 w 4179380"/>
                  <a:gd name="connsiteY556" fmla="*/ 2094828 h 4179279"/>
                  <a:gd name="connsiteX557" fmla="*/ 1602486 w 4179380"/>
                  <a:gd name="connsiteY557" fmla="*/ 2228368 h 4179279"/>
                  <a:gd name="connsiteX558" fmla="*/ 1591437 w 4179380"/>
                  <a:gd name="connsiteY558" fmla="*/ 2228368 h 4179279"/>
                  <a:gd name="connsiteX559" fmla="*/ 1591437 w 4179380"/>
                  <a:gd name="connsiteY559" fmla="*/ 2094828 h 4179279"/>
                  <a:gd name="connsiteX560" fmla="*/ 1283745 w 4179380"/>
                  <a:gd name="connsiteY560" fmla="*/ 2094828 h 4179279"/>
                  <a:gd name="connsiteX561" fmla="*/ 1096915 w 4179380"/>
                  <a:gd name="connsiteY561" fmla="*/ 2281659 h 4179279"/>
                  <a:gd name="connsiteX562" fmla="*/ 1096899 w 4179380"/>
                  <a:gd name="connsiteY562" fmla="*/ 2281643 h 4179279"/>
                  <a:gd name="connsiteX563" fmla="*/ 1096899 w 4179380"/>
                  <a:gd name="connsiteY563" fmla="*/ 2281708 h 4179279"/>
                  <a:gd name="connsiteX564" fmla="*/ 0 w 4179380"/>
                  <a:gd name="connsiteY564" fmla="*/ 2281708 h 4179279"/>
                  <a:gd name="connsiteX565" fmla="*/ 0 w 4179380"/>
                  <a:gd name="connsiteY565" fmla="*/ 2270659 h 4179279"/>
                  <a:gd name="connsiteX566" fmla="*/ 1092289 w 4179380"/>
                  <a:gd name="connsiteY566" fmla="*/ 2270659 h 4179279"/>
                  <a:gd name="connsiteX567" fmla="*/ 1279017 w 4179380"/>
                  <a:gd name="connsiteY567" fmla="*/ 2083930 h 4179279"/>
                  <a:gd name="connsiteX568" fmla="*/ 1279017 w 4179380"/>
                  <a:gd name="connsiteY568" fmla="*/ 2083779 h 4179279"/>
                  <a:gd name="connsiteX569" fmla="*/ 1591437 w 4179380"/>
                  <a:gd name="connsiteY569" fmla="*/ 2083779 h 4179279"/>
                  <a:gd name="connsiteX570" fmla="*/ 1591437 w 4179380"/>
                  <a:gd name="connsiteY570" fmla="*/ 1942237 h 4179279"/>
                  <a:gd name="connsiteX571" fmla="*/ 1103187 w 4179380"/>
                  <a:gd name="connsiteY571" fmla="*/ 1942237 h 4179279"/>
                  <a:gd name="connsiteX572" fmla="*/ 1093077 w 4179380"/>
                  <a:gd name="connsiteY572" fmla="*/ 1966609 h 4179279"/>
                  <a:gd name="connsiteX573" fmla="*/ 1063657 w 4179380"/>
                  <a:gd name="connsiteY573" fmla="*/ 1978813 h 4179279"/>
                  <a:gd name="connsiteX574" fmla="*/ 1022033 w 4179380"/>
                  <a:gd name="connsiteY574" fmla="*/ 1937189 h 4179279"/>
                  <a:gd name="connsiteX575" fmla="*/ 1063657 w 4179380"/>
                  <a:gd name="connsiteY575" fmla="*/ 1895565 h 4179279"/>
                  <a:gd name="connsiteX576" fmla="*/ 1093077 w 4179380"/>
                  <a:gd name="connsiteY576" fmla="*/ 1907769 h 4179279"/>
                  <a:gd name="connsiteX577" fmla="*/ 1102792 w 4179380"/>
                  <a:gd name="connsiteY577" fmla="*/ 1931188 h 4179279"/>
                  <a:gd name="connsiteX578" fmla="*/ 1591437 w 4179380"/>
                  <a:gd name="connsiteY578" fmla="*/ 1931188 h 4179279"/>
                  <a:gd name="connsiteX579" fmla="*/ 1591437 w 4179380"/>
                  <a:gd name="connsiteY579" fmla="*/ 1135676 h 4179279"/>
                  <a:gd name="connsiteX580" fmla="*/ 1408070 w 4179380"/>
                  <a:gd name="connsiteY580" fmla="*/ 952309 h 4179279"/>
                  <a:gd name="connsiteX581" fmla="*/ 1244537 w 4179380"/>
                  <a:gd name="connsiteY581" fmla="*/ 952309 h 4179279"/>
                  <a:gd name="connsiteX582" fmla="*/ 1244537 w 4179380"/>
                  <a:gd name="connsiteY582" fmla="*/ 949380 h 4179279"/>
                  <a:gd name="connsiteX583" fmla="*/ 1233095 w 4179380"/>
                  <a:gd name="connsiteY583" fmla="*/ 976964 h 4179279"/>
                  <a:gd name="connsiteX584" fmla="*/ 1203674 w 4179380"/>
                  <a:gd name="connsiteY584" fmla="*/ 989168 h 4179279"/>
                  <a:gd name="connsiteX585" fmla="*/ 1162050 w 4179380"/>
                  <a:gd name="connsiteY585" fmla="*/ 947546 h 4179279"/>
                  <a:gd name="connsiteX586" fmla="*/ 1203674 w 4179380"/>
                  <a:gd name="connsiteY586" fmla="*/ 905923 h 4179279"/>
                  <a:gd name="connsiteX587" fmla="*/ 785431 w 4179380"/>
                  <a:gd name="connsiteY587" fmla="*/ 884680 h 4179279"/>
                  <a:gd name="connsiteX588" fmla="*/ 753332 w 4179380"/>
                  <a:gd name="connsiteY588" fmla="*/ 916775 h 4179279"/>
                  <a:gd name="connsiteX589" fmla="*/ 785431 w 4179380"/>
                  <a:gd name="connsiteY589" fmla="*/ 948874 h 4179279"/>
                  <a:gd name="connsiteX590" fmla="*/ 817531 w 4179380"/>
                  <a:gd name="connsiteY590" fmla="*/ 916775 h 4179279"/>
                  <a:gd name="connsiteX591" fmla="*/ 785431 w 4179380"/>
                  <a:gd name="connsiteY591" fmla="*/ 884680 h 4179279"/>
                  <a:gd name="connsiteX592" fmla="*/ 785431 w 4179380"/>
                  <a:gd name="connsiteY592" fmla="*/ 875154 h 4179279"/>
                  <a:gd name="connsiteX593" fmla="*/ 827056 w 4179380"/>
                  <a:gd name="connsiteY593" fmla="*/ 916775 h 4179279"/>
                  <a:gd name="connsiteX594" fmla="*/ 785431 w 4179380"/>
                  <a:gd name="connsiteY594" fmla="*/ 958399 h 4179279"/>
                  <a:gd name="connsiteX595" fmla="*/ 756011 w 4179380"/>
                  <a:gd name="connsiteY595" fmla="*/ 946195 h 4179279"/>
                  <a:gd name="connsiteX596" fmla="*/ 746101 w 4179380"/>
                  <a:gd name="connsiteY596" fmla="*/ 922306 h 4179279"/>
                  <a:gd name="connsiteX597" fmla="*/ 0 w 4179380"/>
                  <a:gd name="connsiteY597" fmla="*/ 922306 h 4179279"/>
                  <a:gd name="connsiteX598" fmla="*/ 0 w 4179380"/>
                  <a:gd name="connsiteY598" fmla="*/ 911261 h 4179279"/>
                  <a:gd name="connsiteX599" fmla="*/ 746096 w 4179380"/>
                  <a:gd name="connsiteY599" fmla="*/ 911261 h 4179279"/>
                  <a:gd name="connsiteX600" fmla="*/ 756011 w 4179380"/>
                  <a:gd name="connsiteY600" fmla="*/ 887359 h 4179279"/>
                  <a:gd name="connsiteX601" fmla="*/ 785431 w 4179380"/>
                  <a:gd name="connsiteY601" fmla="*/ 875154 h 4179279"/>
                  <a:gd name="connsiteX602" fmla="*/ 3391281 w 4179380"/>
                  <a:gd name="connsiteY602" fmla="*/ 832479 h 4179279"/>
                  <a:gd name="connsiteX603" fmla="*/ 3359182 w 4179380"/>
                  <a:gd name="connsiteY603" fmla="*/ 864579 h 4179279"/>
                  <a:gd name="connsiteX604" fmla="*/ 3391281 w 4179380"/>
                  <a:gd name="connsiteY604" fmla="*/ 896678 h 4179279"/>
                  <a:gd name="connsiteX605" fmla="*/ 3423380 w 4179380"/>
                  <a:gd name="connsiteY605" fmla="*/ 864579 h 4179279"/>
                  <a:gd name="connsiteX606" fmla="*/ 3391281 w 4179380"/>
                  <a:gd name="connsiteY606" fmla="*/ 832479 h 4179279"/>
                  <a:gd name="connsiteX607" fmla="*/ 3391281 w 4179380"/>
                  <a:gd name="connsiteY607" fmla="*/ 822954 h 4179279"/>
                  <a:gd name="connsiteX608" fmla="*/ 3420701 w 4179380"/>
                  <a:gd name="connsiteY608" fmla="*/ 835158 h 4179279"/>
                  <a:gd name="connsiteX609" fmla="*/ 3430574 w 4179380"/>
                  <a:gd name="connsiteY609" fmla="*/ 858959 h 4179279"/>
                  <a:gd name="connsiteX610" fmla="*/ 3766602 w 4179380"/>
                  <a:gd name="connsiteY610" fmla="*/ 858959 h 4179279"/>
                  <a:gd name="connsiteX611" fmla="*/ 3766688 w 4179380"/>
                  <a:gd name="connsiteY611" fmla="*/ 858873 h 4179279"/>
                  <a:gd name="connsiteX612" fmla="*/ 3953465 w 4179380"/>
                  <a:gd name="connsiteY612" fmla="*/ 1045650 h 4179279"/>
                  <a:gd name="connsiteX613" fmla="*/ 4179285 w 4179380"/>
                  <a:gd name="connsiteY613" fmla="*/ 1045650 h 4179279"/>
                  <a:gd name="connsiteX614" fmla="*/ 4179285 w 4179380"/>
                  <a:gd name="connsiteY614" fmla="*/ 1056700 h 4179279"/>
                  <a:gd name="connsiteX615" fmla="*/ 3948875 w 4179380"/>
                  <a:gd name="connsiteY615" fmla="*/ 1056700 h 4179279"/>
                  <a:gd name="connsiteX616" fmla="*/ 3948875 w 4179380"/>
                  <a:gd name="connsiteY616" fmla="*/ 1056687 h 4179279"/>
                  <a:gd name="connsiteX617" fmla="*/ 3762196 w 4179380"/>
                  <a:gd name="connsiteY617" fmla="*/ 870008 h 4179279"/>
                  <a:gd name="connsiteX618" fmla="*/ 3430653 w 4179380"/>
                  <a:gd name="connsiteY618" fmla="*/ 870008 h 4179279"/>
                  <a:gd name="connsiteX619" fmla="*/ 3420701 w 4179380"/>
                  <a:gd name="connsiteY619" fmla="*/ 894000 h 4179279"/>
                  <a:gd name="connsiteX620" fmla="*/ 3391281 w 4179380"/>
                  <a:gd name="connsiteY620" fmla="*/ 906204 h 4179279"/>
                  <a:gd name="connsiteX621" fmla="*/ 3349657 w 4179380"/>
                  <a:gd name="connsiteY621" fmla="*/ 864579 h 4179279"/>
                  <a:gd name="connsiteX622" fmla="*/ 3391281 w 4179380"/>
                  <a:gd name="connsiteY622" fmla="*/ 822954 h 4179279"/>
                  <a:gd name="connsiteX623" fmla="*/ 976122 w 4179380"/>
                  <a:gd name="connsiteY623" fmla="*/ 754950 h 4179279"/>
                  <a:gd name="connsiteX624" fmla="*/ 944023 w 4179380"/>
                  <a:gd name="connsiteY624" fmla="*/ 787047 h 4179279"/>
                  <a:gd name="connsiteX625" fmla="*/ 976122 w 4179380"/>
                  <a:gd name="connsiteY625" fmla="*/ 819145 h 4179279"/>
                  <a:gd name="connsiteX626" fmla="*/ 1008222 w 4179380"/>
                  <a:gd name="connsiteY626" fmla="*/ 787047 h 4179279"/>
                  <a:gd name="connsiteX627" fmla="*/ 976122 w 4179380"/>
                  <a:gd name="connsiteY627" fmla="*/ 754950 h 4179279"/>
                  <a:gd name="connsiteX628" fmla="*/ 976122 w 4179380"/>
                  <a:gd name="connsiteY628" fmla="*/ 745425 h 4179279"/>
                  <a:gd name="connsiteX629" fmla="*/ 1017747 w 4179380"/>
                  <a:gd name="connsiteY629" fmla="*/ 787047 h 4179279"/>
                  <a:gd name="connsiteX630" fmla="*/ 976122 w 4179380"/>
                  <a:gd name="connsiteY630" fmla="*/ 828670 h 4179279"/>
                  <a:gd name="connsiteX631" fmla="*/ 946702 w 4179380"/>
                  <a:gd name="connsiteY631" fmla="*/ 816466 h 4179279"/>
                  <a:gd name="connsiteX632" fmla="*/ 936792 w 4179380"/>
                  <a:gd name="connsiteY632" fmla="*/ 792575 h 4179279"/>
                  <a:gd name="connsiteX633" fmla="*/ 0 w 4179380"/>
                  <a:gd name="connsiteY633" fmla="*/ 792575 h 4179279"/>
                  <a:gd name="connsiteX634" fmla="*/ 0 w 4179380"/>
                  <a:gd name="connsiteY634" fmla="*/ 781526 h 4179279"/>
                  <a:gd name="connsiteX635" fmla="*/ 936787 w 4179380"/>
                  <a:gd name="connsiteY635" fmla="*/ 781526 h 4179279"/>
                  <a:gd name="connsiteX636" fmla="*/ 946702 w 4179380"/>
                  <a:gd name="connsiteY636" fmla="*/ 757629 h 4179279"/>
                  <a:gd name="connsiteX637" fmla="*/ 976122 w 4179380"/>
                  <a:gd name="connsiteY637" fmla="*/ 745425 h 4179279"/>
                  <a:gd name="connsiteX638" fmla="*/ 1632490 w 4179380"/>
                  <a:gd name="connsiteY638" fmla="*/ 631978 h 4179279"/>
                  <a:gd name="connsiteX639" fmla="*/ 1600391 w 4179380"/>
                  <a:gd name="connsiteY639" fmla="*/ 664082 h 4179279"/>
                  <a:gd name="connsiteX640" fmla="*/ 1632490 w 4179380"/>
                  <a:gd name="connsiteY640" fmla="*/ 696176 h 4179279"/>
                  <a:gd name="connsiteX641" fmla="*/ 1664589 w 4179380"/>
                  <a:gd name="connsiteY641" fmla="*/ 664082 h 4179279"/>
                  <a:gd name="connsiteX642" fmla="*/ 1632490 w 4179380"/>
                  <a:gd name="connsiteY642" fmla="*/ 631978 h 4179279"/>
                  <a:gd name="connsiteX643" fmla="*/ 1632490 w 4179380"/>
                  <a:gd name="connsiteY643" fmla="*/ 622453 h 4179279"/>
                  <a:gd name="connsiteX644" fmla="*/ 1674114 w 4179380"/>
                  <a:gd name="connsiteY644" fmla="*/ 664082 h 4179279"/>
                  <a:gd name="connsiteX645" fmla="*/ 1632490 w 4179380"/>
                  <a:gd name="connsiteY645" fmla="*/ 705702 h 4179279"/>
                  <a:gd name="connsiteX646" fmla="*/ 1603070 w 4179380"/>
                  <a:gd name="connsiteY646" fmla="*/ 693498 h 4179279"/>
                  <a:gd name="connsiteX647" fmla="*/ 1594106 w 4179380"/>
                  <a:gd name="connsiteY647" fmla="*/ 671888 h 4179279"/>
                  <a:gd name="connsiteX648" fmla="*/ 1261462 w 4179380"/>
                  <a:gd name="connsiteY648" fmla="*/ 671888 h 4179279"/>
                  <a:gd name="connsiteX649" fmla="*/ 1074706 w 4179380"/>
                  <a:gd name="connsiteY649" fmla="*/ 858645 h 4179279"/>
                  <a:gd name="connsiteX650" fmla="*/ 1074706 w 4179380"/>
                  <a:gd name="connsiteY650" fmla="*/ 858768 h 4179279"/>
                  <a:gd name="connsiteX651" fmla="*/ 0 w 4179380"/>
                  <a:gd name="connsiteY651" fmla="*/ 858768 h 4179279"/>
                  <a:gd name="connsiteX652" fmla="*/ 0 w 4179380"/>
                  <a:gd name="connsiteY652" fmla="*/ 847721 h 4179279"/>
                  <a:gd name="connsiteX653" fmla="*/ 1070006 w 4179380"/>
                  <a:gd name="connsiteY653" fmla="*/ 847721 h 4179279"/>
                  <a:gd name="connsiteX654" fmla="*/ 1256819 w 4179380"/>
                  <a:gd name="connsiteY654" fmla="*/ 660906 h 4179279"/>
                  <a:gd name="connsiteX655" fmla="*/ 1256824 w 4179380"/>
                  <a:gd name="connsiteY655" fmla="*/ 660915 h 4179279"/>
                  <a:gd name="connsiteX656" fmla="*/ 1256824 w 4179380"/>
                  <a:gd name="connsiteY656" fmla="*/ 660839 h 4179279"/>
                  <a:gd name="connsiteX657" fmla="*/ 1592209 w 4179380"/>
                  <a:gd name="connsiteY657" fmla="*/ 660839 h 4179279"/>
                  <a:gd name="connsiteX658" fmla="*/ 1603070 w 4179380"/>
                  <a:gd name="connsiteY658" fmla="*/ 634657 h 4179279"/>
                  <a:gd name="connsiteX659" fmla="*/ 1632490 w 4179380"/>
                  <a:gd name="connsiteY659" fmla="*/ 622453 h 4179279"/>
                  <a:gd name="connsiteX660" fmla="*/ 3444710 w 4179380"/>
                  <a:gd name="connsiteY660" fmla="*/ 595356 h 4179279"/>
                  <a:gd name="connsiteX661" fmla="*/ 3444860 w 4179380"/>
                  <a:gd name="connsiteY661" fmla="*/ 595502 h 4179279"/>
                  <a:gd name="connsiteX662" fmla="*/ 4179285 w 4179380"/>
                  <a:gd name="connsiteY662" fmla="*/ 595502 h 4179279"/>
                  <a:gd name="connsiteX663" fmla="*/ 4179285 w 4179380"/>
                  <a:gd name="connsiteY663" fmla="*/ 606555 h 4179279"/>
                  <a:gd name="connsiteX664" fmla="*/ 3449137 w 4179380"/>
                  <a:gd name="connsiteY664" fmla="*/ 606555 h 4179279"/>
                  <a:gd name="connsiteX665" fmla="*/ 2500167 w 4179380"/>
                  <a:gd name="connsiteY665" fmla="*/ 1555516 h 4179279"/>
                  <a:gd name="connsiteX666" fmla="*/ 2492354 w 4179380"/>
                  <a:gd name="connsiteY666" fmla="*/ 1547703 h 4179279"/>
                  <a:gd name="connsiteX667" fmla="*/ 3444336 w 4179380"/>
                  <a:gd name="connsiteY667" fmla="*/ 595726 h 4179279"/>
                  <a:gd name="connsiteX668" fmla="*/ 3444336 w 4179380"/>
                  <a:gd name="connsiteY668" fmla="*/ 595502 h 4179279"/>
                  <a:gd name="connsiteX669" fmla="*/ 3444560 w 4179380"/>
                  <a:gd name="connsiteY669" fmla="*/ 595502 h 4179279"/>
                  <a:gd name="connsiteX670" fmla="*/ 2008727 w 4179380"/>
                  <a:gd name="connsiteY670" fmla="*/ 464344 h 4179279"/>
                  <a:gd name="connsiteX671" fmla="*/ 1976628 w 4179380"/>
                  <a:gd name="connsiteY671" fmla="*/ 496438 h 4179279"/>
                  <a:gd name="connsiteX672" fmla="*/ 2008727 w 4179380"/>
                  <a:gd name="connsiteY672" fmla="*/ 528538 h 4179279"/>
                  <a:gd name="connsiteX673" fmla="*/ 2040827 w 4179380"/>
                  <a:gd name="connsiteY673" fmla="*/ 496438 h 4179279"/>
                  <a:gd name="connsiteX674" fmla="*/ 2008727 w 4179380"/>
                  <a:gd name="connsiteY674" fmla="*/ 464344 h 4179279"/>
                  <a:gd name="connsiteX675" fmla="*/ 2008727 w 4179380"/>
                  <a:gd name="connsiteY675" fmla="*/ 454819 h 4179279"/>
                  <a:gd name="connsiteX676" fmla="*/ 2050352 w 4179380"/>
                  <a:gd name="connsiteY676" fmla="*/ 496438 h 4179279"/>
                  <a:gd name="connsiteX677" fmla="*/ 2038148 w 4179380"/>
                  <a:gd name="connsiteY677" fmla="*/ 525859 h 4179279"/>
                  <a:gd name="connsiteX678" fmla="*/ 2016538 w 4179380"/>
                  <a:gd name="connsiteY678" fmla="*/ 534825 h 4179279"/>
                  <a:gd name="connsiteX679" fmla="*/ 2016538 w 4179380"/>
                  <a:gd name="connsiteY679" fmla="*/ 867407 h 4179279"/>
                  <a:gd name="connsiteX680" fmla="*/ 2203354 w 4179380"/>
                  <a:gd name="connsiteY680" fmla="*/ 1054223 h 4179279"/>
                  <a:gd name="connsiteX681" fmla="*/ 2203419 w 4179380"/>
                  <a:gd name="connsiteY681" fmla="*/ 1054223 h 4179279"/>
                  <a:gd name="connsiteX682" fmla="*/ 2203419 w 4179380"/>
                  <a:gd name="connsiteY682" fmla="*/ 1592288 h 4179279"/>
                  <a:gd name="connsiteX683" fmla="*/ 2192370 w 4179380"/>
                  <a:gd name="connsiteY683" fmla="*/ 1592288 h 4179279"/>
                  <a:gd name="connsiteX684" fmla="*/ 2192370 w 4179380"/>
                  <a:gd name="connsiteY684" fmla="*/ 1058865 h 4179279"/>
                  <a:gd name="connsiteX685" fmla="*/ 2005609 w 4179380"/>
                  <a:gd name="connsiteY685" fmla="*/ 872109 h 4179279"/>
                  <a:gd name="connsiteX686" fmla="*/ 2005489 w 4179380"/>
                  <a:gd name="connsiteY686" fmla="*/ 872109 h 4179279"/>
                  <a:gd name="connsiteX687" fmla="*/ 2005489 w 4179380"/>
                  <a:gd name="connsiteY687" fmla="*/ 536720 h 4179279"/>
                  <a:gd name="connsiteX688" fmla="*/ 1979307 w 4179380"/>
                  <a:gd name="connsiteY688" fmla="*/ 525859 h 4179279"/>
                  <a:gd name="connsiteX689" fmla="*/ 1967103 w 4179380"/>
                  <a:gd name="connsiteY689" fmla="*/ 496438 h 4179279"/>
                  <a:gd name="connsiteX690" fmla="*/ 2008727 w 4179380"/>
                  <a:gd name="connsiteY690" fmla="*/ 454819 h 4179279"/>
                  <a:gd name="connsiteX691" fmla="*/ 3367278 w 4179380"/>
                  <a:gd name="connsiteY691" fmla="*/ 314129 h 4179279"/>
                  <a:gd name="connsiteX692" fmla="*/ 3335179 w 4179380"/>
                  <a:gd name="connsiteY692" fmla="*/ 346229 h 4179279"/>
                  <a:gd name="connsiteX693" fmla="*/ 3367278 w 4179380"/>
                  <a:gd name="connsiteY693" fmla="*/ 378328 h 4179279"/>
                  <a:gd name="connsiteX694" fmla="*/ 3399377 w 4179380"/>
                  <a:gd name="connsiteY694" fmla="*/ 346229 h 4179279"/>
                  <a:gd name="connsiteX695" fmla="*/ 3367278 w 4179380"/>
                  <a:gd name="connsiteY695" fmla="*/ 314129 h 4179279"/>
                  <a:gd name="connsiteX696" fmla="*/ 3367278 w 4179380"/>
                  <a:gd name="connsiteY696" fmla="*/ 304605 h 4179279"/>
                  <a:gd name="connsiteX697" fmla="*/ 3396698 w 4179380"/>
                  <a:gd name="connsiteY697" fmla="*/ 316809 h 4179279"/>
                  <a:gd name="connsiteX698" fmla="*/ 3406611 w 4179380"/>
                  <a:gd name="connsiteY698" fmla="*/ 340704 h 4179279"/>
                  <a:gd name="connsiteX699" fmla="*/ 4179284 w 4179380"/>
                  <a:gd name="connsiteY699" fmla="*/ 340704 h 4179279"/>
                  <a:gd name="connsiteX700" fmla="*/ 4179284 w 4179380"/>
                  <a:gd name="connsiteY700" fmla="*/ 351755 h 4179279"/>
                  <a:gd name="connsiteX701" fmla="*/ 3406610 w 4179380"/>
                  <a:gd name="connsiteY701" fmla="*/ 351755 h 4179279"/>
                  <a:gd name="connsiteX702" fmla="*/ 3396698 w 4179380"/>
                  <a:gd name="connsiteY702" fmla="*/ 375649 h 4179279"/>
                  <a:gd name="connsiteX703" fmla="*/ 3367278 w 4179380"/>
                  <a:gd name="connsiteY703" fmla="*/ 387853 h 4179279"/>
                  <a:gd name="connsiteX704" fmla="*/ 3325654 w 4179380"/>
                  <a:gd name="connsiteY704" fmla="*/ 346229 h 4179279"/>
                  <a:gd name="connsiteX705" fmla="*/ 3367278 w 4179380"/>
                  <a:gd name="connsiteY705" fmla="*/ 304605 h 4179279"/>
                  <a:gd name="connsiteX706" fmla="*/ 2671858 w 4179380"/>
                  <a:gd name="connsiteY706" fmla="*/ 3 h 4179279"/>
                  <a:gd name="connsiteX707" fmla="*/ 2682907 w 4179380"/>
                  <a:gd name="connsiteY707" fmla="*/ 3 h 4179279"/>
                  <a:gd name="connsiteX708" fmla="*/ 2682907 w 4179380"/>
                  <a:gd name="connsiteY708" fmla="*/ 91818 h 4179279"/>
                  <a:gd name="connsiteX709" fmla="*/ 3768852 w 4179380"/>
                  <a:gd name="connsiteY709" fmla="*/ 91818 h 4179279"/>
                  <a:gd name="connsiteX710" fmla="*/ 3768852 w 4179380"/>
                  <a:gd name="connsiteY710" fmla="*/ 91886 h 4179279"/>
                  <a:gd name="connsiteX711" fmla="*/ 3768872 w 4179380"/>
                  <a:gd name="connsiteY711" fmla="*/ 91866 h 4179279"/>
                  <a:gd name="connsiteX712" fmla="*/ 3955705 w 4179380"/>
                  <a:gd name="connsiteY712" fmla="*/ 278696 h 4179279"/>
                  <a:gd name="connsiteX713" fmla="*/ 4179380 w 4179380"/>
                  <a:gd name="connsiteY713" fmla="*/ 278696 h 4179279"/>
                  <a:gd name="connsiteX714" fmla="*/ 4179380 w 4179380"/>
                  <a:gd name="connsiteY714" fmla="*/ 289748 h 4179279"/>
                  <a:gd name="connsiteX715" fmla="*/ 3951066 w 4179380"/>
                  <a:gd name="connsiteY715" fmla="*/ 289748 h 4179279"/>
                  <a:gd name="connsiteX716" fmla="*/ 3951066 w 4179380"/>
                  <a:gd name="connsiteY716" fmla="*/ 289669 h 4179279"/>
                  <a:gd name="connsiteX717" fmla="*/ 3951059 w 4179380"/>
                  <a:gd name="connsiteY717" fmla="*/ 289678 h 4179279"/>
                  <a:gd name="connsiteX718" fmla="*/ 3764246 w 4179380"/>
                  <a:gd name="connsiteY718" fmla="*/ 102864 h 4179279"/>
                  <a:gd name="connsiteX719" fmla="*/ 2671953 w 4179380"/>
                  <a:gd name="connsiteY719" fmla="*/ 102864 h 4179279"/>
                  <a:gd name="connsiteX720" fmla="*/ 2671953 w 4179380"/>
                  <a:gd name="connsiteY720" fmla="*/ 102776 h 4179279"/>
                  <a:gd name="connsiteX721" fmla="*/ 2671858 w 4179380"/>
                  <a:gd name="connsiteY721" fmla="*/ 102776 h 4179279"/>
                  <a:gd name="connsiteX722" fmla="*/ 2043303 w 4179380"/>
                  <a:gd name="connsiteY722" fmla="*/ 3 h 4179279"/>
                  <a:gd name="connsiteX723" fmla="*/ 2054257 w 4179380"/>
                  <a:gd name="connsiteY723" fmla="*/ 3 h 4179279"/>
                  <a:gd name="connsiteX724" fmla="*/ 2054257 w 4179380"/>
                  <a:gd name="connsiteY724" fmla="*/ 147742 h 4179279"/>
                  <a:gd name="connsiteX725" fmla="*/ 2241004 w 4179380"/>
                  <a:gd name="connsiteY725" fmla="*/ 334485 h 4179279"/>
                  <a:gd name="connsiteX726" fmla="*/ 2240972 w 4179380"/>
                  <a:gd name="connsiteY726" fmla="*/ 334517 h 4179279"/>
                  <a:gd name="connsiteX727" fmla="*/ 2241042 w 4179380"/>
                  <a:gd name="connsiteY727" fmla="*/ 334517 h 4179279"/>
                  <a:gd name="connsiteX728" fmla="*/ 2241042 w 4179380"/>
                  <a:gd name="connsiteY728" fmla="*/ 670499 h 4179279"/>
                  <a:gd name="connsiteX729" fmla="*/ 2427852 w 4179380"/>
                  <a:gd name="connsiteY729" fmla="*/ 857308 h 4179279"/>
                  <a:gd name="connsiteX730" fmla="*/ 2427816 w 4179380"/>
                  <a:gd name="connsiteY730" fmla="*/ 857349 h 4179279"/>
                  <a:gd name="connsiteX731" fmla="*/ 2427923 w 4179380"/>
                  <a:gd name="connsiteY731" fmla="*/ 857349 h 4179279"/>
                  <a:gd name="connsiteX732" fmla="*/ 2427923 w 4179380"/>
                  <a:gd name="connsiteY732" fmla="*/ 1744308 h 4179279"/>
                  <a:gd name="connsiteX733" fmla="*/ 2720054 w 4179380"/>
                  <a:gd name="connsiteY733" fmla="*/ 1744308 h 4179279"/>
                  <a:gd name="connsiteX734" fmla="*/ 2720054 w 4179380"/>
                  <a:gd name="connsiteY734" fmla="*/ 1744436 h 4179279"/>
                  <a:gd name="connsiteX735" fmla="*/ 3015106 w 4179380"/>
                  <a:gd name="connsiteY735" fmla="*/ 2039487 h 4179279"/>
                  <a:gd name="connsiteX736" fmla="*/ 4179284 w 4179380"/>
                  <a:gd name="connsiteY736" fmla="*/ 2039487 h 4179279"/>
                  <a:gd name="connsiteX737" fmla="*/ 4179284 w 4179380"/>
                  <a:gd name="connsiteY737" fmla="*/ 2050536 h 4179279"/>
                  <a:gd name="connsiteX738" fmla="*/ 3010567 w 4179380"/>
                  <a:gd name="connsiteY738" fmla="*/ 2050536 h 4179279"/>
                  <a:gd name="connsiteX739" fmla="*/ 3010567 w 4179380"/>
                  <a:gd name="connsiteY739" fmla="*/ 2050452 h 4179279"/>
                  <a:gd name="connsiteX740" fmla="*/ 3010506 w 4179380"/>
                  <a:gd name="connsiteY740" fmla="*/ 2050513 h 4179279"/>
                  <a:gd name="connsiteX741" fmla="*/ 2715349 w 4179380"/>
                  <a:gd name="connsiteY741" fmla="*/ 1755357 h 4179279"/>
                  <a:gd name="connsiteX742" fmla="*/ 2427923 w 4179380"/>
                  <a:gd name="connsiteY742" fmla="*/ 1755357 h 4179279"/>
                  <a:gd name="connsiteX743" fmla="*/ 2427923 w 4179380"/>
                  <a:gd name="connsiteY743" fmla="*/ 1954239 h 4179279"/>
                  <a:gd name="connsiteX744" fmla="*/ 2416874 w 4179380"/>
                  <a:gd name="connsiteY744" fmla="*/ 1954239 h 4179279"/>
                  <a:gd name="connsiteX745" fmla="*/ 2416874 w 4179380"/>
                  <a:gd name="connsiteY745" fmla="*/ 1755357 h 4179279"/>
                  <a:gd name="connsiteX746" fmla="*/ 2379345 w 4179380"/>
                  <a:gd name="connsiteY746" fmla="*/ 1755357 h 4179279"/>
                  <a:gd name="connsiteX747" fmla="*/ 2379345 w 4179380"/>
                  <a:gd name="connsiteY747" fmla="*/ 1744308 h 4179279"/>
                  <a:gd name="connsiteX748" fmla="*/ 2416874 w 4179380"/>
                  <a:gd name="connsiteY748" fmla="*/ 1744308 h 4179279"/>
                  <a:gd name="connsiteX749" fmla="*/ 2416874 w 4179380"/>
                  <a:gd name="connsiteY749" fmla="*/ 861959 h 4179279"/>
                  <a:gd name="connsiteX750" fmla="*/ 2230143 w 4179380"/>
                  <a:gd name="connsiteY750" fmla="*/ 675226 h 4179279"/>
                  <a:gd name="connsiteX751" fmla="*/ 2229993 w 4179380"/>
                  <a:gd name="connsiteY751" fmla="*/ 675226 h 4179279"/>
                  <a:gd name="connsiteX752" fmla="*/ 2229993 w 4179380"/>
                  <a:gd name="connsiteY752" fmla="*/ 339104 h 4179279"/>
                  <a:gd name="connsiteX753" fmla="*/ 2043191 w 4179380"/>
                  <a:gd name="connsiteY753" fmla="*/ 152301 h 4179279"/>
                  <a:gd name="connsiteX754" fmla="*/ 2043208 w 4179380"/>
                  <a:gd name="connsiteY754" fmla="*/ 152284 h 4179279"/>
                  <a:gd name="connsiteX755" fmla="*/ 1646111 w 4179380"/>
                  <a:gd name="connsiteY755" fmla="*/ 3 h 4179279"/>
                  <a:gd name="connsiteX756" fmla="*/ 1657160 w 4179380"/>
                  <a:gd name="connsiteY756" fmla="*/ 3 h 4179279"/>
                  <a:gd name="connsiteX757" fmla="*/ 1657160 w 4179380"/>
                  <a:gd name="connsiteY757" fmla="*/ 107299 h 4179279"/>
                  <a:gd name="connsiteX758" fmla="*/ 1843897 w 4179380"/>
                  <a:gd name="connsiteY758" fmla="*/ 294039 h 4179279"/>
                  <a:gd name="connsiteX759" fmla="*/ 1844040 w 4179380"/>
                  <a:gd name="connsiteY759" fmla="*/ 294039 h 4179279"/>
                  <a:gd name="connsiteX760" fmla="*/ 1844040 w 4179380"/>
                  <a:gd name="connsiteY760" fmla="*/ 1595146 h 4179279"/>
                  <a:gd name="connsiteX761" fmla="*/ 1832991 w 4179380"/>
                  <a:gd name="connsiteY761" fmla="*/ 1595146 h 4179279"/>
                  <a:gd name="connsiteX762" fmla="*/ 1832991 w 4179380"/>
                  <a:gd name="connsiteY762" fmla="*/ 298756 h 4179279"/>
                  <a:gd name="connsiteX763" fmla="*/ 1646186 w 4179380"/>
                  <a:gd name="connsiteY763" fmla="*/ 111951 h 4179279"/>
                  <a:gd name="connsiteX764" fmla="*/ 1646217 w 4179380"/>
                  <a:gd name="connsiteY764" fmla="*/ 111920 h 4179279"/>
                  <a:gd name="connsiteX765" fmla="*/ 1646111 w 4179380"/>
                  <a:gd name="connsiteY765" fmla="*/ 111920 h 4179279"/>
                  <a:gd name="connsiteX766" fmla="*/ 2504313 w 4179380"/>
                  <a:gd name="connsiteY766" fmla="*/ 0 h 4179279"/>
                  <a:gd name="connsiteX767" fmla="*/ 2515362 w 4179380"/>
                  <a:gd name="connsiteY767" fmla="*/ 0 h 4179279"/>
                  <a:gd name="connsiteX768" fmla="*/ 2515362 w 4179380"/>
                  <a:gd name="connsiteY768" fmla="*/ 482247 h 4179279"/>
                  <a:gd name="connsiteX769" fmla="*/ 4179284 w 4179380"/>
                  <a:gd name="connsiteY769" fmla="*/ 482247 h 4179279"/>
                  <a:gd name="connsiteX770" fmla="*/ 4179284 w 4179380"/>
                  <a:gd name="connsiteY770" fmla="*/ 493294 h 4179279"/>
                  <a:gd name="connsiteX771" fmla="*/ 2504313 w 4179380"/>
                  <a:gd name="connsiteY771" fmla="*/ 493294 h 4179279"/>
                  <a:gd name="connsiteX772" fmla="*/ 2504313 w 4179380"/>
                  <a:gd name="connsiteY772" fmla="*/ 492062 h 4179279"/>
                  <a:gd name="connsiteX773" fmla="*/ 2504313 w 4179380"/>
                  <a:gd name="connsiteY773" fmla="*/ 482247 h 4179279"/>
                  <a:gd name="connsiteX774" fmla="*/ 1553814 w 4179380"/>
                  <a:gd name="connsiteY774" fmla="*/ 0 h 4179279"/>
                  <a:gd name="connsiteX775" fmla="*/ 1564863 w 4179380"/>
                  <a:gd name="connsiteY775" fmla="*/ 0 h 4179279"/>
                  <a:gd name="connsiteX776" fmla="*/ 1564863 w 4179380"/>
                  <a:gd name="connsiteY776" fmla="*/ 433387 h 4179279"/>
                  <a:gd name="connsiteX777" fmla="*/ 1564767 w 4179380"/>
                  <a:gd name="connsiteY777" fmla="*/ 433387 h 4179279"/>
                  <a:gd name="connsiteX778" fmla="*/ 1564767 w 4179380"/>
                  <a:gd name="connsiteY778" fmla="*/ 435674 h 4179279"/>
                  <a:gd name="connsiteX779" fmla="*/ 467868 w 4179380"/>
                  <a:gd name="connsiteY779" fmla="*/ 435674 h 4179279"/>
                  <a:gd name="connsiteX780" fmla="*/ 467868 w 4179380"/>
                  <a:gd name="connsiteY780" fmla="*/ 435664 h 4179279"/>
                  <a:gd name="connsiteX781" fmla="*/ 467826 w 4179380"/>
                  <a:gd name="connsiteY781" fmla="*/ 435710 h 4179279"/>
                  <a:gd name="connsiteX782" fmla="*/ 172704 w 4179380"/>
                  <a:gd name="connsiteY782" fmla="*/ 140584 h 4179279"/>
                  <a:gd name="connsiteX783" fmla="*/ 0 w 4179380"/>
                  <a:gd name="connsiteY783" fmla="*/ 140584 h 4179279"/>
                  <a:gd name="connsiteX784" fmla="*/ 0 w 4179380"/>
                  <a:gd name="connsiteY784" fmla="*/ 129535 h 4179279"/>
                  <a:gd name="connsiteX785" fmla="*/ 177451 w 4179380"/>
                  <a:gd name="connsiteY785" fmla="*/ 129535 h 4179279"/>
                  <a:gd name="connsiteX786" fmla="*/ 177451 w 4179380"/>
                  <a:gd name="connsiteY786" fmla="*/ 129706 h 4179279"/>
                  <a:gd name="connsiteX787" fmla="*/ 472366 w 4179380"/>
                  <a:gd name="connsiteY787" fmla="*/ 424621 h 4179279"/>
                  <a:gd name="connsiteX788" fmla="*/ 1553814 w 4179380"/>
                  <a:gd name="connsiteY788" fmla="*/ 424621 h 4179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</a:cxnLst>
                <a:rect l="l" t="t" r="r" b="b"/>
                <a:pathLst>
                  <a:path w="4179380" h="4179279">
                    <a:moveTo>
                      <a:pt x="96" y="4025450"/>
                    </a:moveTo>
                    <a:lnTo>
                      <a:pt x="795529" y="4025450"/>
                    </a:lnTo>
                    <a:lnTo>
                      <a:pt x="795529" y="4036499"/>
                    </a:lnTo>
                    <a:lnTo>
                      <a:pt x="795523" y="4036499"/>
                    </a:lnTo>
                    <a:lnTo>
                      <a:pt x="795433" y="4179278"/>
                    </a:lnTo>
                    <a:lnTo>
                      <a:pt x="784574" y="4179278"/>
                    </a:lnTo>
                    <a:lnTo>
                      <a:pt x="784484" y="4036499"/>
                    </a:lnTo>
                    <a:lnTo>
                      <a:pt x="96" y="4036499"/>
                    </a:lnTo>
                    <a:close/>
                    <a:moveTo>
                      <a:pt x="4179284" y="3670072"/>
                    </a:moveTo>
                    <a:lnTo>
                      <a:pt x="4179284" y="3685693"/>
                    </a:lnTo>
                    <a:lnTo>
                      <a:pt x="4060794" y="3804278"/>
                    </a:lnTo>
                    <a:lnTo>
                      <a:pt x="4060794" y="3804375"/>
                    </a:lnTo>
                    <a:lnTo>
                      <a:pt x="2974944" y="3804375"/>
                    </a:lnTo>
                    <a:lnTo>
                      <a:pt x="2974944" y="4179279"/>
                    </a:lnTo>
                    <a:lnTo>
                      <a:pt x="2963895" y="4179279"/>
                    </a:lnTo>
                    <a:lnTo>
                      <a:pt x="2963895" y="3804375"/>
                    </a:lnTo>
                    <a:lnTo>
                      <a:pt x="2963895" y="3797136"/>
                    </a:lnTo>
                    <a:lnTo>
                      <a:pt x="2963895" y="3793326"/>
                    </a:lnTo>
                    <a:lnTo>
                      <a:pt x="4056124" y="3793326"/>
                    </a:lnTo>
                    <a:close/>
                    <a:moveTo>
                      <a:pt x="1185005" y="3667595"/>
                    </a:moveTo>
                    <a:cubicBezTo>
                      <a:pt x="1167289" y="3667595"/>
                      <a:pt x="1152906" y="3681978"/>
                      <a:pt x="1152906" y="3699694"/>
                    </a:cubicBezTo>
                    <a:cubicBezTo>
                      <a:pt x="1152906" y="3717411"/>
                      <a:pt x="1167289" y="3731794"/>
                      <a:pt x="1185005" y="3731794"/>
                    </a:cubicBezTo>
                    <a:cubicBezTo>
                      <a:pt x="1202722" y="3731794"/>
                      <a:pt x="1217105" y="3717411"/>
                      <a:pt x="1217105" y="3699694"/>
                    </a:cubicBezTo>
                    <a:cubicBezTo>
                      <a:pt x="1217105" y="3681978"/>
                      <a:pt x="1202722" y="3667595"/>
                      <a:pt x="1185005" y="3667595"/>
                    </a:cubicBezTo>
                    <a:close/>
                    <a:moveTo>
                      <a:pt x="2718340" y="3667119"/>
                    </a:moveTo>
                    <a:cubicBezTo>
                      <a:pt x="2700624" y="3667119"/>
                      <a:pt x="2686241" y="3681502"/>
                      <a:pt x="2686241" y="3699218"/>
                    </a:cubicBezTo>
                    <a:cubicBezTo>
                      <a:pt x="2686241" y="3716935"/>
                      <a:pt x="2700624" y="3731317"/>
                      <a:pt x="2718340" y="3731317"/>
                    </a:cubicBezTo>
                    <a:cubicBezTo>
                      <a:pt x="2736057" y="3731317"/>
                      <a:pt x="2750440" y="3716935"/>
                      <a:pt x="2750440" y="3699218"/>
                    </a:cubicBezTo>
                    <a:cubicBezTo>
                      <a:pt x="2750440" y="3681502"/>
                      <a:pt x="2736057" y="3667119"/>
                      <a:pt x="2718340" y="3667119"/>
                    </a:cubicBezTo>
                    <a:close/>
                    <a:moveTo>
                      <a:pt x="1185005" y="3658070"/>
                    </a:moveTo>
                    <a:cubicBezTo>
                      <a:pt x="1207960" y="3658070"/>
                      <a:pt x="1226630" y="3676739"/>
                      <a:pt x="1226630" y="3699694"/>
                    </a:cubicBezTo>
                    <a:cubicBezTo>
                      <a:pt x="1226630" y="3711172"/>
                      <a:pt x="1221963" y="3721578"/>
                      <a:pt x="1214426" y="3729115"/>
                    </a:cubicBezTo>
                    <a:lnTo>
                      <a:pt x="1190244" y="3739146"/>
                    </a:lnTo>
                    <a:lnTo>
                      <a:pt x="1190244" y="4179278"/>
                    </a:lnTo>
                    <a:lnTo>
                      <a:pt x="1179290" y="4179278"/>
                    </a:lnTo>
                    <a:lnTo>
                      <a:pt x="1179196" y="3738910"/>
                    </a:lnTo>
                    <a:lnTo>
                      <a:pt x="1155585" y="3729115"/>
                    </a:lnTo>
                    <a:cubicBezTo>
                      <a:pt x="1148048" y="3721578"/>
                      <a:pt x="1143381" y="3711172"/>
                      <a:pt x="1143381" y="3699694"/>
                    </a:cubicBezTo>
                    <a:cubicBezTo>
                      <a:pt x="1143381" y="3676739"/>
                      <a:pt x="1162050" y="3658070"/>
                      <a:pt x="1185005" y="3658070"/>
                    </a:cubicBezTo>
                    <a:close/>
                    <a:moveTo>
                      <a:pt x="2718340" y="3657594"/>
                    </a:moveTo>
                    <a:cubicBezTo>
                      <a:pt x="2741295" y="3657594"/>
                      <a:pt x="2759965" y="3676263"/>
                      <a:pt x="2759965" y="3699218"/>
                    </a:cubicBezTo>
                    <a:cubicBezTo>
                      <a:pt x="2759965" y="3710696"/>
                      <a:pt x="2755297" y="3721102"/>
                      <a:pt x="2747761" y="3728638"/>
                    </a:cubicBezTo>
                    <a:lnTo>
                      <a:pt x="2723579" y="3738669"/>
                    </a:lnTo>
                    <a:lnTo>
                      <a:pt x="2723579" y="4179278"/>
                    </a:lnTo>
                    <a:lnTo>
                      <a:pt x="2712530" y="4179278"/>
                    </a:lnTo>
                    <a:lnTo>
                      <a:pt x="2712530" y="3738432"/>
                    </a:lnTo>
                    <a:lnTo>
                      <a:pt x="2688920" y="3728638"/>
                    </a:lnTo>
                    <a:cubicBezTo>
                      <a:pt x="2681383" y="3721102"/>
                      <a:pt x="2676716" y="3710696"/>
                      <a:pt x="2676716" y="3699218"/>
                    </a:cubicBezTo>
                    <a:cubicBezTo>
                      <a:pt x="2676716" y="3676263"/>
                      <a:pt x="2695385" y="3657594"/>
                      <a:pt x="2718340" y="3657594"/>
                    </a:cubicBezTo>
                    <a:close/>
                    <a:moveTo>
                      <a:pt x="1078802" y="3614541"/>
                    </a:moveTo>
                    <a:cubicBezTo>
                      <a:pt x="1061086" y="3614541"/>
                      <a:pt x="1046703" y="3628924"/>
                      <a:pt x="1046703" y="3646640"/>
                    </a:cubicBezTo>
                    <a:cubicBezTo>
                      <a:pt x="1046703" y="3664357"/>
                      <a:pt x="1061086" y="3678739"/>
                      <a:pt x="1078802" y="3678739"/>
                    </a:cubicBezTo>
                    <a:cubicBezTo>
                      <a:pt x="1096519" y="3678739"/>
                      <a:pt x="1110902" y="3664357"/>
                      <a:pt x="1110902" y="3646640"/>
                    </a:cubicBezTo>
                    <a:cubicBezTo>
                      <a:pt x="1110902" y="3628924"/>
                      <a:pt x="1096519" y="3614541"/>
                      <a:pt x="1078802" y="3614541"/>
                    </a:cubicBezTo>
                    <a:close/>
                    <a:moveTo>
                      <a:pt x="1078802" y="3605016"/>
                    </a:moveTo>
                    <a:cubicBezTo>
                      <a:pt x="1101757" y="3605016"/>
                      <a:pt x="1120427" y="3623685"/>
                      <a:pt x="1120427" y="3646640"/>
                    </a:cubicBezTo>
                    <a:cubicBezTo>
                      <a:pt x="1120427" y="3658118"/>
                      <a:pt x="1115760" y="3668524"/>
                      <a:pt x="1108223" y="3676060"/>
                    </a:cubicBezTo>
                    <a:lnTo>
                      <a:pt x="1085183" y="3685617"/>
                    </a:lnTo>
                    <a:lnTo>
                      <a:pt x="1085089" y="4179279"/>
                    </a:lnTo>
                    <a:lnTo>
                      <a:pt x="1074230" y="4179279"/>
                    </a:lnTo>
                    <a:lnTo>
                      <a:pt x="1074136" y="3686329"/>
                    </a:lnTo>
                    <a:lnTo>
                      <a:pt x="1049382" y="3676060"/>
                    </a:lnTo>
                    <a:cubicBezTo>
                      <a:pt x="1041845" y="3668524"/>
                      <a:pt x="1037178" y="3658118"/>
                      <a:pt x="1037178" y="3646640"/>
                    </a:cubicBezTo>
                    <a:cubicBezTo>
                      <a:pt x="1037178" y="3623685"/>
                      <a:pt x="1055847" y="3605016"/>
                      <a:pt x="1078802" y="3605016"/>
                    </a:cubicBezTo>
                    <a:close/>
                    <a:moveTo>
                      <a:pt x="618702" y="3566516"/>
                    </a:moveTo>
                    <a:lnTo>
                      <a:pt x="618818" y="3566631"/>
                    </a:lnTo>
                    <a:lnTo>
                      <a:pt x="904589" y="3566631"/>
                    </a:lnTo>
                    <a:lnTo>
                      <a:pt x="904589" y="3568250"/>
                    </a:lnTo>
                    <a:lnTo>
                      <a:pt x="904590" y="3568250"/>
                    </a:lnTo>
                    <a:lnTo>
                      <a:pt x="904590" y="4179183"/>
                    </a:lnTo>
                    <a:lnTo>
                      <a:pt x="893541" y="4179183"/>
                    </a:lnTo>
                    <a:lnTo>
                      <a:pt x="893541" y="3577680"/>
                    </a:lnTo>
                    <a:lnTo>
                      <a:pt x="623163" y="3577680"/>
                    </a:lnTo>
                    <a:lnTo>
                      <a:pt x="328232" y="3872612"/>
                    </a:lnTo>
                    <a:lnTo>
                      <a:pt x="328232" y="3872764"/>
                    </a:lnTo>
                    <a:lnTo>
                      <a:pt x="0" y="3872859"/>
                    </a:lnTo>
                    <a:lnTo>
                      <a:pt x="0" y="3861620"/>
                    </a:lnTo>
                    <a:lnTo>
                      <a:pt x="323504" y="3861714"/>
                    </a:lnTo>
                    <a:close/>
                    <a:moveTo>
                      <a:pt x="3659315" y="3517767"/>
                    </a:moveTo>
                    <a:cubicBezTo>
                      <a:pt x="3641598" y="3517767"/>
                      <a:pt x="3627215" y="3532150"/>
                      <a:pt x="3627215" y="3549866"/>
                    </a:cubicBezTo>
                    <a:cubicBezTo>
                      <a:pt x="3627215" y="3567583"/>
                      <a:pt x="3641598" y="3581965"/>
                      <a:pt x="3659315" y="3581965"/>
                    </a:cubicBezTo>
                    <a:cubicBezTo>
                      <a:pt x="3677031" y="3581965"/>
                      <a:pt x="3691414" y="3567583"/>
                      <a:pt x="3691414" y="3549866"/>
                    </a:cubicBezTo>
                    <a:cubicBezTo>
                      <a:pt x="3691414" y="3532150"/>
                      <a:pt x="3677031" y="3517767"/>
                      <a:pt x="3659315" y="3517767"/>
                    </a:cubicBezTo>
                    <a:close/>
                    <a:moveTo>
                      <a:pt x="3659219" y="3508242"/>
                    </a:moveTo>
                    <a:cubicBezTo>
                      <a:pt x="3670696" y="3508242"/>
                      <a:pt x="3681103" y="3512910"/>
                      <a:pt x="3688640" y="3520446"/>
                    </a:cubicBezTo>
                    <a:lnTo>
                      <a:pt x="3698552" y="3544342"/>
                    </a:lnTo>
                    <a:lnTo>
                      <a:pt x="4179380" y="3544342"/>
                    </a:lnTo>
                    <a:lnTo>
                      <a:pt x="4179380" y="3555391"/>
                    </a:lnTo>
                    <a:lnTo>
                      <a:pt x="3698552" y="3555391"/>
                    </a:lnTo>
                    <a:lnTo>
                      <a:pt x="3688640" y="3579286"/>
                    </a:lnTo>
                    <a:cubicBezTo>
                      <a:pt x="3681103" y="3586823"/>
                      <a:pt x="3670696" y="3591490"/>
                      <a:pt x="3659219" y="3591490"/>
                    </a:cubicBezTo>
                    <a:cubicBezTo>
                      <a:pt x="3636264" y="3591490"/>
                      <a:pt x="3617595" y="3572821"/>
                      <a:pt x="3617595" y="3549866"/>
                    </a:cubicBezTo>
                    <a:cubicBezTo>
                      <a:pt x="3617595" y="3526911"/>
                      <a:pt x="3636264" y="3508242"/>
                      <a:pt x="3659219" y="3508242"/>
                    </a:cubicBezTo>
                    <a:close/>
                    <a:moveTo>
                      <a:pt x="3397854" y="3376226"/>
                    </a:moveTo>
                    <a:cubicBezTo>
                      <a:pt x="3380137" y="3376226"/>
                      <a:pt x="3365754" y="3390609"/>
                      <a:pt x="3365754" y="3408325"/>
                    </a:cubicBezTo>
                    <a:cubicBezTo>
                      <a:pt x="3365754" y="3426042"/>
                      <a:pt x="3380137" y="3440425"/>
                      <a:pt x="3397854" y="3440425"/>
                    </a:cubicBezTo>
                    <a:cubicBezTo>
                      <a:pt x="3415570" y="3440425"/>
                      <a:pt x="3429953" y="3426042"/>
                      <a:pt x="3429953" y="3408325"/>
                    </a:cubicBezTo>
                    <a:cubicBezTo>
                      <a:pt x="3429953" y="3390609"/>
                      <a:pt x="3415570" y="3376226"/>
                      <a:pt x="3397854" y="3376226"/>
                    </a:cubicBezTo>
                    <a:close/>
                    <a:moveTo>
                      <a:pt x="3397758" y="3366701"/>
                    </a:moveTo>
                    <a:cubicBezTo>
                      <a:pt x="3409236" y="3366701"/>
                      <a:pt x="3419642" y="3371368"/>
                      <a:pt x="3427178" y="3378905"/>
                    </a:cubicBezTo>
                    <a:lnTo>
                      <a:pt x="3437090" y="3402800"/>
                    </a:lnTo>
                    <a:lnTo>
                      <a:pt x="4179285" y="3402705"/>
                    </a:lnTo>
                    <a:lnTo>
                      <a:pt x="4179285" y="3413945"/>
                    </a:lnTo>
                    <a:lnTo>
                      <a:pt x="3437091" y="3413849"/>
                    </a:lnTo>
                    <a:lnTo>
                      <a:pt x="3427178" y="3437746"/>
                    </a:lnTo>
                    <a:cubicBezTo>
                      <a:pt x="3419642" y="3445283"/>
                      <a:pt x="3409236" y="3449950"/>
                      <a:pt x="3397758" y="3449950"/>
                    </a:cubicBezTo>
                    <a:cubicBezTo>
                      <a:pt x="3374803" y="3449950"/>
                      <a:pt x="3356134" y="3431280"/>
                      <a:pt x="3356134" y="3408325"/>
                    </a:cubicBezTo>
                    <a:cubicBezTo>
                      <a:pt x="3356134" y="3385370"/>
                      <a:pt x="3374803" y="3366701"/>
                      <a:pt x="3397758" y="3366701"/>
                    </a:cubicBezTo>
                    <a:close/>
                    <a:moveTo>
                      <a:pt x="4179284" y="3339174"/>
                    </a:moveTo>
                    <a:lnTo>
                      <a:pt x="4179284" y="3350318"/>
                    </a:lnTo>
                    <a:lnTo>
                      <a:pt x="3113149" y="3350318"/>
                    </a:lnTo>
                    <a:lnTo>
                      <a:pt x="2929985" y="3533482"/>
                    </a:lnTo>
                    <a:lnTo>
                      <a:pt x="2929891" y="4179279"/>
                    </a:lnTo>
                    <a:lnTo>
                      <a:pt x="2918937" y="4179279"/>
                    </a:lnTo>
                    <a:lnTo>
                      <a:pt x="2918937" y="3529627"/>
                    </a:lnTo>
                    <a:lnTo>
                      <a:pt x="2918576" y="3529266"/>
                    </a:lnTo>
                    <a:lnTo>
                      <a:pt x="3108575" y="3339267"/>
                    </a:lnTo>
                    <a:lnTo>
                      <a:pt x="3108579" y="3339271"/>
                    </a:lnTo>
                    <a:lnTo>
                      <a:pt x="3108579" y="3339269"/>
                    </a:lnTo>
                    <a:close/>
                    <a:moveTo>
                      <a:pt x="476727" y="3310979"/>
                    </a:moveTo>
                    <a:cubicBezTo>
                      <a:pt x="459011" y="3310979"/>
                      <a:pt x="444628" y="3325362"/>
                      <a:pt x="444628" y="3343078"/>
                    </a:cubicBezTo>
                    <a:cubicBezTo>
                      <a:pt x="444628" y="3360795"/>
                      <a:pt x="459011" y="3375178"/>
                      <a:pt x="476727" y="3375178"/>
                    </a:cubicBezTo>
                    <a:cubicBezTo>
                      <a:pt x="494443" y="3375178"/>
                      <a:pt x="508826" y="3360795"/>
                      <a:pt x="508826" y="3343078"/>
                    </a:cubicBezTo>
                    <a:cubicBezTo>
                      <a:pt x="508826" y="3325362"/>
                      <a:pt x="494443" y="3310979"/>
                      <a:pt x="476727" y="3310979"/>
                    </a:cubicBezTo>
                    <a:close/>
                    <a:moveTo>
                      <a:pt x="984504" y="3307836"/>
                    </a:moveTo>
                    <a:cubicBezTo>
                      <a:pt x="966788" y="3307836"/>
                      <a:pt x="952405" y="3322219"/>
                      <a:pt x="952405" y="3339935"/>
                    </a:cubicBezTo>
                    <a:cubicBezTo>
                      <a:pt x="952405" y="3357652"/>
                      <a:pt x="966788" y="3372034"/>
                      <a:pt x="984504" y="3372034"/>
                    </a:cubicBezTo>
                    <a:cubicBezTo>
                      <a:pt x="1002221" y="3372034"/>
                      <a:pt x="1016603" y="3357652"/>
                      <a:pt x="1016603" y="3339935"/>
                    </a:cubicBezTo>
                    <a:cubicBezTo>
                      <a:pt x="1016603" y="3322219"/>
                      <a:pt x="1002221" y="3307836"/>
                      <a:pt x="984504" y="3307836"/>
                    </a:cubicBezTo>
                    <a:close/>
                    <a:moveTo>
                      <a:pt x="476822" y="3301454"/>
                    </a:moveTo>
                    <a:cubicBezTo>
                      <a:pt x="499777" y="3301454"/>
                      <a:pt x="518446" y="3320123"/>
                      <a:pt x="518446" y="3343078"/>
                    </a:cubicBezTo>
                    <a:cubicBezTo>
                      <a:pt x="518446" y="3366033"/>
                      <a:pt x="499777" y="3384703"/>
                      <a:pt x="476822" y="3384703"/>
                    </a:cubicBezTo>
                    <a:cubicBezTo>
                      <a:pt x="465345" y="3384703"/>
                      <a:pt x="454939" y="3380036"/>
                      <a:pt x="447402" y="3372499"/>
                    </a:cubicBezTo>
                    <a:lnTo>
                      <a:pt x="437490" y="3348603"/>
                    </a:lnTo>
                    <a:lnTo>
                      <a:pt x="0" y="3348603"/>
                    </a:lnTo>
                    <a:lnTo>
                      <a:pt x="0" y="3337554"/>
                    </a:lnTo>
                    <a:lnTo>
                      <a:pt x="437490" y="3337554"/>
                    </a:lnTo>
                    <a:lnTo>
                      <a:pt x="447402" y="3313658"/>
                    </a:lnTo>
                    <a:cubicBezTo>
                      <a:pt x="454939" y="3306121"/>
                      <a:pt x="465345" y="3301454"/>
                      <a:pt x="476822" y="3301454"/>
                    </a:cubicBezTo>
                    <a:close/>
                    <a:moveTo>
                      <a:pt x="1856421" y="3301360"/>
                    </a:moveTo>
                    <a:lnTo>
                      <a:pt x="1833730" y="3310765"/>
                    </a:lnTo>
                    <a:cubicBezTo>
                      <a:pt x="1827920" y="3316576"/>
                      <a:pt x="1824324" y="3324600"/>
                      <a:pt x="1824324" y="3333458"/>
                    </a:cubicBezTo>
                    <a:cubicBezTo>
                      <a:pt x="1824324" y="3351175"/>
                      <a:pt x="1838707" y="3365557"/>
                      <a:pt x="1856423" y="3365557"/>
                    </a:cubicBezTo>
                    <a:cubicBezTo>
                      <a:pt x="1874140" y="3365557"/>
                      <a:pt x="1888522" y="3351175"/>
                      <a:pt x="1888522" y="3333458"/>
                    </a:cubicBezTo>
                    <a:cubicBezTo>
                      <a:pt x="1888522" y="3324600"/>
                      <a:pt x="1884927" y="3316576"/>
                      <a:pt x="1879116" y="3310765"/>
                    </a:cubicBezTo>
                    <a:lnTo>
                      <a:pt x="1856425" y="3301360"/>
                    </a:lnTo>
                    <a:close/>
                    <a:moveTo>
                      <a:pt x="984504" y="3298311"/>
                    </a:moveTo>
                    <a:cubicBezTo>
                      <a:pt x="1007459" y="3298311"/>
                      <a:pt x="1026128" y="3316980"/>
                      <a:pt x="1026128" y="3339935"/>
                    </a:cubicBezTo>
                    <a:cubicBezTo>
                      <a:pt x="1026128" y="3351413"/>
                      <a:pt x="1021461" y="3361819"/>
                      <a:pt x="1013924" y="3369355"/>
                    </a:cubicBezTo>
                    <a:lnTo>
                      <a:pt x="990886" y="3378912"/>
                    </a:lnTo>
                    <a:lnTo>
                      <a:pt x="990886" y="4179279"/>
                    </a:lnTo>
                    <a:lnTo>
                      <a:pt x="979837" y="4179279"/>
                    </a:lnTo>
                    <a:lnTo>
                      <a:pt x="979837" y="3379623"/>
                    </a:lnTo>
                    <a:lnTo>
                      <a:pt x="955084" y="3369355"/>
                    </a:lnTo>
                    <a:cubicBezTo>
                      <a:pt x="947547" y="3361819"/>
                      <a:pt x="942880" y="3351413"/>
                      <a:pt x="942880" y="3339935"/>
                    </a:cubicBezTo>
                    <a:cubicBezTo>
                      <a:pt x="942880" y="3316980"/>
                      <a:pt x="961549" y="3298311"/>
                      <a:pt x="984504" y="3298311"/>
                    </a:cubicBezTo>
                    <a:close/>
                    <a:moveTo>
                      <a:pt x="3207163" y="3246495"/>
                    </a:moveTo>
                    <a:cubicBezTo>
                      <a:pt x="3189446" y="3246495"/>
                      <a:pt x="3175063" y="3260878"/>
                      <a:pt x="3175063" y="3278594"/>
                    </a:cubicBezTo>
                    <a:cubicBezTo>
                      <a:pt x="3175063" y="3296311"/>
                      <a:pt x="3189446" y="3310693"/>
                      <a:pt x="3207163" y="3310693"/>
                    </a:cubicBezTo>
                    <a:cubicBezTo>
                      <a:pt x="3224879" y="3310693"/>
                      <a:pt x="3239262" y="3296311"/>
                      <a:pt x="3239262" y="3278594"/>
                    </a:cubicBezTo>
                    <a:cubicBezTo>
                      <a:pt x="3239262" y="3260878"/>
                      <a:pt x="3224879" y="3246495"/>
                      <a:pt x="3207163" y="3246495"/>
                    </a:cubicBezTo>
                    <a:close/>
                    <a:moveTo>
                      <a:pt x="3207067" y="3236970"/>
                    </a:moveTo>
                    <a:cubicBezTo>
                      <a:pt x="3218545" y="3236970"/>
                      <a:pt x="3228951" y="3241637"/>
                      <a:pt x="3236488" y="3249174"/>
                    </a:cubicBezTo>
                    <a:lnTo>
                      <a:pt x="3246400" y="3273070"/>
                    </a:lnTo>
                    <a:lnTo>
                      <a:pt x="4179285" y="3272975"/>
                    </a:lnTo>
                    <a:lnTo>
                      <a:pt x="4179285" y="3284214"/>
                    </a:lnTo>
                    <a:lnTo>
                      <a:pt x="3246400" y="3284120"/>
                    </a:lnTo>
                    <a:lnTo>
                      <a:pt x="3236488" y="3308014"/>
                    </a:lnTo>
                    <a:cubicBezTo>
                      <a:pt x="3228951" y="3315551"/>
                      <a:pt x="3218545" y="3320218"/>
                      <a:pt x="3207067" y="3320218"/>
                    </a:cubicBezTo>
                    <a:cubicBezTo>
                      <a:pt x="3184112" y="3320218"/>
                      <a:pt x="3165443" y="3301549"/>
                      <a:pt x="3165443" y="3278594"/>
                    </a:cubicBezTo>
                    <a:cubicBezTo>
                      <a:pt x="3165443" y="3255639"/>
                      <a:pt x="3184112" y="3236970"/>
                      <a:pt x="3207067" y="3236970"/>
                    </a:cubicBezTo>
                    <a:close/>
                    <a:moveTo>
                      <a:pt x="2235137" y="3031135"/>
                    </a:moveTo>
                    <a:cubicBezTo>
                      <a:pt x="2217421" y="3031135"/>
                      <a:pt x="2203038" y="3045518"/>
                      <a:pt x="2203038" y="3063234"/>
                    </a:cubicBezTo>
                    <a:cubicBezTo>
                      <a:pt x="2203038" y="3080951"/>
                      <a:pt x="2217421" y="3095333"/>
                      <a:pt x="2235137" y="3095333"/>
                    </a:cubicBezTo>
                    <a:cubicBezTo>
                      <a:pt x="2252854" y="3095333"/>
                      <a:pt x="2267236" y="3080951"/>
                      <a:pt x="2267236" y="3063234"/>
                    </a:cubicBezTo>
                    <a:cubicBezTo>
                      <a:pt x="2267236" y="3045518"/>
                      <a:pt x="2252854" y="3031135"/>
                      <a:pt x="2235137" y="3031135"/>
                    </a:cubicBezTo>
                    <a:close/>
                    <a:moveTo>
                      <a:pt x="863061" y="2995702"/>
                    </a:moveTo>
                    <a:cubicBezTo>
                      <a:pt x="845345" y="2995702"/>
                      <a:pt x="830962" y="3010085"/>
                      <a:pt x="830962" y="3027801"/>
                    </a:cubicBezTo>
                    <a:cubicBezTo>
                      <a:pt x="830962" y="3045518"/>
                      <a:pt x="845345" y="3059900"/>
                      <a:pt x="863061" y="3059900"/>
                    </a:cubicBezTo>
                    <a:cubicBezTo>
                      <a:pt x="880778" y="3059900"/>
                      <a:pt x="895160" y="3045518"/>
                      <a:pt x="895160" y="3027801"/>
                    </a:cubicBezTo>
                    <a:cubicBezTo>
                      <a:pt x="895160" y="3010085"/>
                      <a:pt x="880778" y="2995702"/>
                      <a:pt x="863061" y="2995702"/>
                    </a:cubicBezTo>
                    <a:close/>
                    <a:moveTo>
                      <a:pt x="2553748" y="2881688"/>
                    </a:moveTo>
                    <a:cubicBezTo>
                      <a:pt x="2536032" y="2881688"/>
                      <a:pt x="2521649" y="2896071"/>
                      <a:pt x="2521649" y="2913787"/>
                    </a:cubicBezTo>
                    <a:cubicBezTo>
                      <a:pt x="2521649" y="2931504"/>
                      <a:pt x="2536032" y="2945886"/>
                      <a:pt x="2553748" y="2945886"/>
                    </a:cubicBezTo>
                    <a:cubicBezTo>
                      <a:pt x="2571465" y="2945886"/>
                      <a:pt x="2585848" y="2931504"/>
                      <a:pt x="2585848" y="2913787"/>
                    </a:cubicBezTo>
                    <a:cubicBezTo>
                      <a:pt x="2585848" y="2896071"/>
                      <a:pt x="2571465" y="2881688"/>
                      <a:pt x="2553748" y="2881688"/>
                    </a:cubicBezTo>
                    <a:close/>
                    <a:moveTo>
                      <a:pt x="0" y="2833015"/>
                    </a:moveTo>
                    <a:lnTo>
                      <a:pt x="305276" y="2833015"/>
                    </a:lnTo>
                    <a:lnTo>
                      <a:pt x="305276" y="2833091"/>
                    </a:lnTo>
                    <a:lnTo>
                      <a:pt x="305297" y="2833070"/>
                    </a:lnTo>
                    <a:lnTo>
                      <a:pt x="492218" y="3019991"/>
                    </a:lnTo>
                    <a:lnTo>
                      <a:pt x="824772" y="3019991"/>
                    </a:lnTo>
                    <a:lnTo>
                      <a:pt x="833736" y="2998381"/>
                    </a:lnTo>
                    <a:cubicBezTo>
                      <a:pt x="841273" y="2990844"/>
                      <a:pt x="851679" y="2986177"/>
                      <a:pt x="863156" y="2986177"/>
                    </a:cubicBezTo>
                    <a:cubicBezTo>
                      <a:pt x="886111" y="2986177"/>
                      <a:pt x="904781" y="3004846"/>
                      <a:pt x="904781" y="3027801"/>
                    </a:cubicBezTo>
                    <a:cubicBezTo>
                      <a:pt x="904781" y="3050756"/>
                      <a:pt x="886111" y="3069425"/>
                      <a:pt x="863156" y="3069425"/>
                    </a:cubicBezTo>
                    <a:cubicBezTo>
                      <a:pt x="851679" y="3069425"/>
                      <a:pt x="841273" y="3064758"/>
                      <a:pt x="833736" y="3057221"/>
                    </a:cubicBezTo>
                    <a:lnTo>
                      <a:pt x="822876" y="3031040"/>
                    </a:lnTo>
                    <a:lnTo>
                      <a:pt x="487490" y="3031040"/>
                    </a:lnTo>
                    <a:lnTo>
                      <a:pt x="487490" y="3030876"/>
                    </a:lnTo>
                    <a:lnTo>
                      <a:pt x="487484" y="3030882"/>
                    </a:lnTo>
                    <a:lnTo>
                      <a:pt x="300666" y="2844064"/>
                    </a:lnTo>
                    <a:lnTo>
                      <a:pt x="0" y="2844064"/>
                    </a:lnTo>
                    <a:close/>
                    <a:moveTo>
                      <a:pt x="1115473" y="2766054"/>
                    </a:moveTo>
                    <a:cubicBezTo>
                      <a:pt x="1097757" y="2766054"/>
                      <a:pt x="1083374" y="2780437"/>
                      <a:pt x="1083374" y="2798153"/>
                    </a:cubicBezTo>
                    <a:cubicBezTo>
                      <a:pt x="1083374" y="2815870"/>
                      <a:pt x="1097757" y="2830252"/>
                      <a:pt x="1115473" y="2830252"/>
                    </a:cubicBezTo>
                    <a:cubicBezTo>
                      <a:pt x="1133190" y="2830252"/>
                      <a:pt x="1147572" y="2815870"/>
                      <a:pt x="1147572" y="2798153"/>
                    </a:cubicBezTo>
                    <a:cubicBezTo>
                      <a:pt x="1147572" y="2780437"/>
                      <a:pt x="1133190" y="2766054"/>
                      <a:pt x="1115473" y="2766054"/>
                    </a:cubicBezTo>
                    <a:close/>
                    <a:moveTo>
                      <a:pt x="2450783" y="2551075"/>
                    </a:moveTo>
                    <a:lnTo>
                      <a:pt x="2461832" y="2551075"/>
                    </a:lnTo>
                    <a:lnTo>
                      <a:pt x="2461832" y="4179278"/>
                    </a:lnTo>
                    <a:lnTo>
                      <a:pt x="2450783" y="4179278"/>
                    </a:lnTo>
                    <a:close/>
                    <a:moveTo>
                      <a:pt x="2067497" y="2551075"/>
                    </a:moveTo>
                    <a:lnTo>
                      <a:pt x="2078546" y="2551075"/>
                    </a:lnTo>
                    <a:lnTo>
                      <a:pt x="2078546" y="4179278"/>
                    </a:lnTo>
                    <a:lnTo>
                      <a:pt x="2067497" y="4179278"/>
                    </a:lnTo>
                    <a:close/>
                    <a:moveTo>
                      <a:pt x="1850041" y="2543741"/>
                    </a:moveTo>
                    <a:lnTo>
                      <a:pt x="1861090" y="2543741"/>
                    </a:lnTo>
                    <a:lnTo>
                      <a:pt x="1861090" y="3293770"/>
                    </a:lnTo>
                    <a:lnTo>
                      <a:pt x="1885843" y="3304038"/>
                    </a:lnTo>
                    <a:cubicBezTo>
                      <a:pt x="1893380" y="3311575"/>
                      <a:pt x="1898047" y="3321981"/>
                      <a:pt x="1898047" y="3333458"/>
                    </a:cubicBezTo>
                    <a:cubicBezTo>
                      <a:pt x="1898047" y="3356413"/>
                      <a:pt x="1879378" y="3375082"/>
                      <a:pt x="1856423" y="3375082"/>
                    </a:cubicBezTo>
                    <a:cubicBezTo>
                      <a:pt x="1833468" y="3375082"/>
                      <a:pt x="1814799" y="3356413"/>
                      <a:pt x="1814799" y="3333458"/>
                    </a:cubicBezTo>
                    <a:cubicBezTo>
                      <a:pt x="1814799" y="3321981"/>
                      <a:pt x="1819466" y="3311575"/>
                      <a:pt x="1827003" y="3304038"/>
                    </a:cubicBezTo>
                    <a:lnTo>
                      <a:pt x="1850041" y="3294482"/>
                    </a:lnTo>
                    <a:close/>
                    <a:moveTo>
                      <a:pt x="1725359" y="2542312"/>
                    </a:moveTo>
                    <a:lnTo>
                      <a:pt x="1736408" y="2542312"/>
                    </a:lnTo>
                    <a:lnTo>
                      <a:pt x="1736408" y="4179278"/>
                    </a:lnTo>
                    <a:lnTo>
                      <a:pt x="1725359" y="4179278"/>
                    </a:lnTo>
                    <a:close/>
                    <a:moveTo>
                      <a:pt x="2548605" y="2540026"/>
                    </a:moveTo>
                    <a:lnTo>
                      <a:pt x="2559654" y="2540026"/>
                    </a:lnTo>
                    <a:lnTo>
                      <a:pt x="2559654" y="2874613"/>
                    </a:lnTo>
                    <a:lnTo>
                      <a:pt x="2583169" y="2884367"/>
                    </a:lnTo>
                    <a:cubicBezTo>
                      <a:pt x="2590706" y="2891904"/>
                      <a:pt x="2595373" y="2902310"/>
                      <a:pt x="2595373" y="2913787"/>
                    </a:cubicBezTo>
                    <a:cubicBezTo>
                      <a:pt x="2595373" y="2936742"/>
                      <a:pt x="2576703" y="2955411"/>
                      <a:pt x="2553748" y="2955411"/>
                    </a:cubicBezTo>
                    <a:cubicBezTo>
                      <a:pt x="2530793" y="2955411"/>
                      <a:pt x="2512124" y="2936742"/>
                      <a:pt x="2512124" y="2913787"/>
                    </a:cubicBezTo>
                    <a:cubicBezTo>
                      <a:pt x="2512124" y="2902310"/>
                      <a:pt x="2516791" y="2891904"/>
                      <a:pt x="2524328" y="2884367"/>
                    </a:cubicBezTo>
                    <a:lnTo>
                      <a:pt x="2548605" y="2874297"/>
                    </a:lnTo>
                    <a:close/>
                    <a:moveTo>
                      <a:pt x="2229612" y="2539264"/>
                    </a:moveTo>
                    <a:lnTo>
                      <a:pt x="2240661" y="2539264"/>
                    </a:lnTo>
                    <a:lnTo>
                      <a:pt x="2240661" y="3023902"/>
                    </a:lnTo>
                    <a:lnTo>
                      <a:pt x="2264557" y="3033814"/>
                    </a:lnTo>
                    <a:cubicBezTo>
                      <a:pt x="2272094" y="3041351"/>
                      <a:pt x="2276761" y="3051757"/>
                      <a:pt x="2276761" y="3063234"/>
                    </a:cubicBezTo>
                    <a:cubicBezTo>
                      <a:pt x="2276761" y="3086189"/>
                      <a:pt x="2258092" y="3104858"/>
                      <a:pt x="2235137" y="3104858"/>
                    </a:cubicBezTo>
                    <a:cubicBezTo>
                      <a:pt x="2212182" y="3104858"/>
                      <a:pt x="2193513" y="3086189"/>
                      <a:pt x="2193513" y="3063234"/>
                    </a:cubicBezTo>
                    <a:cubicBezTo>
                      <a:pt x="2193513" y="3051757"/>
                      <a:pt x="2198180" y="3041351"/>
                      <a:pt x="2205717" y="3033814"/>
                    </a:cubicBezTo>
                    <a:lnTo>
                      <a:pt x="2229612" y="3023902"/>
                    </a:lnTo>
                    <a:close/>
                    <a:moveTo>
                      <a:pt x="300775" y="2497254"/>
                    </a:moveTo>
                    <a:lnTo>
                      <a:pt x="300780" y="2497259"/>
                    </a:lnTo>
                    <a:lnTo>
                      <a:pt x="641414" y="2497259"/>
                    </a:lnTo>
                    <a:lnTo>
                      <a:pt x="641414" y="2497425"/>
                    </a:lnTo>
                    <a:lnTo>
                      <a:pt x="936429" y="2792439"/>
                    </a:lnTo>
                    <a:lnTo>
                      <a:pt x="1076219" y="2792439"/>
                    </a:lnTo>
                    <a:lnTo>
                      <a:pt x="1086053" y="2768733"/>
                    </a:lnTo>
                    <a:cubicBezTo>
                      <a:pt x="1093590" y="2761196"/>
                      <a:pt x="1103996" y="2756529"/>
                      <a:pt x="1115473" y="2756529"/>
                    </a:cubicBezTo>
                    <a:cubicBezTo>
                      <a:pt x="1138428" y="2756529"/>
                      <a:pt x="1157097" y="2775198"/>
                      <a:pt x="1157097" y="2798153"/>
                    </a:cubicBezTo>
                    <a:cubicBezTo>
                      <a:pt x="1157097" y="2821108"/>
                      <a:pt x="1138428" y="2839777"/>
                      <a:pt x="1115473" y="2839777"/>
                    </a:cubicBezTo>
                    <a:cubicBezTo>
                      <a:pt x="1103996" y="2839777"/>
                      <a:pt x="1093590" y="2835110"/>
                      <a:pt x="1086053" y="2827573"/>
                    </a:cubicBezTo>
                    <a:lnTo>
                      <a:pt x="1076062" y="2803488"/>
                    </a:lnTo>
                    <a:lnTo>
                      <a:pt x="931926" y="2803488"/>
                    </a:lnTo>
                    <a:lnTo>
                      <a:pt x="931926" y="2803478"/>
                    </a:lnTo>
                    <a:lnTo>
                      <a:pt x="931884" y="2803520"/>
                    </a:lnTo>
                    <a:lnTo>
                      <a:pt x="636671" y="2508308"/>
                    </a:lnTo>
                    <a:lnTo>
                      <a:pt x="305347" y="2508308"/>
                    </a:lnTo>
                    <a:lnTo>
                      <a:pt x="118589" y="2695067"/>
                    </a:lnTo>
                    <a:lnTo>
                      <a:pt x="118586" y="2695064"/>
                    </a:lnTo>
                    <a:lnTo>
                      <a:pt x="118586" y="2695188"/>
                    </a:lnTo>
                    <a:lnTo>
                      <a:pt x="0" y="2695188"/>
                    </a:lnTo>
                    <a:lnTo>
                      <a:pt x="0" y="2684139"/>
                    </a:lnTo>
                    <a:lnTo>
                      <a:pt x="113891" y="2684139"/>
                    </a:lnTo>
                    <a:lnTo>
                      <a:pt x="300705" y="2497324"/>
                    </a:lnTo>
                    <a:lnTo>
                      <a:pt x="300705" y="2497259"/>
                    </a:lnTo>
                    <a:lnTo>
                      <a:pt x="300770" y="2497259"/>
                    </a:lnTo>
                    <a:close/>
                    <a:moveTo>
                      <a:pt x="2414969" y="2431251"/>
                    </a:moveTo>
                    <a:lnTo>
                      <a:pt x="2414969" y="2515737"/>
                    </a:lnTo>
                    <a:lnTo>
                      <a:pt x="2617715" y="2515737"/>
                    </a:lnTo>
                    <a:lnTo>
                      <a:pt x="2533229" y="2431251"/>
                    </a:lnTo>
                    <a:close/>
                    <a:moveTo>
                      <a:pt x="1618378" y="2431232"/>
                    </a:moveTo>
                    <a:lnTo>
                      <a:pt x="1626191" y="2439045"/>
                    </a:lnTo>
                    <a:lnTo>
                      <a:pt x="1270540" y="2794696"/>
                    </a:lnTo>
                    <a:lnTo>
                      <a:pt x="1270540" y="3126215"/>
                    </a:lnTo>
                    <a:lnTo>
                      <a:pt x="1457303" y="3312978"/>
                    </a:lnTo>
                    <a:lnTo>
                      <a:pt x="1457300" y="3312980"/>
                    </a:lnTo>
                    <a:lnTo>
                      <a:pt x="1457421" y="3312980"/>
                    </a:lnTo>
                    <a:lnTo>
                      <a:pt x="1457516" y="4179279"/>
                    </a:lnTo>
                    <a:lnTo>
                      <a:pt x="1446372" y="4179279"/>
                    </a:lnTo>
                    <a:lnTo>
                      <a:pt x="1446372" y="3317672"/>
                    </a:lnTo>
                    <a:lnTo>
                      <a:pt x="1259562" y="3130862"/>
                    </a:lnTo>
                    <a:lnTo>
                      <a:pt x="1259491" y="3130862"/>
                    </a:lnTo>
                    <a:lnTo>
                      <a:pt x="1259491" y="3130792"/>
                    </a:lnTo>
                    <a:lnTo>
                      <a:pt x="1259490" y="3130791"/>
                    </a:lnTo>
                    <a:lnTo>
                      <a:pt x="1259491" y="3130790"/>
                    </a:lnTo>
                    <a:lnTo>
                      <a:pt x="1259491" y="2790181"/>
                    </a:lnTo>
                    <a:lnTo>
                      <a:pt x="1259460" y="2790150"/>
                    </a:lnTo>
                    <a:close/>
                    <a:moveTo>
                      <a:pt x="3040475" y="2391722"/>
                    </a:moveTo>
                    <a:cubicBezTo>
                      <a:pt x="3022759" y="2391722"/>
                      <a:pt x="3008376" y="2406105"/>
                      <a:pt x="3008376" y="2423821"/>
                    </a:cubicBezTo>
                    <a:cubicBezTo>
                      <a:pt x="3008376" y="2441538"/>
                      <a:pt x="3022759" y="2455920"/>
                      <a:pt x="3040475" y="2455920"/>
                    </a:cubicBezTo>
                    <a:cubicBezTo>
                      <a:pt x="3058192" y="2455920"/>
                      <a:pt x="3072574" y="2441538"/>
                      <a:pt x="3072574" y="2423821"/>
                    </a:cubicBezTo>
                    <a:cubicBezTo>
                      <a:pt x="3072574" y="2406105"/>
                      <a:pt x="3058192" y="2391722"/>
                      <a:pt x="3040475" y="2391722"/>
                    </a:cubicBezTo>
                    <a:close/>
                    <a:moveTo>
                      <a:pt x="0" y="2345240"/>
                    </a:moveTo>
                    <a:lnTo>
                      <a:pt x="1564767" y="2345240"/>
                    </a:lnTo>
                    <a:lnTo>
                      <a:pt x="1564767" y="2356289"/>
                    </a:lnTo>
                    <a:lnTo>
                      <a:pt x="0" y="2356289"/>
                    </a:lnTo>
                    <a:close/>
                    <a:moveTo>
                      <a:pt x="2414969" y="2312991"/>
                    </a:moveTo>
                    <a:lnTo>
                      <a:pt x="2414969" y="2420202"/>
                    </a:lnTo>
                    <a:lnTo>
                      <a:pt x="2522180" y="2420202"/>
                    </a:lnTo>
                    <a:close/>
                    <a:moveTo>
                      <a:pt x="3969449" y="2141976"/>
                    </a:moveTo>
                    <a:lnTo>
                      <a:pt x="4179285" y="2141976"/>
                    </a:lnTo>
                    <a:lnTo>
                      <a:pt x="4179285" y="2153025"/>
                    </a:lnTo>
                    <a:lnTo>
                      <a:pt x="3973995" y="2153025"/>
                    </a:lnTo>
                    <a:lnTo>
                      <a:pt x="3787235" y="2339786"/>
                    </a:lnTo>
                    <a:lnTo>
                      <a:pt x="3787235" y="2339906"/>
                    </a:lnTo>
                    <a:lnTo>
                      <a:pt x="3451098" y="2339906"/>
                    </a:lnTo>
                    <a:lnTo>
                      <a:pt x="3264320" y="2526685"/>
                    </a:lnTo>
                    <a:lnTo>
                      <a:pt x="3264313" y="2526678"/>
                    </a:lnTo>
                    <a:lnTo>
                      <a:pt x="3264313" y="2526786"/>
                    </a:lnTo>
                    <a:lnTo>
                      <a:pt x="2644390" y="2526786"/>
                    </a:lnTo>
                    <a:lnTo>
                      <a:pt x="3032915" y="2915311"/>
                    </a:lnTo>
                    <a:lnTo>
                      <a:pt x="4007359" y="2915311"/>
                    </a:lnTo>
                    <a:lnTo>
                      <a:pt x="4007359" y="2915597"/>
                    </a:lnTo>
                    <a:lnTo>
                      <a:pt x="4179284" y="3087523"/>
                    </a:lnTo>
                    <a:lnTo>
                      <a:pt x="4179284" y="3103144"/>
                    </a:lnTo>
                    <a:lnTo>
                      <a:pt x="4002500" y="2926360"/>
                    </a:lnTo>
                    <a:lnTo>
                      <a:pt x="3028426" y="2926360"/>
                    </a:lnTo>
                    <a:lnTo>
                      <a:pt x="3028382" y="2926404"/>
                    </a:lnTo>
                    <a:lnTo>
                      <a:pt x="2628764" y="2526786"/>
                    </a:lnTo>
                    <a:lnTo>
                      <a:pt x="2414969" y="2526786"/>
                    </a:lnTo>
                    <a:lnTo>
                      <a:pt x="2414969" y="3253830"/>
                    </a:lnTo>
                    <a:lnTo>
                      <a:pt x="2414919" y="3253830"/>
                    </a:lnTo>
                    <a:lnTo>
                      <a:pt x="2415018" y="3253929"/>
                    </a:lnTo>
                    <a:lnTo>
                      <a:pt x="2119884" y="3549064"/>
                    </a:lnTo>
                    <a:lnTo>
                      <a:pt x="2119884" y="3880543"/>
                    </a:lnTo>
                    <a:lnTo>
                      <a:pt x="2306511" y="4067169"/>
                    </a:lnTo>
                    <a:lnTo>
                      <a:pt x="2306765" y="4067169"/>
                    </a:lnTo>
                    <a:lnTo>
                      <a:pt x="2306765" y="4179278"/>
                    </a:lnTo>
                    <a:lnTo>
                      <a:pt x="2295716" y="4179278"/>
                    </a:lnTo>
                    <a:lnTo>
                      <a:pt x="2295716" y="4072000"/>
                    </a:lnTo>
                    <a:lnTo>
                      <a:pt x="2108753" y="3885038"/>
                    </a:lnTo>
                    <a:lnTo>
                      <a:pt x="2108835" y="3884956"/>
                    </a:lnTo>
                    <a:lnTo>
                      <a:pt x="2108835" y="3544342"/>
                    </a:lnTo>
                    <a:lnTo>
                      <a:pt x="2108980" y="3544342"/>
                    </a:lnTo>
                    <a:lnTo>
                      <a:pt x="2403920" y="3249402"/>
                    </a:lnTo>
                    <a:lnTo>
                      <a:pt x="2403920" y="2526786"/>
                    </a:lnTo>
                    <a:lnTo>
                      <a:pt x="2167414" y="2526786"/>
                    </a:lnTo>
                    <a:lnTo>
                      <a:pt x="2167414" y="2515737"/>
                    </a:lnTo>
                    <a:lnTo>
                      <a:pt x="2403920" y="2515737"/>
                    </a:lnTo>
                    <a:lnTo>
                      <a:pt x="2403920" y="2431251"/>
                    </a:lnTo>
                    <a:lnTo>
                      <a:pt x="1910239" y="2431251"/>
                    </a:lnTo>
                    <a:lnTo>
                      <a:pt x="1910239" y="2420202"/>
                    </a:lnTo>
                    <a:lnTo>
                      <a:pt x="2403920" y="2420202"/>
                    </a:lnTo>
                    <a:lnTo>
                      <a:pt x="2403920" y="2301942"/>
                    </a:lnTo>
                    <a:lnTo>
                      <a:pt x="2262321" y="2160343"/>
                    </a:lnTo>
                    <a:lnTo>
                      <a:pt x="2270134" y="2152530"/>
                    </a:lnTo>
                    <a:lnTo>
                      <a:pt x="2403920" y="2286316"/>
                    </a:lnTo>
                    <a:lnTo>
                      <a:pt x="2403920" y="2156931"/>
                    </a:lnTo>
                    <a:lnTo>
                      <a:pt x="2414969" y="2156931"/>
                    </a:lnTo>
                    <a:lnTo>
                      <a:pt x="2414969" y="2297365"/>
                    </a:lnTo>
                    <a:lnTo>
                      <a:pt x="2537806" y="2420202"/>
                    </a:lnTo>
                    <a:lnTo>
                      <a:pt x="3000352" y="2420202"/>
                    </a:lnTo>
                    <a:lnTo>
                      <a:pt x="3011055" y="2394401"/>
                    </a:lnTo>
                    <a:cubicBezTo>
                      <a:pt x="3018592" y="2386864"/>
                      <a:pt x="3028998" y="2382197"/>
                      <a:pt x="3040475" y="2382197"/>
                    </a:cubicBezTo>
                    <a:cubicBezTo>
                      <a:pt x="3063430" y="2382197"/>
                      <a:pt x="3082099" y="2400866"/>
                      <a:pt x="3082099" y="2423821"/>
                    </a:cubicBezTo>
                    <a:cubicBezTo>
                      <a:pt x="3082099" y="2446776"/>
                      <a:pt x="3063430" y="2465445"/>
                      <a:pt x="3040475" y="2465445"/>
                    </a:cubicBezTo>
                    <a:cubicBezTo>
                      <a:pt x="3028998" y="2465445"/>
                      <a:pt x="3018592" y="2460778"/>
                      <a:pt x="3011055" y="2453241"/>
                    </a:cubicBezTo>
                    <a:lnTo>
                      <a:pt x="3001933" y="2431251"/>
                    </a:lnTo>
                    <a:lnTo>
                      <a:pt x="2548855" y="2431251"/>
                    </a:lnTo>
                    <a:lnTo>
                      <a:pt x="2633341" y="2515737"/>
                    </a:lnTo>
                    <a:lnTo>
                      <a:pt x="3259642" y="2515737"/>
                    </a:lnTo>
                    <a:lnTo>
                      <a:pt x="3446506" y="2328872"/>
                    </a:lnTo>
                    <a:lnTo>
                      <a:pt x="3446526" y="2328892"/>
                    </a:lnTo>
                    <a:lnTo>
                      <a:pt x="3446526" y="2328857"/>
                    </a:lnTo>
                    <a:lnTo>
                      <a:pt x="3782538" y="2328857"/>
                    </a:lnTo>
                    <a:lnTo>
                      <a:pt x="3969397" y="2141997"/>
                    </a:lnTo>
                    <a:lnTo>
                      <a:pt x="3969449" y="2142049"/>
                    </a:lnTo>
                    <a:close/>
                    <a:moveTo>
                      <a:pt x="3536347" y="2085207"/>
                    </a:moveTo>
                    <a:cubicBezTo>
                      <a:pt x="3518631" y="2085207"/>
                      <a:pt x="3504248" y="2099590"/>
                      <a:pt x="3504248" y="2117306"/>
                    </a:cubicBezTo>
                    <a:cubicBezTo>
                      <a:pt x="3504248" y="2135023"/>
                      <a:pt x="3518631" y="2149405"/>
                      <a:pt x="3536347" y="2149405"/>
                    </a:cubicBezTo>
                    <a:cubicBezTo>
                      <a:pt x="3554064" y="2149405"/>
                      <a:pt x="3568446" y="2135023"/>
                      <a:pt x="3568446" y="2117306"/>
                    </a:cubicBezTo>
                    <a:cubicBezTo>
                      <a:pt x="3568446" y="2099590"/>
                      <a:pt x="3554064" y="2085207"/>
                      <a:pt x="3536347" y="2085207"/>
                    </a:cubicBezTo>
                    <a:close/>
                    <a:moveTo>
                      <a:pt x="3536347" y="2075682"/>
                    </a:moveTo>
                    <a:cubicBezTo>
                      <a:pt x="3559302" y="2075682"/>
                      <a:pt x="3577971" y="2094351"/>
                      <a:pt x="3577971" y="2117306"/>
                    </a:cubicBezTo>
                    <a:cubicBezTo>
                      <a:pt x="3577971" y="2140261"/>
                      <a:pt x="3559302" y="2158930"/>
                      <a:pt x="3536347" y="2158930"/>
                    </a:cubicBezTo>
                    <a:cubicBezTo>
                      <a:pt x="3524869" y="2158930"/>
                      <a:pt x="3514464" y="2154263"/>
                      <a:pt x="3506927" y="2146726"/>
                    </a:cubicBezTo>
                    <a:lnTo>
                      <a:pt x="3497963" y="2125117"/>
                    </a:lnTo>
                    <a:lnTo>
                      <a:pt x="3165288" y="2125117"/>
                    </a:lnTo>
                    <a:lnTo>
                      <a:pt x="2978489" y="2311917"/>
                    </a:lnTo>
                    <a:lnTo>
                      <a:pt x="2978468" y="2311896"/>
                    </a:lnTo>
                    <a:lnTo>
                      <a:pt x="2978468" y="2311998"/>
                    </a:lnTo>
                    <a:lnTo>
                      <a:pt x="2622328" y="2311998"/>
                    </a:lnTo>
                    <a:lnTo>
                      <a:pt x="2622328" y="2300949"/>
                    </a:lnTo>
                    <a:lnTo>
                      <a:pt x="2973831" y="2300949"/>
                    </a:lnTo>
                    <a:lnTo>
                      <a:pt x="3160675" y="2114104"/>
                    </a:lnTo>
                    <a:lnTo>
                      <a:pt x="3160681" y="2114110"/>
                    </a:lnTo>
                    <a:lnTo>
                      <a:pt x="3160681" y="2114068"/>
                    </a:lnTo>
                    <a:lnTo>
                      <a:pt x="3496066" y="2114068"/>
                    </a:lnTo>
                    <a:lnTo>
                      <a:pt x="3506927" y="2087886"/>
                    </a:lnTo>
                    <a:cubicBezTo>
                      <a:pt x="3514464" y="2080349"/>
                      <a:pt x="3524869" y="2075682"/>
                      <a:pt x="3536347" y="2075682"/>
                    </a:cubicBezTo>
                    <a:close/>
                    <a:moveTo>
                      <a:pt x="0" y="1988433"/>
                    </a:moveTo>
                    <a:lnTo>
                      <a:pt x="1565815" y="1988433"/>
                    </a:lnTo>
                    <a:lnTo>
                      <a:pt x="1565815" y="1999482"/>
                    </a:lnTo>
                    <a:lnTo>
                      <a:pt x="0" y="1999482"/>
                    </a:lnTo>
                    <a:close/>
                    <a:moveTo>
                      <a:pt x="1063657" y="1905090"/>
                    </a:moveTo>
                    <a:cubicBezTo>
                      <a:pt x="1045941" y="1905090"/>
                      <a:pt x="1031558" y="1919473"/>
                      <a:pt x="1031558" y="1937189"/>
                    </a:cubicBezTo>
                    <a:cubicBezTo>
                      <a:pt x="1031558" y="1954906"/>
                      <a:pt x="1045941" y="1969288"/>
                      <a:pt x="1063657" y="1969288"/>
                    </a:cubicBezTo>
                    <a:cubicBezTo>
                      <a:pt x="1081374" y="1969288"/>
                      <a:pt x="1095756" y="1954906"/>
                      <a:pt x="1095756" y="1937189"/>
                    </a:cubicBezTo>
                    <a:cubicBezTo>
                      <a:pt x="1095756" y="1919473"/>
                      <a:pt x="1081374" y="1905090"/>
                      <a:pt x="1063657" y="1905090"/>
                    </a:cubicBezTo>
                    <a:close/>
                    <a:moveTo>
                      <a:pt x="727519" y="1818602"/>
                    </a:moveTo>
                    <a:cubicBezTo>
                      <a:pt x="709803" y="1818602"/>
                      <a:pt x="695420" y="1832985"/>
                      <a:pt x="695420" y="1850701"/>
                    </a:cubicBezTo>
                    <a:cubicBezTo>
                      <a:pt x="695420" y="1868418"/>
                      <a:pt x="709803" y="1882801"/>
                      <a:pt x="727519" y="1882801"/>
                    </a:cubicBezTo>
                    <a:cubicBezTo>
                      <a:pt x="745236" y="1882801"/>
                      <a:pt x="759619" y="1868418"/>
                      <a:pt x="759619" y="1850701"/>
                    </a:cubicBezTo>
                    <a:cubicBezTo>
                      <a:pt x="759619" y="1832985"/>
                      <a:pt x="745236" y="1818602"/>
                      <a:pt x="727519" y="1818602"/>
                    </a:cubicBezTo>
                    <a:close/>
                    <a:moveTo>
                      <a:pt x="727519" y="1809077"/>
                    </a:moveTo>
                    <a:cubicBezTo>
                      <a:pt x="738997" y="1809077"/>
                      <a:pt x="749403" y="1813744"/>
                      <a:pt x="756940" y="1821281"/>
                    </a:cubicBezTo>
                    <a:lnTo>
                      <a:pt x="766497" y="1844320"/>
                    </a:lnTo>
                    <a:lnTo>
                      <a:pt x="1564386" y="1844320"/>
                    </a:lnTo>
                    <a:lnTo>
                      <a:pt x="1564386" y="1855369"/>
                    </a:lnTo>
                    <a:lnTo>
                      <a:pt x="767208" y="1855369"/>
                    </a:lnTo>
                    <a:lnTo>
                      <a:pt x="756940" y="1880122"/>
                    </a:lnTo>
                    <a:cubicBezTo>
                      <a:pt x="749403" y="1887659"/>
                      <a:pt x="738997" y="1892326"/>
                      <a:pt x="727519" y="1892326"/>
                    </a:cubicBezTo>
                    <a:cubicBezTo>
                      <a:pt x="704564" y="1892326"/>
                      <a:pt x="685895" y="1873656"/>
                      <a:pt x="685895" y="1850701"/>
                    </a:cubicBezTo>
                    <a:cubicBezTo>
                      <a:pt x="685895" y="1827746"/>
                      <a:pt x="704564" y="1809077"/>
                      <a:pt x="727519" y="1809077"/>
                    </a:cubicBezTo>
                    <a:close/>
                    <a:moveTo>
                      <a:pt x="2606707" y="1708303"/>
                    </a:moveTo>
                    <a:lnTo>
                      <a:pt x="4179284" y="1708303"/>
                    </a:lnTo>
                    <a:lnTo>
                      <a:pt x="4179284" y="1719352"/>
                    </a:lnTo>
                    <a:lnTo>
                      <a:pt x="2606707" y="1719352"/>
                    </a:lnTo>
                    <a:close/>
                    <a:moveTo>
                      <a:pt x="3492627" y="1614958"/>
                    </a:moveTo>
                    <a:cubicBezTo>
                      <a:pt x="3474911" y="1614958"/>
                      <a:pt x="3460528" y="1629341"/>
                      <a:pt x="3460528" y="1647057"/>
                    </a:cubicBezTo>
                    <a:cubicBezTo>
                      <a:pt x="3460528" y="1664774"/>
                      <a:pt x="3474911" y="1679156"/>
                      <a:pt x="3492627" y="1679156"/>
                    </a:cubicBezTo>
                    <a:cubicBezTo>
                      <a:pt x="3510344" y="1679156"/>
                      <a:pt x="3524726" y="1664774"/>
                      <a:pt x="3524726" y="1647057"/>
                    </a:cubicBezTo>
                    <a:cubicBezTo>
                      <a:pt x="3524726" y="1629341"/>
                      <a:pt x="3510344" y="1614958"/>
                      <a:pt x="3492627" y="1614958"/>
                    </a:cubicBezTo>
                    <a:close/>
                    <a:moveTo>
                      <a:pt x="3492627" y="1605433"/>
                    </a:moveTo>
                    <a:cubicBezTo>
                      <a:pt x="3515582" y="1605433"/>
                      <a:pt x="3534251" y="1624102"/>
                      <a:pt x="3534251" y="1647057"/>
                    </a:cubicBezTo>
                    <a:cubicBezTo>
                      <a:pt x="3534251" y="1670012"/>
                      <a:pt x="3515582" y="1688681"/>
                      <a:pt x="3492627" y="1688681"/>
                    </a:cubicBezTo>
                    <a:cubicBezTo>
                      <a:pt x="3481149" y="1688681"/>
                      <a:pt x="3470743" y="1684014"/>
                      <a:pt x="3463207" y="1676477"/>
                    </a:cubicBezTo>
                    <a:lnTo>
                      <a:pt x="3453295" y="1652582"/>
                    </a:lnTo>
                    <a:lnTo>
                      <a:pt x="2621376" y="1652582"/>
                    </a:lnTo>
                    <a:lnTo>
                      <a:pt x="2621376" y="1641533"/>
                    </a:lnTo>
                    <a:lnTo>
                      <a:pt x="3453294" y="1641533"/>
                    </a:lnTo>
                    <a:lnTo>
                      <a:pt x="3463207" y="1617637"/>
                    </a:lnTo>
                    <a:cubicBezTo>
                      <a:pt x="3470743" y="1610100"/>
                      <a:pt x="3481149" y="1605433"/>
                      <a:pt x="3492627" y="1605433"/>
                    </a:cubicBezTo>
                    <a:close/>
                    <a:moveTo>
                      <a:pt x="1159764" y="1600385"/>
                    </a:moveTo>
                    <a:lnTo>
                      <a:pt x="1574578" y="1600385"/>
                    </a:lnTo>
                    <a:lnTo>
                      <a:pt x="1574578" y="1611434"/>
                    </a:lnTo>
                    <a:lnTo>
                      <a:pt x="1164480" y="1611434"/>
                    </a:lnTo>
                    <a:lnTo>
                      <a:pt x="977646" y="1798269"/>
                    </a:lnTo>
                    <a:lnTo>
                      <a:pt x="977646" y="1798314"/>
                    </a:lnTo>
                    <a:lnTo>
                      <a:pt x="0" y="1798314"/>
                    </a:lnTo>
                    <a:lnTo>
                      <a:pt x="0" y="1787265"/>
                    </a:lnTo>
                    <a:lnTo>
                      <a:pt x="973024" y="1787265"/>
                    </a:lnTo>
                    <a:lnTo>
                      <a:pt x="1159764" y="1600524"/>
                    </a:lnTo>
                    <a:close/>
                    <a:moveTo>
                      <a:pt x="3964020" y="1391121"/>
                    </a:moveTo>
                    <a:lnTo>
                      <a:pt x="4179285" y="1391121"/>
                    </a:lnTo>
                    <a:lnTo>
                      <a:pt x="4179285" y="1402360"/>
                    </a:lnTo>
                    <a:lnTo>
                      <a:pt x="3968632" y="1402174"/>
                    </a:lnTo>
                    <a:lnTo>
                      <a:pt x="3781808" y="1588999"/>
                    </a:lnTo>
                    <a:lnTo>
                      <a:pt x="3781806" y="1588997"/>
                    </a:lnTo>
                    <a:lnTo>
                      <a:pt x="3781806" y="1589050"/>
                    </a:lnTo>
                    <a:lnTo>
                      <a:pt x="2583085" y="1589050"/>
                    </a:lnTo>
                    <a:lnTo>
                      <a:pt x="2583085" y="1578001"/>
                    </a:lnTo>
                    <a:lnTo>
                      <a:pt x="3777180" y="1578001"/>
                    </a:lnTo>
                    <a:lnTo>
                      <a:pt x="3963994" y="1391186"/>
                    </a:lnTo>
                    <a:lnTo>
                      <a:pt x="3964020" y="1391212"/>
                    </a:lnTo>
                    <a:close/>
                    <a:moveTo>
                      <a:pt x="910304" y="1341495"/>
                    </a:moveTo>
                    <a:cubicBezTo>
                      <a:pt x="892588" y="1341495"/>
                      <a:pt x="878205" y="1355878"/>
                      <a:pt x="878205" y="1373594"/>
                    </a:cubicBezTo>
                    <a:cubicBezTo>
                      <a:pt x="878205" y="1391311"/>
                      <a:pt x="892588" y="1405694"/>
                      <a:pt x="910304" y="1405694"/>
                    </a:cubicBezTo>
                    <a:cubicBezTo>
                      <a:pt x="928021" y="1405694"/>
                      <a:pt x="942404" y="1391311"/>
                      <a:pt x="942404" y="1373594"/>
                    </a:cubicBezTo>
                    <a:cubicBezTo>
                      <a:pt x="942404" y="1355878"/>
                      <a:pt x="928021" y="1341495"/>
                      <a:pt x="910304" y="1341495"/>
                    </a:cubicBezTo>
                    <a:close/>
                    <a:moveTo>
                      <a:pt x="910304" y="1331970"/>
                    </a:moveTo>
                    <a:cubicBezTo>
                      <a:pt x="933259" y="1331970"/>
                      <a:pt x="951929" y="1350639"/>
                      <a:pt x="951929" y="1373594"/>
                    </a:cubicBezTo>
                    <a:cubicBezTo>
                      <a:pt x="951929" y="1396549"/>
                      <a:pt x="933259" y="1415219"/>
                      <a:pt x="910304" y="1415219"/>
                    </a:cubicBezTo>
                    <a:cubicBezTo>
                      <a:pt x="898827" y="1415219"/>
                      <a:pt x="888421" y="1410552"/>
                      <a:pt x="880884" y="1403015"/>
                    </a:cubicBezTo>
                    <a:lnTo>
                      <a:pt x="871960" y="1381500"/>
                    </a:lnTo>
                    <a:lnTo>
                      <a:pt x="539227" y="1381500"/>
                    </a:lnTo>
                    <a:lnTo>
                      <a:pt x="352521" y="1568207"/>
                    </a:lnTo>
                    <a:lnTo>
                      <a:pt x="352521" y="1568286"/>
                    </a:lnTo>
                    <a:lnTo>
                      <a:pt x="96" y="1568286"/>
                    </a:lnTo>
                    <a:lnTo>
                      <a:pt x="96" y="1557237"/>
                    </a:lnTo>
                    <a:lnTo>
                      <a:pt x="347865" y="1557237"/>
                    </a:lnTo>
                    <a:lnTo>
                      <a:pt x="534629" y="1370472"/>
                    </a:lnTo>
                    <a:lnTo>
                      <a:pt x="534639" y="1370482"/>
                    </a:lnTo>
                    <a:lnTo>
                      <a:pt x="534639" y="1370451"/>
                    </a:lnTo>
                    <a:lnTo>
                      <a:pt x="869984" y="1370451"/>
                    </a:lnTo>
                    <a:lnTo>
                      <a:pt x="880884" y="1344174"/>
                    </a:lnTo>
                    <a:cubicBezTo>
                      <a:pt x="888421" y="1336637"/>
                      <a:pt x="898827" y="1331970"/>
                      <a:pt x="910304" y="1331970"/>
                    </a:cubicBezTo>
                    <a:close/>
                    <a:moveTo>
                      <a:pt x="3910298" y="1225767"/>
                    </a:moveTo>
                    <a:cubicBezTo>
                      <a:pt x="3892582" y="1225767"/>
                      <a:pt x="3878199" y="1240150"/>
                      <a:pt x="3878199" y="1257866"/>
                    </a:cubicBezTo>
                    <a:cubicBezTo>
                      <a:pt x="3878199" y="1275583"/>
                      <a:pt x="3892582" y="1289965"/>
                      <a:pt x="3910298" y="1289965"/>
                    </a:cubicBezTo>
                    <a:cubicBezTo>
                      <a:pt x="3928015" y="1289965"/>
                      <a:pt x="3942397" y="1275583"/>
                      <a:pt x="3942397" y="1257866"/>
                    </a:cubicBezTo>
                    <a:cubicBezTo>
                      <a:pt x="3942397" y="1240150"/>
                      <a:pt x="3928015" y="1225767"/>
                      <a:pt x="3910298" y="1225767"/>
                    </a:cubicBezTo>
                    <a:close/>
                    <a:moveTo>
                      <a:pt x="3910298" y="1216242"/>
                    </a:moveTo>
                    <a:cubicBezTo>
                      <a:pt x="3933253" y="1216242"/>
                      <a:pt x="3951922" y="1234911"/>
                      <a:pt x="3951922" y="1257866"/>
                    </a:cubicBezTo>
                    <a:cubicBezTo>
                      <a:pt x="3951922" y="1280821"/>
                      <a:pt x="3933253" y="1299490"/>
                      <a:pt x="3910298" y="1299490"/>
                    </a:cubicBezTo>
                    <a:cubicBezTo>
                      <a:pt x="3898820" y="1299490"/>
                      <a:pt x="3888414" y="1294823"/>
                      <a:pt x="3880878" y="1287286"/>
                    </a:cubicBezTo>
                    <a:lnTo>
                      <a:pt x="3870965" y="1263390"/>
                    </a:lnTo>
                    <a:lnTo>
                      <a:pt x="2920937" y="1263390"/>
                    </a:lnTo>
                    <a:lnTo>
                      <a:pt x="2920937" y="1252341"/>
                    </a:lnTo>
                    <a:lnTo>
                      <a:pt x="3870966" y="1252341"/>
                    </a:lnTo>
                    <a:lnTo>
                      <a:pt x="3880878" y="1228446"/>
                    </a:lnTo>
                    <a:cubicBezTo>
                      <a:pt x="3888414" y="1220909"/>
                      <a:pt x="3898820" y="1216242"/>
                      <a:pt x="3910298" y="1216242"/>
                    </a:cubicBezTo>
                    <a:close/>
                    <a:moveTo>
                      <a:pt x="523970" y="1026218"/>
                    </a:moveTo>
                    <a:cubicBezTo>
                      <a:pt x="506254" y="1026218"/>
                      <a:pt x="491871" y="1040606"/>
                      <a:pt x="491871" y="1058322"/>
                    </a:cubicBezTo>
                    <a:cubicBezTo>
                      <a:pt x="491871" y="1076039"/>
                      <a:pt x="506254" y="1090416"/>
                      <a:pt x="523970" y="1090416"/>
                    </a:cubicBezTo>
                    <a:cubicBezTo>
                      <a:pt x="541687" y="1090416"/>
                      <a:pt x="556070" y="1076039"/>
                      <a:pt x="556070" y="1058322"/>
                    </a:cubicBezTo>
                    <a:cubicBezTo>
                      <a:pt x="556070" y="1040606"/>
                      <a:pt x="541687" y="1026218"/>
                      <a:pt x="523970" y="1026218"/>
                    </a:cubicBezTo>
                    <a:close/>
                    <a:moveTo>
                      <a:pt x="523970" y="1016693"/>
                    </a:moveTo>
                    <a:cubicBezTo>
                      <a:pt x="546925" y="1016693"/>
                      <a:pt x="565595" y="1035362"/>
                      <a:pt x="565595" y="1058322"/>
                    </a:cubicBezTo>
                    <a:cubicBezTo>
                      <a:pt x="565595" y="1081272"/>
                      <a:pt x="546925" y="1099941"/>
                      <a:pt x="523970" y="1099941"/>
                    </a:cubicBezTo>
                    <a:cubicBezTo>
                      <a:pt x="512493" y="1099941"/>
                      <a:pt x="502087" y="1095274"/>
                      <a:pt x="494550" y="1087739"/>
                    </a:cubicBezTo>
                    <a:lnTo>
                      <a:pt x="484640" y="1063852"/>
                    </a:lnTo>
                    <a:lnTo>
                      <a:pt x="0" y="1063852"/>
                    </a:lnTo>
                    <a:lnTo>
                      <a:pt x="0" y="1052799"/>
                    </a:lnTo>
                    <a:lnTo>
                      <a:pt x="484635" y="1052799"/>
                    </a:lnTo>
                    <a:lnTo>
                      <a:pt x="494550" y="1028897"/>
                    </a:lnTo>
                    <a:cubicBezTo>
                      <a:pt x="502087" y="1021363"/>
                      <a:pt x="512493" y="1016693"/>
                      <a:pt x="523970" y="1016693"/>
                    </a:cubicBezTo>
                    <a:close/>
                    <a:moveTo>
                      <a:pt x="1727549" y="978308"/>
                    </a:moveTo>
                    <a:cubicBezTo>
                      <a:pt x="1709833" y="978308"/>
                      <a:pt x="1695450" y="992695"/>
                      <a:pt x="1695450" y="1010410"/>
                    </a:cubicBezTo>
                    <a:cubicBezTo>
                      <a:pt x="1695450" y="1028125"/>
                      <a:pt x="1709833" y="1042507"/>
                      <a:pt x="1727549" y="1042507"/>
                    </a:cubicBezTo>
                    <a:cubicBezTo>
                      <a:pt x="1745266" y="1042507"/>
                      <a:pt x="1759648" y="1028125"/>
                      <a:pt x="1759648" y="1010410"/>
                    </a:cubicBezTo>
                    <a:cubicBezTo>
                      <a:pt x="1759648" y="992695"/>
                      <a:pt x="1745266" y="978308"/>
                      <a:pt x="1727549" y="978308"/>
                    </a:cubicBezTo>
                    <a:close/>
                    <a:moveTo>
                      <a:pt x="1727549" y="968788"/>
                    </a:moveTo>
                    <a:cubicBezTo>
                      <a:pt x="1750504" y="968788"/>
                      <a:pt x="1769173" y="987452"/>
                      <a:pt x="1769173" y="1010410"/>
                    </a:cubicBezTo>
                    <a:cubicBezTo>
                      <a:pt x="1769173" y="1021885"/>
                      <a:pt x="1764506" y="1032296"/>
                      <a:pt x="1756969" y="1039828"/>
                    </a:cubicBezTo>
                    <a:lnTo>
                      <a:pt x="1733455" y="1049582"/>
                    </a:lnTo>
                    <a:lnTo>
                      <a:pt x="1733455" y="1573715"/>
                    </a:lnTo>
                    <a:lnTo>
                      <a:pt x="1722406" y="1573715"/>
                    </a:lnTo>
                    <a:lnTo>
                      <a:pt x="1722406" y="1049899"/>
                    </a:lnTo>
                    <a:lnTo>
                      <a:pt x="1698129" y="1039828"/>
                    </a:lnTo>
                    <a:cubicBezTo>
                      <a:pt x="1690592" y="1032296"/>
                      <a:pt x="1685925" y="1021885"/>
                      <a:pt x="1685925" y="1010410"/>
                    </a:cubicBezTo>
                    <a:cubicBezTo>
                      <a:pt x="1685925" y="987452"/>
                      <a:pt x="1704594" y="968788"/>
                      <a:pt x="1727549" y="968788"/>
                    </a:cubicBezTo>
                    <a:close/>
                    <a:moveTo>
                      <a:pt x="1203674" y="915444"/>
                    </a:moveTo>
                    <a:cubicBezTo>
                      <a:pt x="1185958" y="915444"/>
                      <a:pt x="1171575" y="929830"/>
                      <a:pt x="1171575" y="947546"/>
                    </a:cubicBezTo>
                    <a:cubicBezTo>
                      <a:pt x="1171575" y="965261"/>
                      <a:pt x="1185958" y="979643"/>
                      <a:pt x="1203674" y="979643"/>
                    </a:cubicBezTo>
                    <a:cubicBezTo>
                      <a:pt x="1221391" y="979643"/>
                      <a:pt x="1235774" y="965261"/>
                      <a:pt x="1235774" y="947546"/>
                    </a:cubicBezTo>
                    <a:cubicBezTo>
                      <a:pt x="1235774" y="929830"/>
                      <a:pt x="1221391" y="915444"/>
                      <a:pt x="1203674" y="915444"/>
                    </a:cubicBezTo>
                    <a:close/>
                    <a:moveTo>
                      <a:pt x="1203674" y="905923"/>
                    </a:moveTo>
                    <a:cubicBezTo>
                      <a:pt x="1215152" y="905923"/>
                      <a:pt x="1225558" y="910586"/>
                      <a:pt x="1233095" y="918127"/>
                    </a:cubicBezTo>
                    <a:lnTo>
                      <a:pt x="1244537" y="945706"/>
                    </a:lnTo>
                    <a:lnTo>
                      <a:pt x="1244537" y="941257"/>
                    </a:lnTo>
                    <a:lnTo>
                      <a:pt x="1412619" y="941257"/>
                    </a:lnTo>
                    <a:lnTo>
                      <a:pt x="1412631" y="941246"/>
                    </a:lnTo>
                    <a:lnTo>
                      <a:pt x="1412644" y="941257"/>
                    </a:lnTo>
                    <a:lnTo>
                      <a:pt x="1412653" y="941257"/>
                    </a:lnTo>
                    <a:lnTo>
                      <a:pt x="1412653" y="941268"/>
                    </a:lnTo>
                    <a:lnTo>
                      <a:pt x="1602631" y="1131244"/>
                    </a:lnTo>
                    <a:lnTo>
                      <a:pt x="1602407" y="1131469"/>
                    </a:lnTo>
                    <a:lnTo>
                      <a:pt x="1602486" y="1131469"/>
                    </a:lnTo>
                    <a:lnTo>
                      <a:pt x="1602486" y="1931188"/>
                    </a:lnTo>
                    <a:lnTo>
                      <a:pt x="2197227" y="1931188"/>
                    </a:lnTo>
                    <a:lnTo>
                      <a:pt x="2197227" y="1942237"/>
                    </a:lnTo>
                    <a:lnTo>
                      <a:pt x="1602486" y="1942237"/>
                    </a:lnTo>
                    <a:lnTo>
                      <a:pt x="1602486" y="2083779"/>
                    </a:lnTo>
                    <a:lnTo>
                      <a:pt x="1619726" y="2083779"/>
                    </a:lnTo>
                    <a:lnTo>
                      <a:pt x="1619726" y="2083868"/>
                    </a:lnTo>
                    <a:lnTo>
                      <a:pt x="1918023" y="2382165"/>
                    </a:lnTo>
                    <a:lnTo>
                      <a:pt x="1910211" y="2389978"/>
                    </a:lnTo>
                    <a:lnTo>
                      <a:pt x="1615060" y="2094828"/>
                    </a:lnTo>
                    <a:lnTo>
                      <a:pt x="1602486" y="2094828"/>
                    </a:lnTo>
                    <a:lnTo>
                      <a:pt x="1602486" y="2228368"/>
                    </a:lnTo>
                    <a:lnTo>
                      <a:pt x="1591437" y="2228368"/>
                    </a:lnTo>
                    <a:lnTo>
                      <a:pt x="1591437" y="2094828"/>
                    </a:lnTo>
                    <a:lnTo>
                      <a:pt x="1283745" y="2094828"/>
                    </a:lnTo>
                    <a:lnTo>
                      <a:pt x="1096915" y="2281659"/>
                    </a:lnTo>
                    <a:lnTo>
                      <a:pt x="1096899" y="2281643"/>
                    </a:lnTo>
                    <a:lnTo>
                      <a:pt x="1096899" y="2281708"/>
                    </a:lnTo>
                    <a:lnTo>
                      <a:pt x="0" y="2281708"/>
                    </a:lnTo>
                    <a:lnTo>
                      <a:pt x="0" y="2270659"/>
                    </a:lnTo>
                    <a:lnTo>
                      <a:pt x="1092289" y="2270659"/>
                    </a:lnTo>
                    <a:lnTo>
                      <a:pt x="1279017" y="2083930"/>
                    </a:lnTo>
                    <a:lnTo>
                      <a:pt x="1279017" y="2083779"/>
                    </a:lnTo>
                    <a:lnTo>
                      <a:pt x="1591437" y="2083779"/>
                    </a:lnTo>
                    <a:lnTo>
                      <a:pt x="1591437" y="1942237"/>
                    </a:lnTo>
                    <a:lnTo>
                      <a:pt x="1103187" y="1942237"/>
                    </a:lnTo>
                    <a:lnTo>
                      <a:pt x="1093077" y="1966609"/>
                    </a:lnTo>
                    <a:cubicBezTo>
                      <a:pt x="1085541" y="1974146"/>
                      <a:pt x="1075135" y="1978813"/>
                      <a:pt x="1063657" y="1978813"/>
                    </a:cubicBezTo>
                    <a:cubicBezTo>
                      <a:pt x="1040702" y="1978813"/>
                      <a:pt x="1022033" y="1960144"/>
                      <a:pt x="1022033" y="1937189"/>
                    </a:cubicBezTo>
                    <a:cubicBezTo>
                      <a:pt x="1022033" y="1914234"/>
                      <a:pt x="1040702" y="1895565"/>
                      <a:pt x="1063657" y="1895565"/>
                    </a:cubicBezTo>
                    <a:cubicBezTo>
                      <a:pt x="1075135" y="1895565"/>
                      <a:pt x="1085541" y="1900232"/>
                      <a:pt x="1093077" y="1907769"/>
                    </a:cubicBezTo>
                    <a:lnTo>
                      <a:pt x="1102792" y="1931188"/>
                    </a:lnTo>
                    <a:lnTo>
                      <a:pt x="1591437" y="1931188"/>
                    </a:lnTo>
                    <a:lnTo>
                      <a:pt x="1591437" y="1135676"/>
                    </a:lnTo>
                    <a:lnTo>
                      <a:pt x="1408070" y="952309"/>
                    </a:lnTo>
                    <a:lnTo>
                      <a:pt x="1244537" y="952309"/>
                    </a:lnTo>
                    <a:lnTo>
                      <a:pt x="1244537" y="949380"/>
                    </a:lnTo>
                    <a:lnTo>
                      <a:pt x="1233095" y="976964"/>
                    </a:lnTo>
                    <a:cubicBezTo>
                      <a:pt x="1225558" y="984505"/>
                      <a:pt x="1215152" y="989168"/>
                      <a:pt x="1203674" y="989168"/>
                    </a:cubicBezTo>
                    <a:cubicBezTo>
                      <a:pt x="1180719" y="989168"/>
                      <a:pt x="1162050" y="970498"/>
                      <a:pt x="1162050" y="947546"/>
                    </a:cubicBezTo>
                    <a:cubicBezTo>
                      <a:pt x="1162050" y="924588"/>
                      <a:pt x="1180719" y="905923"/>
                      <a:pt x="1203674" y="905923"/>
                    </a:cubicBezTo>
                    <a:close/>
                    <a:moveTo>
                      <a:pt x="785431" y="884680"/>
                    </a:moveTo>
                    <a:cubicBezTo>
                      <a:pt x="767715" y="884680"/>
                      <a:pt x="753332" y="899059"/>
                      <a:pt x="753332" y="916775"/>
                    </a:cubicBezTo>
                    <a:cubicBezTo>
                      <a:pt x="753332" y="934492"/>
                      <a:pt x="767715" y="948874"/>
                      <a:pt x="785431" y="948874"/>
                    </a:cubicBezTo>
                    <a:cubicBezTo>
                      <a:pt x="803148" y="948874"/>
                      <a:pt x="817531" y="934492"/>
                      <a:pt x="817531" y="916775"/>
                    </a:cubicBezTo>
                    <a:cubicBezTo>
                      <a:pt x="817531" y="899059"/>
                      <a:pt x="803148" y="884680"/>
                      <a:pt x="785431" y="884680"/>
                    </a:cubicBezTo>
                    <a:close/>
                    <a:moveTo>
                      <a:pt x="785431" y="875154"/>
                    </a:moveTo>
                    <a:cubicBezTo>
                      <a:pt x="808386" y="875154"/>
                      <a:pt x="827056" y="893824"/>
                      <a:pt x="827056" y="916775"/>
                    </a:cubicBezTo>
                    <a:cubicBezTo>
                      <a:pt x="827056" y="939730"/>
                      <a:pt x="808386" y="958399"/>
                      <a:pt x="785431" y="958399"/>
                    </a:cubicBezTo>
                    <a:cubicBezTo>
                      <a:pt x="773954" y="958399"/>
                      <a:pt x="763548" y="953735"/>
                      <a:pt x="756011" y="946195"/>
                    </a:cubicBezTo>
                    <a:lnTo>
                      <a:pt x="746101" y="922306"/>
                    </a:lnTo>
                    <a:lnTo>
                      <a:pt x="0" y="922306"/>
                    </a:lnTo>
                    <a:lnTo>
                      <a:pt x="0" y="911261"/>
                    </a:lnTo>
                    <a:lnTo>
                      <a:pt x="746096" y="911261"/>
                    </a:lnTo>
                    <a:lnTo>
                      <a:pt x="756011" y="887359"/>
                    </a:lnTo>
                    <a:cubicBezTo>
                      <a:pt x="763548" y="879818"/>
                      <a:pt x="773954" y="875154"/>
                      <a:pt x="785431" y="875154"/>
                    </a:cubicBezTo>
                    <a:close/>
                    <a:moveTo>
                      <a:pt x="3391281" y="832479"/>
                    </a:moveTo>
                    <a:cubicBezTo>
                      <a:pt x="3373565" y="832479"/>
                      <a:pt x="3359182" y="846863"/>
                      <a:pt x="3359182" y="864579"/>
                    </a:cubicBezTo>
                    <a:cubicBezTo>
                      <a:pt x="3359182" y="882296"/>
                      <a:pt x="3373565" y="896678"/>
                      <a:pt x="3391281" y="896678"/>
                    </a:cubicBezTo>
                    <a:cubicBezTo>
                      <a:pt x="3408998" y="896678"/>
                      <a:pt x="3423380" y="882296"/>
                      <a:pt x="3423380" y="864579"/>
                    </a:cubicBezTo>
                    <a:cubicBezTo>
                      <a:pt x="3423380" y="846863"/>
                      <a:pt x="3408998" y="832479"/>
                      <a:pt x="3391281" y="832479"/>
                    </a:cubicBezTo>
                    <a:close/>
                    <a:moveTo>
                      <a:pt x="3391281" y="822954"/>
                    </a:moveTo>
                    <a:cubicBezTo>
                      <a:pt x="3402759" y="822954"/>
                      <a:pt x="3413165" y="827622"/>
                      <a:pt x="3420701" y="835158"/>
                    </a:cubicBezTo>
                    <a:lnTo>
                      <a:pt x="3430574" y="858959"/>
                    </a:lnTo>
                    <a:lnTo>
                      <a:pt x="3766602" y="858959"/>
                    </a:lnTo>
                    <a:lnTo>
                      <a:pt x="3766688" y="858873"/>
                    </a:lnTo>
                    <a:lnTo>
                      <a:pt x="3953465" y="1045650"/>
                    </a:lnTo>
                    <a:lnTo>
                      <a:pt x="4179285" y="1045650"/>
                    </a:lnTo>
                    <a:lnTo>
                      <a:pt x="4179285" y="1056700"/>
                    </a:lnTo>
                    <a:lnTo>
                      <a:pt x="3948875" y="1056700"/>
                    </a:lnTo>
                    <a:lnTo>
                      <a:pt x="3948875" y="1056687"/>
                    </a:lnTo>
                    <a:lnTo>
                      <a:pt x="3762196" y="870008"/>
                    </a:lnTo>
                    <a:lnTo>
                      <a:pt x="3430653" y="870008"/>
                    </a:lnTo>
                    <a:lnTo>
                      <a:pt x="3420701" y="894000"/>
                    </a:lnTo>
                    <a:cubicBezTo>
                      <a:pt x="3413165" y="901536"/>
                      <a:pt x="3402759" y="906204"/>
                      <a:pt x="3391281" y="906204"/>
                    </a:cubicBezTo>
                    <a:cubicBezTo>
                      <a:pt x="3368326" y="906204"/>
                      <a:pt x="3349657" y="887533"/>
                      <a:pt x="3349657" y="864579"/>
                    </a:cubicBezTo>
                    <a:cubicBezTo>
                      <a:pt x="3349657" y="841623"/>
                      <a:pt x="3368326" y="822954"/>
                      <a:pt x="3391281" y="822954"/>
                    </a:cubicBezTo>
                    <a:close/>
                    <a:moveTo>
                      <a:pt x="976122" y="754950"/>
                    </a:moveTo>
                    <a:cubicBezTo>
                      <a:pt x="958406" y="754950"/>
                      <a:pt x="944023" y="769332"/>
                      <a:pt x="944023" y="787047"/>
                    </a:cubicBezTo>
                    <a:cubicBezTo>
                      <a:pt x="944023" y="804762"/>
                      <a:pt x="958406" y="819145"/>
                      <a:pt x="976122" y="819145"/>
                    </a:cubicBezTo>
                    <a:cubicBezTo>
                      <a:pt x="993839" y="819145"/>
                      <a:pt x="1008222" y="804762"/>
                      <a:pt x="1008222" y="787047"/>
                    </a:cubicBezTo>
                    <a:cubicBezTo>
                      <a:pt x="1008222" y="769332"/>
                      <a:pt x="993839" y="754950"/>
                      <a:pt x="976122" y="754950"/>
                    </a:cubicBezTo>
                    <a:close/>
                    <a:moveTo>
                      <a:pt x="976122" y="745425"/>
                    </a:moveTo>
                    <a:cubicBezTo>
                      <a:pt x="999077" y="745425"/>
                      <a:pt x="1017747" y="764090"/>
                      <a:pt x="1017747" y="787047"/>
                    </a:cubicBezTo>
                    <a:cubicBezTo>
                      <a:pt x="1017747" y="810000"/>
                      <a:pt x="999077" y="828670"/>
                      <a:pt x="976122" y="828670"/>
                    </a:cubicBezTo>
                    <a:cubicBezTo>
                      <a:pt x="964645" y="828670"/>
                      <a:pt x="954239" y="824006"/>
                      <a:pt x="946702" y="816466"/>
                    </a:cubicBezTo>
                    <a:lnTo>
                      <a:pt x="936792" y="792575"/>
                    </a:lnTo>
                    <a:lnTo>
                      <a:pt x="0" y="792575"/>
                    </a:lnTo>
                    <a:lnTo>
                      <a:pt x="0" y="781526"/>
                    </a:lnTo>
                    <a:lnTo>
                      <a:pt x="936787" y="781526"/>
                    </a:lnTo>
                    <a:lnTo>
                      <a:pt x="946702" y="757629"/>
                    </a:lnTo>
                    <a:cubicBezTo>
                      <a:pt x="954239" y="750088"/>
                      <a:pt x="964645" y="745425"/>
                      <a:pt x="976122" y="745425"/>
                    </a:cubicBezTo>
                    <a:close/>
                    <a:moveTo>
                      <a:pt x="1632490" y="631978"/>
                    </a:moveTo>
                    <a:cubicBezTo>
                      <a:pt x="1614774" y="631978"/>
                      <a:pt x="1600391" y="646366"/>
                      <a:pt x="1600391" y="664082"/>
                    </a:cubicBezTo>
                    <a:cubicBezTo>
                      <a:pt x="1600391" y="681798"/>
                      <a:pt x="1614774" y="696176"/>
                      <a:pt x="1632490" y="696176"/>
                    </a:cubicBezTo>
                    <a:cubicBezTo>
                      <a:pt x="1650207" y="696176"/>
                      <a:pt x="1664589" y="681798"/>
                      <a:pt x="1664589" y="664082"/>
                    </a:cubicBezTo>
                    <a:cubicBezTo>
                      <a:pt x="1664589" y="646366"/>
                      <a:pt x="1650207" y="631978"/>
                      <a:pt x="1632490" y="631978"/>
                    </a:cubicBezTo>
                    <a:close/>
                    <a:moveTo>
                      <a:pt x="1632490" y="622453"/>
                    </a:moveTo>
                    <a:cubicBezTo>
                      <a:pt x="1655445" y="622453"/>
                      <a:pt x="1674114" y="641122"/>
                      <a:pt x="1674114" y="664082"/>
                    </a:cubicBezTo>
                    <a:cubicBezTo>
                      <a:pt x="1674114" y="687032"/>
                      <a:pt x="1655445" y="705702"/>
                      <a:pt x="1632490" y="705702"/>
                    </a:cubicBezTo>
                    <a:cubicBezTo>
                      <a:pt x="1621013" y="705702"/>
                      <a:pt x="1610607" y="701034"/>
                      <a:pt x="1603070" y="693498"/>
                    </a:cubicBezTo>
                    <a:lnTo>
                      <a:pt x="1594106" y="671888"/>
                    </a:lnTo>
                    <a:lnTo>
                      <a:pt x="1261462" y="671888"/>
                    </a:lnTo>
                    <a:lnTo>
                      <a:pt x="1074706" y="858645"/>
                    </a:lnTo>
                    <a:lnTo>
                      <a:pt x="1074706" y="858768"/>
                    </a:lnTo>
                    <a:lnTo>
                      <a:pt x="0" y="858768"/>
                    </a:lnTo>
                    <a:lnTo>
                      <a:pt x="0" y="847721"/>
                    </a:lnTo>
                    <a:lnTo>
                      <a:pt x="1070006" y="847721"/>
                    </a:lnTo>
                    <a:lnTo>
                      <a:pt x="1256819" y="660906"/>
                    </a:lnTo>
                    <a:lnTo>
                      <a:pt x="1256824" y="660915"/>
                    </a:lnTo>
                    <a:lnTo>
                      <a:pt x="1256824" y="660839"/>
                    </a:lnTo>
                    <a:lnTo>
                      <a:pt x="1592209" y="660839"/>
                    </a:lnTo>
                    <a:lnTo>
                      <a:pt x="1603070" y="634657"/>
                    </a:lnTo>
                    <a:cubicBezTo>
                      <a:pt x="1610607" y="627122"/>
                      <a:pt x="1621013" y="622453"/>
                      <a:pt x="1632490" y="622453"/>
                    </a:cubicBezTo>
                    <a:close/>
                    <a:moveTo>
                      <a:pt x="3444710" y="595356"/>
                    </a:moveTo>
                    <a:lnTo>
                      <a:pt x="3444860" y="595502"/>
                    </a:lnTo>
                    <a:lnTo>
                      <a:pt x="4179285" y="595502"/>
                    </a:lnTo>
                    <a:lnTo>
                      <a:pt x="4179285" y="606555"/>
                    </a:lnTo>
                    <a:lnTo>
                      <a:pt x="3449137" y="606555"/>
                    </a:lnTo>
                    <a:lnTo>
                      <a:pt x="2500167" y="1555516"/>
                    </a:lnTo>
                    <a:lnTo>
                      <a:pt x="2492354" y="1547703"/>
                    </a:lnTo>
                    <a:lnTo>
                      <a:pt x="3444336" y="595726"/>
                    </a:lnTo>
                    <a:lnTo>
                      <a:pt x="3444336" y="595502"/>
                    </a:lnTo>
                    <a:lnTo>
                      <a:pt x="3444560" y="595502"/>
                    </a:lnTo>
                    <a:close/>
                    <a:moveTo>
                      <a:pt x="2008727" y="464344"/>
                    </a:moveTo>
                    <a:cubicBezTo>
                      <a:pt x="1991011" y="464344"/>
                      <a:pt x="1976628" y="478723"/>
                      <a:pt x="1976628" y="496438"/>
                    </a:cubicBezTo>
                    <a:cubicBezTo>
                      <a:pt x="1976628" y="514156"/>
                      <a:pt x="1991011" y="528538"/>
                      <a:pt x="2008727" y="528538"/>
                    </a:cubicBezTo>
                    <a:cubicBezTo>
                      <a:pt x="2026444" y="528538"/>
                      <a:pt x="2040827" y="514156"/>
                      <a:pt x="2040827" y="496438"/>
                    </a:cubicBezTo>
                    <a:cubicBezTo>
                      <a:pt x="2040827" y="478723"/>
                      <a:pt x="2026444" y="464344"/>
                      <a:pt x="2008727" y="464344"/>
                    </a:cubicBezTo>
                    <a:close/>
                    <a:moveTo>
                      <a:pt x="2008727" y="454819"/>
                    </a:moveTo>
                    <a:cubicBezTo>
                      <a:pt x="2031682" y="454819"/>
                      <a:pt x="2050352" y="473488"/>
                      <a:pt x="2050352" y="496438"/>
                    </a:cubicBezTo>
                    <a:cubicBezTo>
                      <a:pt x="2050352" y="507916"/>
                      <a:pt x="2045685" y="518326"/>
                      <a:pt x="2038148" y="525859"/>
                    </a:cubicBezTo>
                    <a:lnTo>
                      <a:pt x="2016538" y="534825"/>
                    </a:lnTo>
                    <a:lnTo>
                      <a:pt x="2016538" y="867407"/>
                    </a:lnTo>
                    <a:lnTo>
                      <a:pt x="2203354" y="1054223"/>
                    </a:lnTo>
                    <a:lnTo>
                      <a:pt x="2203419" y="1054223"/>
                    </a:lnTo>
                    <a:lnTo>
                      <a:pt x="2203419" y="1592288"/>
                    </a:lnTo>
                    <a:lnTo>
                      <a:pt x="2192370" y="1592288"/>
                    </a:lnTo>
                    <a:lnTo>
                      <a:pt x="2192370" y="1058865"/>
                    </a:lnTo>
                    <a:lnTo>
                      <a:pt x="2005609" y="872109"/>
                    </a:lnTo>
                    <a:lnTo>
                      <a:pt x="2005489" y="872109"/>
                    </a:lnTo>
                    <a:lnTo>
                      <a:pt x="2005489" y="536720"/>
                    </a:lnTo>
                    <a:lnTo>
                      <a:pt x="1979307" y="525859"/>
                    </a:lnTo>
                    <a:cubicBezTo>
                      <a:pt x="1971770" y="518326"/>
                      <a:pt x="1967103" y="507916"/>
                      <a:pt x="1967103" y="496438"/>
                    </a:cubicBezTo>
                    <a:cubicBezTo>
                      <a:pt x="1967103" y="473488"/>
                      <a:pt x="1985772" y="454819"/>
                      <a:pt x="2008727" y="454819"/>
                    </a:cubicBezTo>
                    <a:close/>
                    <a:moveTo>
                      <a:pt x="3367278" y="314129"/>
                    </a:moveTo>
                    <a:cubicBezTo>
                      <a:pt x="3349562" y="314129"/>
                      <a:pt x="3335179" y="328513"/>
                      <a:pt x="3335179" y="346229"/>
                    </a:cubicBezTo>
                    <a:cubicBezTo>
                      <a:pt x="3335179" y="363946"/>
                      <a:pt x="3349562" y="378328"/>
                      <a:pt x="3367278" y="378328"/>
                    </a:cubicBezTo>
                    <a:cubicBezTo>
                      <a:pt x="3384995" y="378328"/>
                      <a:pt x="3399377" y="363946"/>
                      <a:pt x="3399377" y="346229"/>
                    </a:cubicBezTo>
                    <a:cubicBezTo>
                      <a:pt x="3399377" y="328513"/>
                      <a:pt x="3384995" y="314129"/>
                      <a:pt x="3367278" y="314129"/>
                    </a:cubicBezTo>
                    <a:close/>
                    <a:moveTo>
                      <a:pt x="3367278" y="304605"/>
                    </a:moveTo>
                    <a:cubicBezTo>
                      <a:pt x="3378756" y="304605"/>
                      <a:pt x="3389162" y="309271"/>
                      <a:pt x="3396698" y="316809"/>
                    </a:cubicBezTo>
                    <a:lnTo>
                      <a:pt x="3406611" y="340704"/>
                    </a:lnTo>
                    <a:lnTo>
                      <a:pt x="4179284" y="340704"/>
                    </a:lnTo>
                    <a:lnTo>
                      <a:pt x="4179284" y="351755"/>
                    </a:lnTo>
                    <a:lnTo>
                      <a:pt x="3406610" y="351755"/>
                    </a:lnTo>
                    <a:lnTo>
                      <a:pt x="3396698" y="375649"/>
                    </a:lnTo>
                    <a:cubicBezTo>
                      <a:pt x="3389162" y="383187"/>
                      <a:pt x="3378756" y="387853"/>
                      <a:pt x="3367278" y="387853"/>
                    </a:cubicBezTo>
                    <a:cubicBezTo>
                      <a:pt x="3344323" y="387853"/>
                      <a:pt x="3325654" y="369184"/>
                      <a:pt x="3325654" y="346229"/>
                    </a:cubicBezTo>
                    <a:cubicBezTo>
                      <a:pt x="3325654" y="323273"/>
                      <a:pt x="3344323" y="304605"/>
                      <a:pt x="3367278" y="304605"/>
                    </a:cubicBezTo>
                    <a:close/>
                    <a:moveTo>
                      <a:pt x="2671858" y="3"/>
                    </a:moveTo>
                    <a:lnTo>
                      <a:pt x="2682907" y="3"/>
                    </a:lnTo>
                    <a:lnTo>
                      <a:pt x="2682907" y="91818"/>
                    </a:lnTo>
                    <a:lnTo>
                      <a:pt x="3768852" y="91818"/>
                    </a:lnTo>
                    <a:lnTo>
                      <a:pt x="3768852" y="91886"/>
                    </a:lnTo>
                    <a:lnTo>
                      <a:pt x="3768872" y="91866"/>
                    </a:lnTo>
                    <a:lnTo>
                      <a:pt x="3955705" y="278696"/>
                    </a:lnTo>
                    <a:lnTo>
                      <a:pt x="4179380" y="278696"/>
                    </a:lnTo>
                    <a:lnTo>
                      <a:pt x="4179380" y="289748"/>
                    </a:lnTo>
                    <a:lnTo>
                      <a:pt x="3951066" y="289748"/>
                    </a:lnTo>
                    <a:lnTo>
                      <a:pt x="3951066" y="289669"/>
                    </a:lnTo>
                    <a:lnTo>
                      <a:pt x="3951059" y="289678"/>
                    </a:lnTo>
                    <a:lnTo>
                      <a:pt x="3764246" y="102864"/>
                    </a:lnTo>
                    <a:lnTo>
                      <a:pt x="2671953" y="102864"/>
                    </a:lnTo>
                    <a:lnTo>
                      <a:pt x="2671953" y="102776"/>
                    </a:lnTo>
                    <a:lnTo>
                      <a:pt x="2671858" y="102776"/>
                    </a:lnTo>
                    <a:close/>
                    <a:moveTo>
                      <a:pt x="2043303" y="3"/>
                    </a:moveTo>
                    <a:lnTo>
                      <a:pt x="2054257" y="3"/>
                    </a:lnTo>
                    <a:lnTo>
                      <a:pt x="2054257" y="147742"/>
                    </a:lnTo>
                    <a:lnTo>
                      <a:pt x="2241004" y="334485"/>
                    </a:lnTo>
                    <a:lnTo>
                      <a:pt x="2240972" y="334517"/>
                    </a:lnTo>
                    <a:lnTo>
                      <a:pt x="2241042" y="334517"/>
                    </a:lnTo>
                    <a:lnTo>
                      <a:pt x="2241042" y="670499"/>
                    </a:lnTo>
                    <a:lnTo>
                      <a:pt x="2427852" y="857308"/>
                    </a:lnTo>
                    <a:lnTo>
                      <a:pt x="2427816" y="857349"/>
                    </a:lnTo>
                    <a:lnTo>
                      <a:pt x="2427923" y="857349"/>
                    </a:lnTo>
                    <a:lnTo>
                      <a:pt x="2427923" y="1744308"/>
                    </a:lnTo>
                    <a:lnTo>
                      <a:pt x="2720054" y="1744308"/>
                    </a:lnTo>
                    <a:lnTo>
                      <a:pt x="2720054" y="1744436"/>
                    </a:lnTo>
                    <a:lnTo>
                      <a:pt x="3015106" y="2039487"/>
                    </a:lnTo>
                    <a:lnTo>
                      <a:pt x="4179284" y="2039487"/>
                    </a:lnTo>
                    <a:lnTo>
                      <a:pt x="4179284" y="2050536"/>
                    </a:lnTo>
                    <a:lnTo>
                      <a:pt x="3010567" y="2050536"/>
                    </a:lnTo>
                    <a:lnTo>
                      <a:pt x="3010567" y="2050452"/>
                    </a:lnTo>
                    <a:lnTo>
                      <a:pt x="3010506" y="2050513"/>
                    </a:lnTo>
                    <a:lnTo>
                      <a:pt x="2715349" y="1755357"/>
                    </a:lnTo>
                    <a:lnTo>
                      <a:pt x="2427923" y="1755357"/>
                    </a:lnTo>
                    <a:lnTo>
                      <a:pt x="2427923" y="1954239"/>
                    </a:lnTo>
                    <a:lnTo>
                      <a:pt x="2416874" y="1954239"/>
                    </a:lnTo>
                    <a:lnTo>
                      <a:pt x="2416874" y="1755357"/>
                    </a:lnTo>
                    <a:lnTo>
                      <a:pt x="2379345" y="1755357"/>
                    </a:lnTo>
                    <a:lnTo>
                      <a:pt x="2379345" y="1744308"/>
                    </a:lnTo>
                    <a:lnTo>
                      <a:pt x="2416874" y="1744308"/>
                    </a:lnTo>
                    <a:lnTo>
                      <a:pt x="2416874" y="861959"/>
                    </a:lnTo>
                    <a:lnTo>
                      <a:pt x="2230143" y="675226"/>
                    </a:lnTo>
                    <a:lnTo>
                      <a:pt x="2229993" y="675226"/>
                    </a:lnTo>
                    <a:lnTo>
                      <a:pt x="2229993" y="339104"/>
                    </a:lnTo>
                    <a:lnTo>
                      <a:pt x="2043191" y="152301"/>
                    </a:lnTo>
                    <a:lnTo>
                      <a:pt x="2043208" y="152284"/>
                    </a:lnTo>
                    <a:close/>
                    <a:moveTo>
                      <a:pt x="1646111" y="3"/>
                    </a:moveTo>
                    <a:lnTo>
                      <a:pt x="1657160" y="3"/>
                    </a:lnTo>
                    <a:lnTo>
                      <a:pt x="1657160" y="107299"/>
                    </a:lnTo>
                    <a:lnTo>
                      <a:pt x="1843897" y="294039"/>
                    </a:lnTo>
                    <a:lnTo>
                      <a:pt x="1844040" y="294039"/>
                    </a:lnTo>
                    <a:lnTo>
                      <a:pt x="1844040" y="1595146"/>
                    </a:lnTo>
                    <a:lnTo>
                      <a:pt x="1832991" y="1595146"/>
                    </a:lnTo>
                    <a:lnTo>
                      <a:pt x="1832991" y="298756"/>
                    </a:lnTo>
                    <a:lnTo>
                      <a:pt x="1646186" y="111951"/>
                    </a:lnTo>
                    <a:lnTo>
                      <a:pt x="1646217" y="111920"/>
                    </a:lnTo>
                    <a:lnTo>
                      <a:pt x="1646111" y="111920"/>
                    </a:lnTo>
                    <a:close/>
                    <a:moveTo>
                      <a:pt x="2504313" y="0"/>
                    </a:moveTo>
                    <a:lnTo>
                      <a:pt x="2515362" y="0"/>
                    </a:lnTo>
                    <a:lnTo>
                      <a:pt x="2515362" y="482247"/>
                    </a:lnTo>
                    <a:lnTo>
                      <a:pt x="4179284" y="482247"/>
                    </a:lnTo>
                    <a:lnTo>
                      <a:pt x="4179284" y="493294"/>
                    </a:lnTo>
                    <a:lnTo>
                      <a:pt x="2504313" y="493294"/>
                    </a:lnTo>
                    <a:lnTo>
                      <a:pt x="2504313" y="492062"/>
                    </a:lnTo>
                    <a:lnTo>
                      <a:pt x="2504313" y="482247"/>
                    </a:lnTo>
                    <a:close/>
                    <a:moveTo>
                      <a:pt x="1553814" y="0"/>
                    </a:moveTo>
                    <a:lnTo>
                      <a:pt x="1564863" y="0"/>
                    </a:lnTo>
                    <a:lnTo>
                      <a:pt x="1564863" y="433387"/>
                    </a:lnTo>
                    <a:lnTo>
                      <a:pt x="1564767" y="433387"/>
                    </a:lnTo>
                    <a:lnTo>
                      <a:pt x="1564767" y="435674"/>
                    </a:lnTo>
                    <a:lnTo>
                      <a:pt x="467868" y="435674"/>
                    </a:lnTo>
                    <a:lnTo>
                      <a:pt x="467868" y="435664"/>
                    </a:lnTo>
                    <a:lnTo>
                      <a:pt x="467826" y="435710"/>
                    </a:lnTo>
                    <a:lnTo>
                      <a:pt x="172704" y="140584"/>
                    </a:lnTo>
                    <a:lnTo>
                      <a:pt x="0" y="140584"/>
                    </a:lnTo>
                    <a:lnTo>
                      <a:pt x="0" y="129535"/>
                    </a:lnTo>
                    <a:lnTo>
                      <a:pt x="177451" y="129535"/>
                    </a:lnTo>
                    <a:lnTo>
                      <a:pt x="177451" y="129706"/>
                    </a:lnTo>
                    <a:lnTo>
                      <a:pt x="472366" y="424621"/>
                    </a:lnTo>
                    <a:lnTo>
                      <a:pt x="1553814" y="42462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439" name="TextBox 438">
                <a:extLst>
                  <a:ext uri="{FF2B5EF4-FFF2-40B4-BE49-F238E27FC236}">
                    <a16:creationId xmlns:a16="http://schemas.microsoft.com/office/drawing/2014/main" id="{CC1C50F8-3E62-1DB3-B918-70792A32F6DA}"/>
                  </a:ext>
                </a:extLst>
              </p:cNvPr>
              <p:cNvSpPr txBox="1"/>
              <p:nvPr/>
            </p:nvSpPr>
            <p:spPr>
              <a:xfrm>
                <a:off x="6726057" y="1755078"/>
                <a:ext cx="1014701" cy="738664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과학적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소양을 갖추고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더불어 살아가는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창의적인 사람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602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A8A9BE3-FFCD-ACE3-A57C-7499FB5E3176}"/>
              </a:ext>
            </a:extLst>
          </p:cNvPr>
          <p:cNvGrpSpPr/>
          <p:nvPr/>
        </p:nvGrpSpPr>
        <p:grpSpPr>
          <a:xfrm>
            <a:off x="385279" y="351388"/>
            <a:ext cx="4622813" cy="677108"/>
            <a:chOff x="385279" y="351388"/>
            <a:chExt cx="4622813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AFC360-EE35-5B7B-E2C3-1A1A43ECCD9C}"/>
                </a:ext>
              </a:extLst>
            </p:cNvPr>
            <p:cNvSpPr txBox="1"/>
            <p:nvPr/>
          </p:nvSpPr>
          <p:spPr>
            <a:xfrm>
              <a:off x="1410953" y="572593"/>
              <a:ext cx="3597139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교육과정의 개정 방향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70F5CF-77DA-F99F-69BB-81A0399BD9A0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0A7DB30-D163-B175-164E-2FAE9E35977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DD6E822C-8968-23D5-76DD-06407A31A2A5}"/>
              </a:ext>
            </a:extLst>
          </p:cNvPr>
          <p:cNvGrpSpPr/>
          <p:nvPr/>
        </p:nvGrpSpPr>
        <p:grpSpPr>
          <a:xfrm>
            <a:off x="4885953" y="2736668"/>
            <a:ext cx="1462487" cy="2061297"/>
            <a:chOff x="9041986" y="2873858"/>
            <a:chExt cx="1405421" cy="1980865"/>
          </a:xfrm>
        </p:grpSpPr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4A8F4D49-73B9-F7FE-8DB4-C96D365CA7BA}"/>
                </a:ext>
              </a:extLst>
            </p:cNvPr>
            <p:cNvSpPr/>
            <p:nvPr/>
          </p:nvSpPr>
          <p:spPr>
            <a:xfrm>
              <a:off x="9041986" y="2873858"/>
              <a:ext cx="1405421" cy="1980865"/>
            </a:xfrm>
            <a:custGeom>
              <a:avLst/>
              <a:gdLst>
                <a:gd name="connsiteX0" fmla="*/ 1370944 w 1405421"/>
                <a:gd name="connsiteY0" fmla="*/ 485821 h 1980865"/>
                <a:gd name="connsiteX1" fmla="*/ 1370372 w 1405421"/>
                <a:gd name="connsiteY1" fmla="*/ 484107 h 1980865"/>
                <a:gd name="connsiteX2" fmla="*/ 485595 w 1405421"/>
                <a:gd name="connsiteY2" fmla="*/ 34431 h 1980865"/>
                <a:gd name="connsiteX3" fmla="*/ 34491 w 1405421"/>
                <a:gd name="connsiteY3" fmla="*/ 919494 h 1980865"/>
                <a:gd name="connsiteX4" fmla="*/ 379391 w 1405421"/>
                <a:gd name="connsiteY4" fmla="*/ 1980865 h 1980865"/>
                <a:gd name="connsiteX5" fmla="*/ 441399 w 1405421"/>
                <a:gd name="connsiteY5" fmla="*/ 1821417 h 1980865"/>
                <a:gd name="connsiteX6" fmla="*/ 919649 w 1405421"/>
                <a:gd name="connsiteY6" fmla="*/ 1370694 h 1980865"/>
                <a:gd name="connsiteX7" fmla="*/ 1370944 w 1405421"/>
                <a:gd name="connsiteY7" fmla="*/ 485726 h 198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5421" h="1980865">
                  <a:moveTo>
                    <a:pt x="1370944" y="485821"/>
                  </a:moveTo>
                  <a:lnTo>
                    <a:pt x="1370372" y="484107"/>
                  </a:lnTo>
                  <a:cubicBezTo>
                    <a:pt x="1248548" y="111584"/>
                    <a:pt x="850022" y="-83869"/>
                    <a:pt x="485595" y="34431"/>
                  </a:cubicBezTo>
                  <a:cubicBezTo>
                    <a:pt x="118311" y="153779"/>
                    <a:pt x="-85619" y="549448"/>
                    <a:pt x="34491" y="919494"/>
                  </a:cubicBezTo>
                  <a:lnTo>
                    <a:pt x="379391" y="1980865"/>
                  </a:lnTo>
                  <a:lnTo>
                    <a:pt x="441399" y="1821417"/>
                  </a:lnTo>
                  <a:cubicBezTo>
                    <a:pt x="525314" y="1606437"/>
                    <a:pt x="699622" y="1442226"/>
                    <a:pt x="919649" y="1370694"/>
                  </a:cubicBezTo>
                  <a:cubicBezTo>
                    <a:pt x="1288172" y="1250964"/>
                    <a:pt x="1490768" y="854438"/>
                    <a:pt x="1370944" y="485726"/>
                  </a:cubicBezTo>
                  <a:close/>
                </a:path>
              </a:pathLst>
            </a:custGeom>
            <a:gradFill>
              <a:gsLst>
                <a:gs pos="8000">
                  <a:srgbClr val="6ED5BF"/>
                </a:gs>
                <a:gs pos="81000">
                  <a:srgbClr val="B8A0DA"/>
                </a:gs>
                <a:gs pos="50000">
                  <a:srgbClr val="779EE3"/>
                </a:gs>
              </a:gsLst>
              <a:lin ang="3000000" scaled="0"/>
            </a:gradFill>
            <a:ln>
              <a:noFill/>
            </a:ln>
            <a:effectLst>
              <a:innerShdw dist="50800" dir="135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D319E368-931C-6F26-157E-FCD53145098B}"/>
                </a:ext>
              </a:extLst>
            </p:cNvPr>
            <p:cNvGrpSpPr/>
            <p:nvPr/>
          </p:nvGrpSpPr>
          <p:grpSpPr>
            <a:xfrm>
              <a:off x="9147270" y="2979558"/>
              <a:ext cx="1194677" cy="1194677"/>
              <a:chOff x="9147270" y="2979558"/>
              <a:chExt cx="1194677" cy="1194677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6A9AFA3A-1DAD-692B-1A8E-71F8B0305F4A}"/>
                  </a:ext>
                </a:extLst>
              </p:cNvPr>
              <p:cNvSpPr/>
              <p:nvPr/>
            </p:nvSpPr>
            <p:spPr>
              <a:xfrm>
                <a:off x="9147270" y="2979558"/>
                <a:ext cx="1194677" cy="1194677"/>
              </a:xfrm>
              <a:custGeom>
                <a:avLst/>
                <a:gdLst>
                  <a:gd name="connsiteX0" fmla="*/ 465011 w 930116"/>
                  <a:gd name="connsiteY0" fmla="*/ 930116 h 930116"/>
                  <a:gd name="connsiteX1" fmla="*/ 0 w 930116"/>
                  <a:gd name="connsiteY1" fmla="*/ 465106 h 930116"/>
                  <a:gd name="connsiteX2" fmla="*/ 464915 w 930116"/>
                  <a:gd name="connsiteY2" fmla="*/ 0 h 930116"/>
                  <a:gd name="connsiteX3" fmla="*/ 930116 w 930116"/>
                  <a:gd name="connsiteY3" fmla="*/ 465106 h 930116"/>
                  <a:gd name="connsiteX4" fmla="*/ 465011 w 930116"/>
                  <a:gd name="connsiteY4" fmla="*/ 930116 h 93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0116" h="930116">
                    <a:moveTo>
                      <a:pt x="465011" y="930116"/>
                    </a:moveTo>
                    <a:cubicBezTo>
                      <a:pt x="208502" y="930116"/>
                      <a:pt x="-95" y="721519"/>
                      <a:pt x="0" y="465106"/>
                    </a:cubicBezTo>
                    <a:cubicBezTo>
                      <a:pt x="0" y="208598"/>
                      <a:pt x="208598" y="0"/>
                      <a:pt x="464915" y="0"/>
                    </a:cubicBezTo>
                    <a:cubicBezTo>
                      <a:pt x="721233" y="0"/>
                      <a:pt x="930021" y="208598"/>
                      <a:pt x="930116" y="465106"/>
                    </a:cubicBezTo>
                    <a:cubicBezTo>
                      <a:pt x="930116" y="721519"/>
                      <a:pt x="721424" y="930116"/>
                      <a:pt x="465011" y="930116"/>
                    </a:cubicBez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FC358DE-D61E-27B5-C6CF-7A269953A56C}"/>
                  </a:ext>
                </a:extLst>
              </p:cNvPr>
              <p:cNvSpPr txBox="1"/>
              <p:nvPr/>
            </p:nvSpPr>
            <p:spPr>
              <a:xfrm>
                <a:off x="9254089" y="3453786"/>
                <a:ext cx="981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과학과 사회</a:t>
                </a: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07ECB67-350B-B252-A86D-AF9ABF1BF7FC}"/>
              </a:ext>
            </a:extLst>
          </p:cNvPr>
          <p:cNvGrpSpPr/>
          <p:nvPr/>
        </p:nvGrpSpPr>
        <p:grpSpPr>
          <a:xfrm>
            <a:off x="5491512" y="1853786"/>
            <a:ext cx="2099726" cy="1462053"/>
            <a:chOff x="9659978" y="1979284"/>
            <a:chExt cx="2017795" cy="1405004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147AB114-F090-8000-DA3F-AEF67F083879}"/>
                </a:ext>
              </a:extLst>
            </p:cNvPr>
            <p:cNvSpPr/>
            <p:nvPr/>
          </p:nvSpPr>
          <p:spPr>
            <a:xfrm>
              <a:off x="9659978" y="1979284"/>
              <a:ext cx="2017795" cy="1405004"/>
            </a:xfrm>
            <a:custGeom>
              <a:avLst/>
              <a:gdLst>
                <a:gd name="connsiteX0" fmla="*/ 1884140 w 2017795"/>
                <a:gd name="connsiteY0" fmla="*/ 289687 h 1405004"/>
                <a:gd name="connsiteX1" fmla="*/ 902875 w 2017795"/>
                <a:gd name="connsiteY1" fmla="*/ 134049 h 1405004"/>
                <a:gd name="connsiteX2" fmla="*/ 0 w 2017795"/>
                <a:gd name="connsiteY2" fmla="*/ 790035 h 1405004"/>
                <a:gd name="connsiteX3" fmla="*/ 170879 w 2017795"/>
                <a:gd name="connsiteY3" fmla="*/ 799751 h 1405004"/>
                <a:gd name="connsiteX4" fmla="*/ 747236 w 2017795"/>
                <a:gd name="connsiteY4" fmla="*/ 1115314 h 1405004"/>
                <a:gd name="connsiteX5" fmla="*/ 1728597 w 2017795"/>
                <a:gd name="connsiteY5" fmla="*/ 1270857 h 1405004"/>
                <a:gd name="connsiteX6" fmla="*/ 1729740 w 2017795"/>
                <a:gd name="connsiteY6" fmla="*/ 1270000 h 1405004"/>
                <a:gd name="connsiteX7" fmla="*/ 1884045 w 2017795"/>
                <a:gd name="connsiteY7" fmla="*/ 289592 h 140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17795" h="1405004">
                  <a:moveTo>
                    <a:pt x="1884140" y="289687"/>
                  </a:moveTo>
                  <a:cubicBezTo>
                    <a:pt x="1658017" y="-21590"/>
                    <a:pt x="1219010" y="-95504"/>
                    <a:pt x="902875" y="134049"/>
                  </a:cubicBezTo>
                  <a:lnTo>
                    <a:pt x="0" y="790035"/>
                  </a:lnTo>
                  <a:lnTo>
                    <a:pt x="170879" y="799751"/>
                  </a:lnTo>
                  <a:cubicBezTo>
                    <a:pt x="401193" y="813086"/>
                    <a:pt x="611315" y="928148"/>
                    <a:pt x="747236" y="1115314"/>
                  </a:cubicBezTo>
                  <a:cubicBezTo>
                    <a:pt x="973931" y="1427258"/>
                    <a:pt x="1412939" y="1500124"/>
                    <a:pt x="1728597" y="1270857"/>
                  </a:cubicBezTo>
                  <a:lnTo>
                    <a:pt x="1729740" y="1270000"/>
                  </a:lnTo>
                  <a:cubicBezTo>
                    <a:pt x="2041970" y="1042257"/>
                    <a:pt x="2111216" y="602488"/>
                    <a:pt x="1884045" y="2895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>
              <a:innerShdw dist="50800" dir="135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32DA3A69-6AB5-9340-1285-C646E8D876DA}"/>
                </a:ext>
              </a:extLst>
            </p:cNvPr>
            <p:cNvGrpSpPr/>
            <p:nvPr/>
          </p:nvGrpSpPr>
          <p:grpSpPr>
            <a:xfrm>
              <a:off x="10378376" y="2084113"/>
              <a:ext cx="1194677" cy="1194677"/>
              <a:chOff x="10378376" y="2084113"/>
              <a:chExt cx="1194677" cy="1194677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8D2C2C80-F32B-E505-C7FD-8E9ACC94C173}"/>
                  </a:ext>
                </a:extLst>
              </p:cNvPr>
              <p:cNvSpPr/>
              <p:nvPr/>
            </p:nvSpPr>
            <p:spPr>
              <a:xfrm>
                <a:off x="10378376" y="2084113"/>
                <a:ext cx="1194677" cy="1194677"/>
              </a:xfrm>
              <a:custGeom>
                <a:avLst/>
                <a:gdLst>
                  <a:gd name="connsiteX0" fmla="*/ 465010 w 930116"/>
                  <a:gd name="connsiteY0" fmla="*/ 930116 h 930116"/>
                  <a:gd name="connsiteX1" fmla="*/ 0 w 930116"/>
                  <a:gd name="connsiteY1" fmla="*/ 465106 h 930116"/>
                  <a:gd name="connsiteX2" fmla="*/ 464915 w 930116"/>
                  <a:gd name="connsiteY2" fmla="*/ 0 h 930116"/>
                  <a:gd name="connsiteX3" fmla="*/ 930116 w 930116"/>
                  <a:gd name="connsiteY3" fmla="*/ 465106 h 930116"/>
                  <a:gd name="connsiteX4" fmla="*/ 465010 w 930116"/>
                  <a:gd name="connsiteY4" fmla="*/ 930116 h 93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0116" h="930116">
                    <a:moveTo>
                      <a:pt x="465010" y="930116"/>
                    </a:moveTo>
                    <a:cubicBezTo>
                      <a:pt x="208502" y="930116"/>
                      <a:pt x="-95" y="721519"/>
                      <a:pt x="0" y="465106"/>
                    </a:cubicBezTo>
                    <a:cubicBezTo>
                      <a:pt x="0" y="208598"/>
                      <a:pt x="208597" y="0"/>
                      <a:pt x="464915" y="0"/>
                    </a:cubicBezTo>
                    <a:cubicBezTo>
                      <a:pt x="721233" y="0"/>
                      <a:pt x="930021" y="208598"/>
                      <a:pt x="930116" y="465106"/>
                    </a:cubicBezTo>
                    <a:cubicBezTo>
                      <a:pt x="930116" y="721519"/>
                      <a:pt x="721423" y="930116"/>
                      <a:pt x="465010" y="930116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75877AE-2133-7CF9-501F-B5B1789BB068}"/>
                  </a:ext>
                </a:extLst>
              </p:cNvPr>
              <p:cNvSpPr txBox="1"/>
              <p:nvPr/>
            </p:nvSpPr>
            <p:spPr>
              <a:xfrm>
                <a:off x="10482769" y="2577933"/>
                <a:ext cx="985892" cy="2070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운동과 에너지</a:t>
                </a:r>
              </a:p>
            </p:txBody>
          </p:sp>
        </p:grp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D003045-A26B-6F86-25FC-D1628DF87373}"/>
              </a:ext>
            </a:extLst>
          </p:cNvPr>
          <p:cNvGrpSpPr/>
          <p:nvPr/>
        </p:nvGrpSpPr>
        <p:grpSpPr>
          <a:xfrm>
            <a:off x="7349002" y="2216136"/>
            <a:ext cx="1461688" cy="2004554"/>
            <a:chOff x="11505020" y="2352219"/>
            <a:chExt cx="1404653" cy="1926337"/>
          </a:xfrm>
        </p:grpSpPr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23A4DB2B-3AB5-7D9E-816C-EBD6C7E701AC}"/>
                </a:ext>
              </a:extLst>
            </p:cNvPr>
            <p:cNvSpPr/>
            <p:nvPr/>
          </p:nvSpPr>
          <p:spPr>
            <a:xfrm>
              <a:off x="11505020" y="2352219"/>
              <a:ext cx="1404653" cy="1926337"/>
            </a:xfrm>
            <a:custGeom>
              <a:avLst/>
              <a:gdLst>
                <a:gd name="connsiteX0" fmla="*/ 1115424 w 1404653"/>
                <a:gd name="connsiteY0" fmla="*/ 655987 h 1926337"/>
                <a:gd name="connsiteX1" fmla="*/ 212549 w 1404653"/>
                <a:gd name="connsiteY1" fmla="*/ 0 h 1926337"/>
                <a:gd name="connsiteX2" fmla="*/ 256079 w 1404653"/>
                <a:gd name="connsiteY2" fmla="*/ 165449 h 1926337"/>
                <a:gd name="connsiteX3" fmla="*/ 134063 w 1404653"/>
                <a:gd name="connsiteY3" fmla="*/ 811149 h 1926337"/>
                <a:gd name="connsiteX4" fmla="*/ 289607 w 1404653"/>
                <a:gd name="connsiteY4" fmla="*/ 1792700 h 1926337"/>
                <a:gd name="connsiteX5" fmla="*/ 290559 w 1404653"/>
                <a:gd name="connsiteY5" fmla="*/ 1793367 h 1926337"/>
                <a:gd name="connsiteX6" fmla="*/ 1270682 w 1404653"/>
                <a:gd name="connsiteY6" fmla="*/ 1637157 h 1926337"/>
                <a:gd name="connsiteX7" fmla="*/ 1115424 w 1404653"/>
                <a:gd name="connsiteY7" fmla="*/ 655892 h 192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4653" h="1926337">
                  <a:moveTo>
                    <a:pt x="1115424" y="655987"/>
                  </a:moveTo>
                  <a:lnTo>
                    <a:pt x="212549" y="0"/>
                  </a:lnTo>
                  <a:lnTo>
                    <a:pt x="256079" y="165449"/>
                  </a:lnTo>
                  <a:cubicBezTo>
                    <a:pt x="314562" y="388620"/>
                    <a:pt x="270080" y="623983"/>
                    <a:pt x="134063" y="811149"/>
                  </a:cubicBezTo>
                  <a:cubicBezTo>
                    <a:pt x="-91489" y="1121664"/>
                    <a:pt x="-27671" y="1562100"/>
                    <a:pt x="289607" y="1792700"/>
                  </a:cubicBezTo>
                  <a:lnTo>
                    <a:pt x="290559" y="1793367"/>
                  </a:lnTo>
                  <a:cubicBezTo>
                    <a:pt x="606884" y="2022253"/>
                    <a:pt x="1045892" y="1946339"/>
                    <a:pt x="1270682" y="1637157"/>
                  </a:cubicBezTo>
                  <a:cubicBezTo>
                    <a:pt x="1496234" y="1326737"/>
                    <a:pt x="1432035" y="885920"/>
                    <a:pt x="1115424" y="655892"/>
                  </a:cubicBezTo>
                  <a:close/>
                </a:path>
              </a:pathLst>
            </a:custGeom>
            <a:solidFill>
              <a:srgbClr val="286EB4"/>
            </a:solidFill>
            <a:ln>
              <a:noFill/>
            </a:ln>
            <a:effectLst>
              <a:innerShdw dist="50800" dir="135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7658E829-DD54-4BF1-7249-3FFEC2D81E58}"/>
                </a:ext>
              </a:extLst>
            </p:cNvPr>
            <p:cNvGrpSpPr/>
            <p:nvPr/>
          </p:nvGrpSpPr>
          <p:grpSpPr>
            <a:xfrm>
              <a:off x="11609959" y="2979558"/>
              <a:ext cx="1194677" cy="1194677"/>
              <a:chOff x="11609959" y="2979558"/>
              <a:chExt cx="1194677" cy="1194677"/>
            </a:xfrm>
          </p:grpSpPr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FCF03AAF-DA5C-E3C4-090D-7795DD9F0B63}"/>
                  </a:ext>
                </a:extLst>
              </p:cNvPr>
              <p:cNvSpPr/>
              <p:nvPr/>
            </p:nvSpPr>
            <p:spPr>
              <a:xfrm>
                <a:off x="11609959" y="2979558"/>
                <a:ext cx="1194677" cy="1194677"/>
              </a:xfrm>
              <a:custGeom>
                <a:avLst/>
                <a:gdLst>
                  <a:gd name="connsiteX0" fmla="*/ 465011 w 930116"/>
                  <a:gd name="connsiteY0" fmla="*/ 930116 h 930116"/>
                  <a:gd name="connsiteX1" fmla="*/ 0 w 930116"/>
                  <a:gd name="connsiteY1" fmla="*/ 465106 h 930116"/>
                  <a:gd name="connsiteX2" fmla="*/ 464915 w 930116"/>
                  <a:gd name="connsiteY2" fmla="*/ 0 h 930116"/>
                  <a:gd name="connsiteX3" fmla="*/ 930117 w 930116"/>
                  <a:gd name="connsiteY3" fmla="*/ 465106 h 930116"/>
                  <a:gd name="connsiteX4" fmla="*/ 465011 w 930116"/>
                  <a:gd name="connsiteY4" fmla="*/ 930116 h 93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0116" h="930116">
                    <a:moveTo>
                      <a:pt x="465011" y="930116"/>
                    </a:moveTo>
                    <a:cubicBezTo>
                      <a:pt x="208502" y="930116"/>
                      <a:pt x="-95" y="721519"/>
                      <a:pt x="0" y="465106"/>
                    </a:cubicBezTo>
                    <a:cubicBezTo>
                      <a:pt x="0" y="208598"/>
                      <a:pt x="208598" y="0"/>
                      <a:pt x="464915" y="0"/>
                    </a:cubicBezTo>
                    <a:cubicBezTo>
                      <a:pt x="721233" y="0"/>
                      <a:pt x="930021" y="208598"/>
                      <a:pt x="930117" y="465106"/>
                    </a:cubicBezTo>
                    <a:cubicBezTo>
                      <a:pt x="930117" y="721519"/>
                      <a:pt x="721424" y="930116"/>
                      <a:pt x="465011" y="930116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AA1E0FE-45A0-9C11-4858-557C4881B59A}"/>
                  </a:ext>
                </a:extLst>
              </p:cNvPr>
              <p:cNvSpPr txBox="1"/>
              <p:nvPr/>
            </p:nvSpPr>
            <p:spPr>
              <a:xfrm>
                <a:off x="12050171" y="3473378"/>
                <a:ext cx="314253" cy="2070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물질</a:t>
                </a:r>
              </a:p>
            </p:txBody>
          </p: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DFD990C2-848C-54F8-86A6-8CC587F4925F}"/>
              </a:ext>
            </a:extLst>
          </p:cNvPr>
          <p:cNvGrpSpPr/>
          <p:nvPr/>
        </p:nvGrpSpPr>
        <p:grpSpPr>
          <a:xfrm>
            <a:off x="6872258" y="4051879"/>
            <a:ext cx="1785246" cy="1609594"/>
            <a:chOff x="11034588" y="4180257"/>
            <a:chExt cx="1715586" cy="1546787"/>
          </a:xfrm>
        </p:grpSpPr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DD26BC3A-7E44-846A-F61E-2F96F3B01A84}"/>
                </a:ext>
              </a:extLst>
            </p:cNvPr>
            <p:cNvSpPr/>
            <p:nvPr/>
          </p:nvSpPr>
          <p:spPr>
            <a:xfrm>
              <a:off x="11034588" y="4180257"/>
              <a:ext cx="1715586" cy="1546787"/>
            </a:xfrm>
            <a:custGeom>
              <a:avLst/>
              <a:gdLst>
                <a:gd name="connsiteX0" fmla="*/ 1571569 w 1715586"/>
                <a:gd name="connsiteY0" fmla="*/ 92583 h 1546787"/>
                <a:gd name="connsiteX1" fmla="*/ 919773 w 1715586"/>
                <a:gd name="connsiteY1" fmla="*/ 176117 h 1546787"/>
                <a:gd name="connsiteX2" fmla="*/ 34519 w 1715586"/>
                <a:gd name="connsiteY2" fmla="*/ 626840 h 1546787"/>
                <a:gd name="connsiteX3" fmla="*/ 33948 w 1715586"/>
                <a:gd name="connsiteY3" fmla="*/ 628459 h 1546787"/>
                <a:gd name="connsiteX4" fmla="*/ 485433 w 1715586"/>
                <a:gd name="connsiteY4" fmla="*/ 1512284 h 1546787"/>
                <a:gd name="connsiteX5" fmla="*/ 1370686 w 1715586"/>
                <a:gd name="connsiteY5" fmla="*/ 1061371 h 1546787"/>
                <a:gd name="connsiteX6" fmla="*/ 1715586 w 1715586"/>
                <a:gd name="connsiteY6" fmla="*/ 0 h 1546787"/>
                <a:gd name="connsiteX7" fmla="*/ 1571664 w 1715586"/>
                <a:gd name="connsiteY7" fmla="*/ 92583 h 1546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5586" h="1546787">
                  <a:moveTo>
                    <a:pt x="1571569" y="92583"/>
                  </a:moveTo>
                  <a:cubicBezTo>
                    <a:pt x="1377449" y="217075"/>
                    <a:pt x="1139991" y="247650"/>
                    <a:pt x="919773" y="176117"/>
                  </a:cubicBezTo>
                  <a:cubicBezTo>
                    <a:pt x="553822" y="57245"/>
                    <a:pt x="155201" y="255365"/>
                    <a:pt x="34519" y="626840"/>
                  </a:cubicBezTo>
                  <a:lnTo>
                    <a:pt x="33948" y="628459"/>
                  </a:lnTo>
                  <a:cubicBezTo>
                    <a:pt x="-84734" y="996220"/>
                    <a:pt x="117768" y="1392746"/>
                    <a:pt x="485433" y="1512284"/>
                  </a:cubicBezTo>
                  <a:cubicBezTo>
                    <a:pt x="853288" y="1631823"/>
                    <a:pt x="1250576" y="1430941"/>
                    <a:pt x="1370686" y="1061371"/>
                  </a:cubicBezTo>
                  <a:cubicBezTo>
                    <a:pt x="1374115" y="1050798"/>
                    <a:pt x="1710824" y="14383"/>
                    <a:pt x="1715586" y="0"/>
                  </a:cubicBezTo>
                  <a:lnTo>
                    <a:pt x="1571664" y="92583"/>
                  </a:lnTo>
                  <a:close/>
                </a:path>
              </a:pathLst>
            </a:custGeom>
            <a:solidFill>
              <a:srgbClr val="8F519A"/>
            </a:solidFill>
            <a:ln>
              <a:noFill/>
            </a:ln>
            <a:effectLst>
              <a:innerShdw dist="50800" dir="135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C4A2248F-7875-7724-F2E0-9A608DA0A778}"/>
                </a:ext>
              </a:extLst>
            </p:cNvPr>
            <p:cNvGrpSpPr/>
            <p:nvPr/>
          </p:nvGrpSpPr>
          <p:grpSpPr>
            <a:xfrm>
              <a:off x="11140091" y="4426786"/>
              <a:ext cx="1194677" cy="1194677"/>
              <a:chOff x="11140091" y="4426786"/>
              <a:chExt cx="1194677" cy="1194677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379D056C-7E9E-2E3D-8A06-94910FF5977E}"/>
                  </a:ext>
                </a:extLst>
              </p:cNvPr>
              <p:cNvSpPr/>
              <p:nvPr/>
            </p:nvSpPr>
            <p:spPr>
              <a:xfrm>
                <a:off x="11140091" y="4426786"/>
                <a:ext cx="1194677" cy="1194677"/>
              </a:xfrm>
              <a:custGeom>
                <a:avLst/>
                <a:gdLst>
                  <a:gd name="connsiteX0" fmla="*/ 465011 w 930116"/>
                  <a:gd name="connsiteY0" fmla="*/ 930116 h 930116"/>
                  <a:gd name="connsiteX1" fmla="*/ 0 w 930116"/>
                  <a:gd name="connsiteY1" fmla="*/ 465106 h 930116"/>
                  <a:gd name="connsiteX2" fmla="*/ 464915 w 930116"/>
                  <a:gd name="connsiteY2" fmla="*/ 0 h 930116"/>
                  <a:gd name="connsiteX3" fmla="*/ 930116 w 930116"/>
                  <a:gd name="connsiteY3" fmla="*/ 465106 h 930116"/>
                  <a:gd name="connsiteX4" fmla="*/ 465011 w 930116"/>
                  <a:gd name="connsiteY4" fmla="*/ 930116 h 93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0116" h="930116">
                    <a:moveTo>
                      <a:pt x="465011" y="930116"/>
                    </a:moveTo>
                    <a:cubicBezTo>
                      <a:pt x="208502" y="930116"/>
                      <a:pt x="-95" y="721519"/>
                      <a:pt x="0" y="465106"/>
                    </a:cubicBezTo>
                    <a:cubicBezTo>
                      <a:pt x="0" y="208597"/>
                      <a:pt x="208597" y="0"/>
                      <a:pt x="464915" y="0"/>
                    </a:cubicBezTo>
                    <a:cubicBezTo>
                      <a:pt x="721233" y="0"/>
                      <a:pt x="930021" y="208597"/>
                      <a:pt x="930116" y="465106"/>
                    </a:cubicBezTo>
                    <a:cubicBezTo>
                      <a:pt x="930116" y="721519"/>
                      <a:pt x="721423" y="930116"/>
                      <a:pt x="465011" y="930116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E18658-DE4B-16DD-C78C-A5636576FCF4}"/>
                  </a:ext>
                </a:extLst>
              </p:cNvPr>
              <p:cNvSpPr txBox="1"/>
              <p:nvPr/>
            </p:nvSpPr>
            <p:spPr>
              <a:xfrm>
                <a:off x="11580303" y="4920605"/>
                <a:ext cx="314253" cy="2070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생명</a:t>
                </a:r>
              </a:p>
            </p:txBody>
          </p:sp>
        </p:grp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6905E5F9-6287-FC0D-0962-AA7DFE7A5D16}"/>
              </a:ext>
            </a:extLst>
          </p:cNvPr>
          <p:cNvGrpSpPr/>
          <p:nvPr/>
        </p:nvGrpSpPr>
        <p:grpSpPr>
          <a:xfrm>
            <a:off x="5347637" y="4193823"/>
            <a:ext cx="1892252" cy="1462082"/>
            <a:chOff x="9512055" y="4319322"/>
            <a:chExt cx="1818417" cy="1405032"/>
          </a:xfrm>
        </p:grpSpPr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2A9A9E1B-9F77-DF5A-19C8-DFB75A70D9B4}"/>
                </a:ext>
              </a:extLst>
            </p:cNvPr>
            <p:cNvSpPr/>
            <p:nvPr/>
          </p:nvSpPr>
          <p:spPr>
            <a:xfrm>
              <a:off x="9512055" y="4319322"/>
              <a:ext cx="1818417" cy="1405032"/>
            </a:xfrm>
            <a:custGeom>
              <a:avLst/>
              <a:gdLst>
                <a:gd name="connsiteX0" fmla="*/ 1685830 w 1818417"/>
                <a:gd name="connsiteY0" fmla="*/ 1296734 h 1405032"/>
                <a:gd name="connsiteX1" fmla="*/ 1405033 w 1818417"/>
                <a:gd name="connsiteY1" fmla="*/ 702659 h 1405032"/>
                <a:gd name="connsiteX2" fmla="*/ 702088 w 1818417"/>
                <a:gd name="connsiteY2" fmla="*/ 0 h 1405032"/>
                <a:gd name="connsiteX3" fmla="*/ 701135 w 1818417"/>
                <a:gd name="connsiteY3" fmla="*/ 0 h 1405032"/>
                <a:gd name="connsiteX4" fmla="*/ 0 w 1818417"/>
                <a:gd name="connsiteY4" fmla="*/ 702469 h 1405032"/>
                <a:gd name="connsiteX5" fmla="*/ 702374 w 1818417"/>
                <a:gd name="connsiteY5" fmla="*/ 1405033 h 1405032"/>
                <a:gd name="connsiteX6" fmla="*/ 1818418 w 1818417"/>
                <a:gd name="connsiteY6" fmla="*/ 1405033 h 1405032"/>
                <a:gd name="connsiteX7" fmla="*/ 1685925 w 1818417"/>
                <a:gd name="connsiteY7" fmla="*/ 1296734 h 140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8417" h="1405032">
                  <a:moveTo>
                    <a:pt x="1685830" y="1296734"/>
                  </a:moveTo>
                  <a:cubicBezTo>
                    <a:pt x="1507331" y="1150525"/>
                    <a:pt x="1404938" y="934022"/>
                    <a:pt x="1405033" y="702659"/>
                  </a:cubicBezTo>
                  <a:cubicBezTo>
                    <a:pt x="1405033" y="316135"/>
                    <a:pt x="1091756" y="95"/>
                    <a:pt x="702088" y="0"/>
                  </a:cubicBezTo>
                  <a:lnTo>
                    <a:pt x="701135" y="0"/>
                  </a:lnTo>
                  <a:cubicBezTo>
                    <a:pt x="314706" y="762"/>
                    <a:pt x="191" y="315849"/>
                    <a:pt x="0" y="702469"/>
                  </a:cubicBezTo>
                  <a:cubicBezTo>
                    <a:pt x="0" y="1089469"/>
                    <a:pt x="314039" y="1404938"/>
                    <a:pt x="702374" y="1405033"/>
                  </a:cubicBezTo>
                  <a:lnTo>
                    <a:pt x="1818418" y="1405033"/>
                  </a:lnTo>
                  <a:lnTo>
                    <a:pt x="1685925" y="1296734"/>
                  </a:lnTo>
                  <a:close/>
                </a:path>
              </a:pathLst>
            </a:custGeom>
            <a:solidFill>
              <a:srgbClr val="CE9E18"/>
            </a:solidFill>
            <a:ln>
              <a:noFill/>
            </a:ln>
            <a:effectLst>
              <a:innerShdw dist="50800" dir="135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6F81C6EA-F77F-F04C-B895-D3497C3240B3}"/>
                </a:ext>
              </a:extLst>
            </p:cNvPr>
            <p:cNvGrpSpPr/>
            <p:nvPr/>
          </p:nvGrpSpPr>
          <p:grpSpPr>
            <a:xfrm>
              <a:off x="9616567" y="4424215"/>
              <a:ext cx="1194677" cy="1194677"/>
              <a:chOff x="9616567" y="4424215"/>
              <a:chExt cx="1194677" cy="1194677"/>
            </a:xfrm>
          </p:grpSpPr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7D8D9F73-B6D7-227B-0B63-16A9A62F8134}"/>
                  </a:ext>
                </a:extLst>
              </p:cNvPr>
              <p:cNvSpPr/>
              <p:nvPr/>
            </p:nvSpPr>
            <p:spPr>
              <a:xfrm>
                <a:off x="9616567" y="4424215"/>
                <a:ext cx="1194677" cy="1194677"/>
              </a:xfrm>
              <a:custGeom>
                <a:avLst/>
                <a:gdLst>
                  <a:gd name="connsiteX0" fmla="*/ 465011 w 930116"/>
                  <a:gd name="connsiteY0" fmla="*/ 930116 h 930116"/>
                  <a:gd name="connsiteX1" fmla="*/ 0 w 930116"/>
                  <a:gd name="connsiteY1" fmla="*/ 465106 h 930116"/>
                  <a:gd name="connsiteX2" fmla="*/ 464915 w 930116"/>
                  <a:gd name="connsiteY2" fmla="*/ 0 h 930116"/>
                  <a:gd name="connsiteX3" fmla="*/ 930116 w 930116"/>
                  <a:gd name="connsiteY3" fmla="*/ 465106 h 930116"/>
                  <a:gd name="connsiteX4" fmla="*/ 465011 w 930116"/>
                  <a:gd name="connsiteY4" fmla="*/ 930116 h 93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0116" h="930116">
                    <a:moveTo>
                      <a:pt x="465011" y="930116"/>
                    </a:moveTo>
                    <a:cubicBezTo>
                      <a:pt x="208502" y="930116"/>
                      <a:pt x="-95" y="721423"/>
                      <a:pt x="0" y="465106"/>
                    </a:cubicBezTo>
                    <a:cubicBezTo>
                      <a:pt x="0" y="208597"/>
                      <a:pt x="208598" y="0"/>
                      <a:pt x="464915" y="0"/>
                    </a:cubicBezTo>
                    <a:cubicBezTo>
                      <a:pt x="721233" y="0"/>
                      <a:pt x="930021" y="208597"/>
                      <a:pt x="930116" y="465106"/>
                    </a:cubicBezTo>
                    <a:cubicBezTo>
                      <a:pt x="930116" y="721519"/>
                      <a:pt x="721424" y="930116"/>
                      <a:pt x="465011" y="930116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3AABCA7-94DE-4C9E-227E-9BEC5B1AC862}"/>
                  </a:ext>
                </a:extLst>
              </p:cNvPr>
              <p:cNvSpPr txBox="1"/>
              <p:nvPr/>
            </p:nvSpPr>
            <p:spPr>
              <a:xfrm>
                <a:off x="9799524" y="4918035"/>
                <a:ext cx="828765" cy="2070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지구와 우주</a:t>
                </a:r>
              </a:p>
            </p:txBody>
          </p:sp>
        </p:grp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328227C6-609C-7A14-725F-16AB9A09EC37}"/>
              </a:ext>
            </a:extLst>
          </p:cNvPr>
          <p:cNvGrpSpPr/>
          <p:nvPr/>
        </p:nvGrpSpPr>
        <p:grpSpPr>
          <a:xfrm>
            <a:off x="6416419" y="3449985"/>
            <a:ext cx="825532" cy="721660"/>
            <a:chOff x="6368230" y="3289243"/>
            <a:chExt cx="1098784" cy="960530"/>
          </a:xfrm>
        </p:grpSpPr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9C9F287B-561E-F61E-626F-7E19AE253295}"/>
                </a:ext>
              </a:extLst>
            </p:cNvPr>
            <p:cNvSpPr/>
            <p:nvPr/>
          </p:nvSpPr>
          <p:spPr>
            <a:xfrm>
              <a:off x="6546423" y="3289243"/>
              <a:ext cx="196024" cy="196024"/>
            </a:xfrm>
            <a:custGeom>
              <a:avLst/>
              <a:gdLst>
                <a:gd name="connsiteX0" fmla="*/ 196025 w 196024"/>
                <a:gd name="connsiteY0" fmla="*/ 98012 h 196024"/>
                <a:gd name="connsiteX1" fmla="*/ 98012 w 196024"/>
                <a:gd name="connsiteY1" fmla="*/ 196025 h 196024"/>
                <a:gd name="connsiteX2" fmla="*/ 0 w 196024"/>
                <a:gd name="connsiteY2" fmla="*/ 98012 h 196024"/>
                <a:gd name="connsiteX3" fmla="*/ 97917 w 196024"/>
                <a:gd name="connsiteY3" fmla="*/ 0 h 196024"/>
                <a:gd name="connsiteX4" fmla="*/ 195929 w 196024"/>
                <a:gd name="connsiteY4" fmla="*/ 98012 h 19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24" h="196024">
                  <a:moveTo>
                    <a:pt x="196025" y="98012"/>
                  </a:moveTo>
                  <a:cubicBezTo>
                    <a:pt x="196025" y="152114"/>
                    <a:pt x="152114" y="196025"/>
                    <a:pt x="98012" y="196025"/>
                  </a:cubicBezTo>
                  <a:cubicBezTo>
                    <a:pt x="43910" y="196025"/>
                    <a:pt x="0" y="152114"/>
                    <a:pt x="0" y="98012"/>
                  </a:cubicBezTo>
                  <a:cubicBezTo>
                    <a:pt x="0" y="43910"/>
                    <a:pt x="43815" y="0"/>
                    <a:pt x="97917" y="0"/>
                  </a:cubicBezTo>
                  <a:cubicBezTo>
                    <a:pt x="152019" y="0"/>
                    <a:pt x="195929" y="43910"/>
                    <a:pt x="195929" y="98012"/>
                  </a:cubicBezTo>
                  <a:close/>
                </a:path>
              </a:pathLst>
            </a:custGeom>
            <a:solidFill>
              <a:srgbClr val="F25B5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3B5B81B8-8686-A5B5-0947-191766EB5BDE}"/>
                </a:ext>
              </a:extLst>
            </p:cNvPr>
            <p:cNvSpPr/>
            <p:nvPr/>
          </p:nvSpPr>
          <p:spPr>
            <a:xfrm>
              <a:off x="6657100" y="3365792"/>
              <a:ext cx="324277" cy="141001"/>
            </a:xfrm>
            <a:custGeom>
              <a:avLst/>
              <a:gdLst>
                <a:gd name="connsiteX0" fmla="*/ 306995 w 324277"/>
                <a:gd name="connsiteY0" fmla="*/ 141001 h 141001"/>
                <a:gd name="connsiteX1" fmla="*/ 301089 w 324277"/>
                <a:gd name="connsiteY1" fmla="*/ 139954 h 141001"/>
                <a:gd name="connsiteX2" fmla="*/ 11243 w 324277"/>
                <a:gd name="connsiteY2" fmla="*/ 33369 h 141001"/>
                <a:gd name="connsiteX3" fmla="*/ 1052 w 324277"/>
                <a:gd name="connsiteY3" fmla="*/ 11271 h 141001"/>
                <a:gd name="connsiteX4" fmla="*/ 23150 w 324277"/>
                <a:gd name="connsiteY4" fmla="*/ 1079 h 141001"/>
                <a:gd name="connsiteX5" fmla="*/ 312995 w 324277"/>
                <a:gd name="connsiteY5" fmla="*/ 107664 h 141001"/>
                <a:gd name="connsiteX6" fmla="*/ 323187 w 324277"/>
                <a:gd name="connsiteY6" fmla="*/ 129762 h 141001"/>
                <a:gd name="connsiteX7" fmla="*/ 307090 w 324277"/>
                <a:gd name="connsiteY7" fmla="*/ 141001 h 14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277" h="141001">
                  <a:moveTo>
                    <a:pt x="306995" y="141001"/>
                  </a:moveTo>
                  <a:cubicBezTo>
                    <a:pt x="304994" y="141001"/>
                    <a:pt x="302994" y="140620"/>
                    <a:pt x="301089" y="139954"/>
                  </a:cubicBezTo>
                  <a:lnTo>
                    <a:pt x="11243" y="33369"/>
                  </a:lnTo>
                  <a:cubicBezTo>
                    <a:pt x="2290" y="30130"/>
                    <a:pt x="-2187" y="20224"/>
                    <a:pt x="1052" y="11271"/>
                  </a:cubicBezTo>
                  <a:cubicBezTo>
                    <a:pt x="4290" y="2413"/>
                    <a:pt x="14196" y="-2255"/>
                    <a:pt x="23150" y="1079"/>
                  </a:cubicBezTo>
                  <a:lnTo>
                    <a:pt x="312995" y="107664"/>
                  </a:lnTo>
                  <a:cubicBezTo>
                    <a:pt x="321949" y="110902"/>
                    <a:pt x="326521" y="120808"/>
                    <a:pt x="323187" y="129762"/>
                  </a:cubicBezTo>
                  <a:cubicBezTo>
                    <a:pt x="320615" y="136715"/>
                    <a:pt x="314043" y="141001"/>
                    <a:pt x="307090" y="14100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708726EA-7D93-5968-1FE5-392D9D06A160}"/>
                </a:ext>
              </a:extLst>
            </p:cNvPr>
            <p:cNvSpPr/>
            <p:nvPr/>
          </p:nvSpPr>
          <p:spPr>
            <a:xfrm>
              <a:off x="6925518" y="3415449"/>
              <a:ext cx="196024" cy="196024"/>
            </a:xfrm>
            <a:custGeom>
              <a:avLst/>
              <a:gdLst>
                <a:gd name="connsiteX0" fmla="*/ 196024 w 196024"/>
                <a:gd name="connsiteY0" fmla="*/ 98012 h 196024"/>
                <a:gd name="connsiteX1" fmla="*/ 98012 w 196024"/>
                <a:gd name="connsiteY1" fmla="*/ 196025 h 196024"/>
                <a:gd name="connsiteX2" fmla="*/ 0 w 196024"/>
                <a:gd name="connsiteY2" fmla="*/ 98012 h 196024"/>
                <a:gd name="connsiteX3" fmla="*/ 98012 w 196024"/>
                <a:gd name="connsiteY3" fmla="*/ 0 h 196024"/>
                <a:gd name="connsiteX4" fmla="*/ 196024 w 196024"/>
                <a:gd name="connsiteY4" fmla="*/ 98012 h 19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24" h="196024">
                  <a:moveTo>
                    <a:pt x="196024" y="98012"/>
                  </a:moveTo>
                  <a:cubicBezTo>
                    <a:pt x="196024" y="152114"/>
                    <a:pt x="152114" y="196025"/>
                    <a:pt x="98012" y="196025"/>
                  </a:cubicBezTo>
                  <a:cubicBezTo>
                    <a:pt x="43910" y="196025"/>
                    <a:pt x="0" y="152114"/>
                    <a:pt x="0" y="98012"/>
                  </a:cubicBezTo>
                  <a:cubicBezTo>
                    <a:pt x="0" y="43910"/>
                    <a:pt x="43910" y="0"/>
                    <a:pt x="98012" y="0"/>
                  </a:cubicBezTo>
                  <a:cubicBezTo>
                    <a:pt x="152114" y="0"/>
                    <a:pt x="196024" y="43910"/>
                    <a:pt x="196024" y="98012"/>
                  </a:cubicBezTo>
                  <a:close/>
                </a:path>
              </a:pathLst>
            </a:custGeom>
            <a:solidFill>
              <a:srgbClr val="23979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631AA831-7240-AB59-9DC8-A881F0BC7B83}"/>
                </a:ext>
              </a:extLst>
            </p:cNvPr>
            <p:cNvSpPr/>
            <p:nvPr/>
          </p:nvSpPr>
          <p:spPr>
            <a:xfrm>
              <a:off x="6836060" y="3540494"/>
              <a:ext cx="204919" cy="332821"/>
            </a:xfrm>
            <a:custGeom>
              <a:avLst/>
              <a:gdLst>
                <a:gd name="connsiteX0" fmla="*/ 17163 w 204919"/>
                <a:gd name="connsiteY0" fmla="*/ 332822 h 332821"/>
                <a:gd name="connsiteX1" fmla="*/ 8686 w 204919"/>
                <a:gd name="connsiteY1" fmla="*/ 330536 h 332821"/>
                <a:gd name="connsiteX2" fmla="*/ 2304 w 204919"/>
                <a:gd name="connsiteY2" fmla="*/ 307104 h 332821"/>
                <a:gd name="connsiteX3" fmla="*/ 172802 w 204919"/>
                <a:gd name="connsiteY3" fmla="*/ 8686 h 332821"/>
                <a:gd name="connsiteX4" fmla="*/ 196233 w 204919"/>
                <a:gd name="connsiteY4" fmla="*/ 2304 h 332821"/>
                <a:gd name="connsiteX5" fmla="*/ 202615 w 204919"/>
                <a:gd name="connsiteY5" fmla="*/ 25736 h 332821"/>
                <a:gd name="connsiteX6" fmla="*/ 32117 w 204919"/>
                <a:gd name="connsiteY6" fmla="*/ 324059 h 332821"/>
                <a:gd name="connsiteX7" fmla="*/ 17163 w 204919"/>
                <a:gd name="connsiteY7" fmla="*/ 332727 h 332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919" h="332821">
                  <a:moveTo>
                    <a:pt x="17163" y="332822"/>
                  </a:moveTo>
                  <a:cubicBezTo>
                    <a:pt x="14306" y="332822"/>
                    <a:pt x="11353" y="332060"/>
                    <a:pt x="8686" y="330536"/>
                  </a:cubicBezTo>
                  <a:cubicBezTo>
                    <a:pt x="399" y="325868"/>
                    <a:pt x="-2458" y="315296"/>
                    <a:pt x="2304" y="307104"/>
                  </a:cubicBezTo>
                  <a:lnTo>
                    <a:pt x="172802" y="8686"/>
                  </a:lnTo>
                  <a:cubicBezTo>
                    <a:pt x="177469" y="399"/>
                    <a:pt x="188042" y="-2458"/>
                    <a:pt x="196233" y="2304"/>
                  </a:cubicBezTo>
                  <a:cubicBezTo>
                    <a:pt x="204520" y="6971"/>
                    <a:pt x="207378" y="17544"/>
                    <a:pt x="202615" y="25736"/>
                  </a:cubicBezTo>
                  <a:lnTo>
                    <a:pt x="32117" y="324059"/>
                  </a:lnTo>
                  <a:cubicBezTo>
                    <a:pt x="28974" y="329583"/>
                    <a:pt x="23164" y="332727"/>
                    <a:pt x="17163" y="3327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C58D80BD-90E3-42A3-F3EE-0CD34FD8ECE6}"/>
                </a:ext>
              </a:extLst>
            </p:cNvPr>
            <p:cNvSpPr/>
            <p:nvPr/>
          </p:nvSpPr>
          <p:spPr>
            <a:xfrm>
              <a:off x="6712634" y="3779399"/>
              <a:ext cx="196024" cy="196024"/>
            </a:xfrm>
            <a:custGeom>
              <a:avLst/>
              <a:gdLst>
                <a:gd name="connsiteX0" fmla="*/ 196025 w 196024"/>
                <a:gd name="connsiteY0" fmla="*/ 98012 h 196024"/>
                <a:gd name="connsiteX1" fmla="*/ 98012 w 196024"/>
                <a:gd name="connsiteY1" fmla="*/ 196025 h 196024"/>
                <a:gd name="connsiteX2" fmla="*/ 0 w 196024"/>
                <a:gd name="connsiteY2" fmla="*/ 98012 h 196024"/>
                <a:gd name="connsiteX3" fmla="*/ 98012 w 196024"/>
                <a:gd name="connsiteY3" fmla="*/ 0 h 196024"/>
                <a:gd name="connsiteX4" fmla="*/ 196025 w 196024"/>
                <a:gd name="connsiteY4" fmla="*/ 98012 h 19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24" h="196024">
                  <a:moveTo>
                    <a:pt x="196025" y="98012"/>
                  </a:moveTo>
                  <a:cubicBezTo>
                    <a:pt x="196025" y="152114"/>
                    <a:pt x="152114" y="196025"/>
                    <a:pt x="98012" y="196025"/>
                  </a:cubicBezTo>
                  <a:cubicBezTo>
                    <a:pt x="43910" y="196025"/>
                    <a:pt x="0" y="152114"/>
                    <a:pt x="0" y="98012"/>
                  </a:cubicBezTo>
                  <a:cubicBezTo>
                    <a:pt x="0" y="43910"/>
                    <a:pt x="43910" y="0"/>
                    <a:pt x="98012" y="0"/>
                  </a:cubicBezTo>
                  <a:cubicBezTo>
                    <a:pt x="152114" y="0"/>
                    <a:pt x="196025" y="43910"/>
                    <a:pt x="196025" y="98012"/>
                  </a:cubicBezTo>
                  <a:close/>
                </a:path>
              </a:pathLst>
            </a:custGeom>
            <a:solidFill>
              <a:srgbClr val="F8C35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0D2770FD-D9B0-B8C2-915A-FAB49BCDF677}"/>
                </a:ext>
              </a:extLst>
            </p:cNvPr>
            <p:cNvSpPr/>
            <p:nvPr/>
          </p:nvSpPr>
          <p:spPr>
            <a:xfrm>
              <a:off x="6831830" y="3860113"/>
              <a:ext cx="285865" cy="162363"/>
            </a:xfrm>
            <a:custGeom>
              <a:avLst/>
              <a:gdLst>
                <a:gd name="connsiteX0" fmla="*/ 268663 w 285865"/>
                <a:gd name="connsiteY0" fmla="*/ 162364 h 162363"/>
                <a:gd name="connsiteX1" fmla="*/ 260852 w 285865"/>
                <a:gd name="connsiteY1" fmla="*/ 160459 h 162363"/>
                <a:gd name="connsiteX2" fmla="*/ 9392 w 285865"/>
                <a:gd name="connsiteY2" fmla="*/ 32538 h 162363"/>
                <a:gd name="connsiteX3" fmla="*/ 1868 w 285865"/>
                <a:gd name="connsiteY3" fmla="*/ 9392 h 162363"/>
                <a:gd name="connsiteX4" fmla="*/ 25013 w 285865"/>
                <a:gd name="connsiteY4" fmla="*/ 1868 h 162363"/>
                <a:gd name="connsiteX5" fmla="*/ 276473 w 285865"/>
                <a:gd name="connsiteY5" fmla="*/ 129788 h 162363"/>
                <a:gd name="connsiteX6" fmla="*/ 283998 w 285865"/>
                <a:gd name="connsiteY6" fmla="*/ 152934 h 162363"/>
                <a:gd name="connsiteX7" fmla="*/ 268663 w 285865"/>
                <a:gd name="connsiteY7" fmla="*/ 162364 h 16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865" h="162363">
                  <a:moveTo>
                    <a:pt x="268663" y="162364"/>
                  </a:moveTo>
                  <a:cubicBezTo>
                    <a:pt x="265996" y="162364"/>
                    <a:pt x="263329" y="161792"/>
                    <a:pt x="260852" y="160459"/>
                  </a:cubicBezTo>
                  <a:lnTo>
                    <a:pt x="9392" y="32538"/>
                  </a:lnTo>
                  <a:cubicBezTo>
                    <a:pt x="915" y="28252"/>
                    <a:pt x="-2419" y="17870"/>
                    <a:pt x="1868" y="9392"/>
                  </a:cubicBezTo>
                  <a:cubicBezTo>
                    <a:pt x="6154" y="915"/>
                    <a:pt x="16536" y="-2419"/>
                    <a:pt x="25013" y="1868"/>
                  </a:cubicBezTo>
                  <a:lnTo>
                    <a:pt x="276473" y="129788"/>
                  </a:lnTo>
                  <a:cubicBezTo>
                    <a:pt x="284951" y="134075"/>
                    <a:pt x="288284" y="144457"/>
                    <a:pt x="283998" y="152934"/>
                  </a:cubicBezTo>
                  <a:cubicBezTo>
                    <a:pt x="280950" y="158935"/>
                    <a:pt x="274949" y="162364"/>
                    <a:pt x="268663" y="1623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336631A0-8799-E7AF-67F4-05DCB231E6F6}"/>
                </a:ext>
              </a:extLst>
            </p:cNvPr>
            <p:cNvSpPr/>
            <p:nvPr/>
          </p:nvSpPr>
          <p:spPr>
            <a:xfrm>
              <a:off x="7270990" y="3579088"/>
              <a:ext cx="196024" cy="196024"/>
            </a:xfrm>
            <a:custGeom>
              <a:avLst/>
              <a:gdLst>
                <a:gd name="connsiteX0" fmla="*/ 196025 w 196024"/>
                <a:gd name="connsiteY0" fmla="*/ 98012 h 196024"/>
                <a:gd name="connsiteX1" fmla="*/ 98012 w 196024"/>
                <a:gd name="connsiteY1" fmla="*/ 196024 h 196024"/>
                <a:gd name="connsiteX2" fmla="*/ 0 w 196024"/>
                <a:gd name="connsiteY2" fmla="*/ 98012 h 196024"/>
                <a:gd name="connsiteX3" fmla="*/ 98012 w 196024"/>
                <a:gd name="connsiteY3" fmla="*/ 0 h 196024"/>
                <a:gd name="connsiteX4" fmla="*/ 196025 w 196024"/>
                <a:gd name="connsiteY4" fmla="*/ 98012 h 19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24" h="196024">
                  <a:moveTo>
                    <a:pt x="196025" y="98012"/>
                  </a:moveTo>
                  <a:cubicBezTo>
                    <a:pt x="196025" y="152114"/>
                    <a:pt x="152114" y="196024"/>
                    <a:pt x="98012" y="196024"/>
                  </a:cubicBezTo>
                  <a:cubicBezTo>
                    <a:pt x="43910" y="196024"/>
                    <a:pt x="0" y="152114"/>
                    <a:pt x="0" y="98012"/>
                  </a:cubicBezTo>
                  <a:cubicBezTo>
                    <a:pt x="0" y="43910"/>
                    <a:pt x="43910" y="0"/>
                    <a:pt x="98012" y="0"/>
                  </a:cubicBezTo>
                  <a:cubicBezTo>
                    <a:pt x="152114" y="0"/>
                    <a:pt x="196025" y="43910"/>
                    <a:pt x="196025" y="98012"/>
                  </a:cubicBezTo>
                  <a:close/>
                </a:path>
              </a:pathLst>
            </a:custGeom>
            <a:solidFill>
              <a:srgbClr val="86AD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F4409E2F-F527-A820-8CA7-F4C02447C0AE}"/>
                </a:ext>
              </a:extLst>
            </p:cNvPr>
            <p:cNvSpPr/>
            <p:nvPr/>
          </p:nvSpPr>
          <p:spPr>
            <a:xfrm>
              <a:off x="7134488" y="3681310"/>
              <a:ext cx="243257" cy="319925"/>
            </a:xfrm>
            <a:custGeom>
              <a:avLst/>
              <a:gdLst>
                <a:gd name="connsiteX0" fmla="*/ 17153 w 243257"/>
                <a:gd name="connsiteY0" fmla="*/ 319926 h 319925"/>
                <a:gd name="connsiteX1" fmla="*/ 7057 w 243257"/>
                <a:gd name="connsiteY1" fmla="*/ 316592 h 319925"/>
                <a:gd name="connsiteX2" fmla="*/ 3342 w 243257"/>
                <a:gd name="connsiteY2" fmla="*/ 292589 h 319925"/>
                <a:gd name="connsiteX3" fmla="*/ 212225 w 243257"/>
                <a:gd name="connsiteY3" fmla="*/ 7030 h 319925"/>
                <a:gd name="connsiteX4" fmla="*/ 236228 w 243257"/>
                <a:gd name="connsiteY4" fmla="*/ 3315 h 319925"/>
                <a:gd name="connsiteX5" fmla="*/ 239943 w 243257"/>
                <a:gd name="connsiteY5" fmla="*/ 27318 h 319925"/>
                <a:gd name="connsiteX6" fmla="*/ 31060 w 243257"/>
                <a:gd name="connsiteY6" fmla="*/ 312877 h 319925"/>
                <a:gd name="connsiteX7" fmla="*/ 17153 w 243257"/>
                <a:gd name="connsiteY7" fmla="*/ 319926 h 31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257" h="319925">
                  <a:moveTo>
                    <a:pt x="17153" y="319926"/>
                  </a:moveTo>
                  <a:cubicBezTo>
                    <a:pt x="13629" y="319926"/>
                    <a:pt x="10105" y="318878"/>
                    <a:pt x="7057" y="316592"/>
                  </a:cubicBezTo>
                  <a:cubicBezTo>
                    <a:pt x="-658" y="310972"/>
                    <a:pt x="-2278" y="300209"/>
                    <a:pt x="3342" y="292589"/>
                  </a:cubicBezTo>
                  <a:lnTo>
                    <a:pt x="212225" y="7030"/>
                  </a:lnTo>
                  <a:cubicBezTo>
                    <a:pt x="217845" y="-591"/>
                    <a:pt x="228608" y="-2305"/>
                    <a:pt x="236228" y="3315"/>
                  </a:cubicBezTo>
                  <a:cubicBezTo>
                    <a:pt x="243848" y="8934"/>
                    <a:pt x="245563" y="19698"/>
                    <a:pt x="239943" y="27318"/>
                  </a:cubicBezTo>
                  <a:lnTo>
                    <a:pt x="31060" y="312877"/>
                  </a:lnTo>
                  <a:cubicBezTo>
                    <a:pt x="27726" y="317449"/>
                    <a:pt x="22487" y="319926"/>
                    <a:pt x="17153" y="3199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A49B1472-2600-2E3A-79DF-05C9142ABFAA}"/>
                </a:ext>
              </a:extLst>
            </p:cNvPr>
            <p:cNvSpPr/>
            <p:nvPr/>
          </p:nvSpPr>
          <p:spPr>
            <a:xfrm>
              <a:off x="7032293" y="3915797"/>
              <a:ext cx="196024" cy="196024"/>
            </a:xfrm>
            <a:custGeom>
              <a:avLst/>
              <a:gdLst>
                <a:gd name="connsiteX0" fmla="*/ 196025 w 196024"/>
                <a:gd name="connsiteY0" fmla="*/ 98012 h 196024"/>
                <a:gd name="connsiteX1" fmla="*/ 98012 w 196024"/>
                <a:gd name="connsiteY1" fmla="*/ 196025 h 196024"/>
                <a:gd name="connsiteX2" fmla="*/ 0 w 196024"/>
                <a:gd name="connsiteY2" fmla="*/ 98012 h 196024"/>
                <a:gd name="connsiteX3" fmla="*/ 98012 w 196024"/>
                <a:gd name="connsiteY3" fmla="*/ 0 h 196024"/>
                <a:gd name="connsiteX4" fmla="*/ 196025 w 196024"/>
                <a:gd name="connsiteY4" fmla="*/ 98012 h 19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24" h="196024">
                  <a:moveTo>
                    <a:pt x="196025" y="98012"/>
                  </a:moveTo>
                  <a:cubicBezTo>
                    <a:pt x="196025" y="152114"/>
                    <a:pt x="152114" y="196025"/>
                    <a:pt x="98012" y="196025"/>
                  </a:cubicBezTo>
                  <a:cubicBezTo>
                    <a:pt x="43910" y="196025"/>
                    <a:pt x="0" y="152114"/>
                    <a:pt x="0" y="98012"/>
                  </a:cubicBezTo>
                  <a:cubicBezTo>
                    <a:pt x="0" y="43910"/>
                    <a:pt x="43910" y="0"/>
                    <a:pt x="98012" y="0"/>
                  </a:cubicBezTo>
                  <a:cubicBezTo>
                    <a:pt x="152114" y="0"/>
                    <a:pt x="196025" y="43910"/>
                    <a:pt x="196025" y="98012"/>
                  </a:cubicBezTo>
                  <a:close/>
                </a:path>
              </a:pathLst>
            </a:custGeom>
            <a:solidFill>
              <a:srgbClr val="FF84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126C7812-BFF1-0FAC-C7E4-28AA6A0A0B38}"/>
                </a:ext>
              </a:extLst>
            </p:cNvPr>
            <p:cNvSpPr/>
            <p:nvPr/>
          </p:nvSpPr>
          <p:spPr>
            <a:xfrm rot="1112077">
              <a:off x="6510467" y="3846781"/>
              <a:ext cx="230469" cy="341237"/>
            </a:xfrm>
            <a:custGeom>
              <a:avLst/>
              <a:gdLst>
                <a:gd name="connsiteX0" fmla="*/ 17196 w 230470"/>
                <a:gd name="connsiteY0" fmla="*/ 341237 h 341236"/>
                <a:gd name="connsiteX1" fmla="*/ 7957 w 230470"/>
                <a:gd name="connsiteY1" fmla="*/ 338570 h 341236"/>
                <a:gd name="connsiteX2" fmla="*/ 2718 w 230470"/>
                <a:gd name="connsiteY2" fmla="*/ 314853 h 341236"/>
                <a:gd name="connsiteX3" fmla="*/ 198838 w 230470"/>
                <a:gd name="connsiteY3" fmla="*/ 7957 h 341236"/>
                <a:gd name="connsiteX4" fmla="*/ 222555 w 230470"/>
                <a:gd name="connsiteY4" fmla="*/ 2718 h 341236"/>
                <a:gd name="connsiteX5" fmla="*/ 227794 w 230470"/>
                <a:gd name="connsiteY5" fmla="*/ 26436 h 341236"/>
                <a:gd name="connsiteX6" fmla="*/ 31770 w 230470"/>
                <a:gd name="connsiteY6" fmla="*/ 333331 h 341236"/>
                <a:gd name="connsiteX7" fmla="*/ 17292 w 230470"/>
                <a:gd name="connsiteY7" fmla="*/ 341237 h 34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470" h="341236">
                  <a:moveTo>
                    <a:pt x="17196" y="341237"/>
                  </a:moveTo>
                  <a:cubicBezTo>
                    <a:pt x="14053" y="341237"/>
                    <a:pt x="10815" y="340380"/>
                    <a:pt x="7957" y="338570"/>
                  </a:cubicBezTo>
                  <a:cubicBezTo>
                    <a:pt x="-44" y="333426"/>
                    <a:pt x="-2425" y="322854"/>
                    <a:pt x="2718" y="314853"/>
                  </a:cubicBezTo>
                  <a:lnTo>
                    <a:pt x="198838" y="7957"/>
                  </a:lnTo>
                  <a:cubicBezTo>
                    <a:pt x="203982" y="-44"/>
                    <a:pt x="214554" y="-2425"/>
                    <a:pt x="222555" y="2718"/>
                  </a:cubicBezTo>
                  <a:cubicBezTo>
                    <a:pt x="230556" y="7862"/>
                    <a:pt x="232842" y="18435"/>
                    <a:pt x="227794" y="26436"/>
                  </a:cubicBezTo>
                  <a:lnTo>
                    <a:pt x="31770" y="333331"/>
                  </a:lnTo>
                  <a:cubicBezTo>
                    <a:pt x="28531" y="338475"/>
                    <a:pt x="22911" y="341237"/>
                    <a:pt x="17292" y="3412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50EED89E-94FA-A027-F9F0-1C47ADFE908A}"/>
                </a:ext>
              </a:extLst>
            </p:cNvPr>
            <p:cNvSpPr/>
            <p:nvPr/>
          </p:nvSpPr>
          <p:spPr>
            <a:xfrm>
              <a:off x="6368230" y="4053749"/>
              <a:ext cx="196025" cy="196024"/>
            </a:xfrm>
            <a:custGeom>
              <a:avLst/>
              <a:gdLst>
                <a:gd name="connsiteX0" fmla="*/ 196024 w 196024"/>
                <a:gd name="connsiteY0" fmla="*/ 98012 h 196024"/>
                <a:gd name="connsiteX1" fmla="*/ 98012 w 196024"/>
                <a:gd name="connsiteY1" fmla="*/ 196025 h 196024"/>
                <a:gd name="connsiteX2" fmla="*/ 0 w 196024"/>
                <a:gd name="connsiteY2" fmla="*/ 98012 h 196024"/>
                <a:gd name="connsiteX3" fmla="*/ 98012 w 196024"/>
                <a:gd name="connsiteY3" fmla="*/ 0 h 196024"/>
                <a:gd name="connsiteX4" fmla="*/ 196024 w 196024"/>
                <a:gd name="connsiteY4" fmla="*/ 98012 h 19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24" h="196024">
                  <a:moveTo>
                    <a:pt x="196024" y="98012"/>
                  </a:moveTo>
                  <a:cubicBezTo>
                    <a:pt x="196024" y="152114"/>
                    <a:pt x="152114" y="196025"/>
                    <a:pt x="98012" y="196025"/>
                  </a:cubicBezTo>
                  <a:cubicBezTo>
                    <a:pt x="43910" y="196025"/>
                    <a:pt x="0" y="152114"/>
                    <a:pt x="0" y="98012"/>
                  </a:cubicBezTo>
                  <a:cubicBezTo>
                    <a:pt x="0" y="43910"/>
                    <a:pt x="43910" y="0"/>
                    <a:pt x="98012" y="0"/>
                  </a:cubicBezTo>
                  <a:cubicBezTo>
                    <a:pt x="152114" y="0"/>
                    <a:pt x="196024" y="43910"/>
                    <a:pt x="196024" y="98012"/>
                  </a:cubicBezTo>
                  <a:close/>
                </a:path>
              </a:pathLst>
            </a:custGeom>
            <a:solidFill>
              <a:srgbClr val="2EA5D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8CC59126-3E88-96E8-53ED-FCB5809AC331}"/>
              </a:ext>
            </a:extLst>
          </p:cNvPr>
          <p:cNvGrpSpPr/>
          <p:nvPr/>
        </p:nvGrpSpPr>
        <p:grpSpPr>
          <a:xfrm>
            <a:off x="323851" y="1277971"/>
            <a:ext cx="4248149" cy="4959317"/>
            <a:chOff x="323851" y="1277971"/>
            <a:chExt cx="4248149" cy="4959317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1873C18-CEB6-168C-ECAB-65FEB2C3CA50}"/>
                </a:ext>
              </a:extLst>
            </p:cNvPr>
            <p:cNvGrpSpPr/>
            <p:nvPr/>
          </p:nvGrpSpPr>
          <p:grpSpPr>
            <a:xfrm>
              <a:off x="323851" y="1277971"/>
              <a:ext cx="4248149" cy="4959317"/>
              <a:chOff x="323851" y="1277971"/>
              <a:chExt cx="4248149" cy="4959317"/>
            </a:xfrm>
          </p:grpSpPr>
          <p:grpSp>
            <p:nvGrpSpPr>
              <p:cNvPr id="2419" name="그룹 2418">
                <a:extLst>
                  <a:ext uri="{FF2B5EF4-FFF2-40B4-BE49-F238E27FC236}">
                    <a16:creationId xmlns:a16="http://schemas.microsoft.com/office/drawing/2014/main" id="{C7D3505C-F75F-2680-C3DE-195D5E606EF3}"/>
                  </a:ext>
                </a:extLst>
              </p:cNvPr>
              <p:cNvGrpSpPr/>
              <p:nvPr/>
            </p:nvGrpSpPr>
            <p:grpSpPr>
              <a:xfrm>
                <a:off x="323851" y="1277971"/>
                <a:ext cx="4248149" cy="2122454"/>
                <a:chOff x="323851" y="1277971"/>
                <a:chExt cx="4248149" cy="2122454"/>
              </a:xfrm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788DC7AC-F3FA-A7E8-D5C7-6CA3A2D01ABA}"/>
                    </a:ext>
                  </a:extLst>
                </p:cNvPr>
                <p:cNvSpPr/>
                <p:nvPr/>
              </p:nvSpPr>
              <p:spPr>
                <a:xfrm>
                  <a:off x="323851" y="1448790"/>
                  <a:ext cx="4248149" cy="1951635"/>
                </a:xfrm>
                <a:prstGeom prst="roundRect">
                  <a:avLst>
                    <a:gd name="adj" fmla="val 4399"/>
                  </a:avLst>
                </a:prstGeom>
                <a:gradFill>
                  <a:gsLst>
                    <a:gs pos="25000">
                      <a:srgbClr val="C3E4E3">
                        <a:alpha val="76000"/>
                      </a:srgbClr>
                    </a:gs>
                    <a:gs pos="72000">
                      <a:srgbClr val="D4E2F0">
                        <a:alpha val="62000"/>
                      </a:srgbClr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2339" name="그룹 2338">
                  <a:extLst>
                    <a:ext uri="{FF2B5EF4-FFF2-40B4-BE49-F238E27FC236}">
                      <a16:creationId xmlns:a16="http://schemas.microsoft.com/office/drawing/2014/main" id="{8A89671D-9F9B-5FA0-32E1-02142F85787E}"/>
                    </a:ext>
                  </a:extLst>
                </p:cNvPr>
                <p:cNvGrpSpPr/>
                <p:nvPr/>
              </p:nvGrpSpPr>
              <p:grpSpPr>
                <a:xfrm>
                  <a:off x="405655" y="1733438"/>
                  <a:ext cx="4084540" cy="1573641"/>
                  <a:chOff x="409691" y="1733439"/>
                  <a:chExt cx="4441708" cy="1526016"/>
                </a:xfrm>
              </p:grpSpPr>
              <p:grpSp>
                <p:nvGrpSpPr>
                  <p:cNvPr id="55" name="그룹 54">
                    <a:extLst>
                      <a:ext uri="{FF2B5EF4-FFF2-40B4-BE49-F238E27FC236}">
                        <a16:creationId xmlns:a16="http://schemas.microsoft.com/office/drawing/2014/main" id="{182698D3-1F56-6778-4E81-5769F16A05D2}"/>
                      </a:ext>
                    </a:extLst>
                  </p:cNvPr>
                  <p:cNvGrpSpPr/>
                  <p:nvPr/>
                </p:nvGrpSpPr>
                <p:grpSpPr>
                  <a:xfrm>
                    <a:off x="409691" y="1733439"/>
                    <a:ext cx="4441708" cy="712140"/>
                    <a:chOff x="409691" y="1727089"/>
                    <a:chExt cx="4228984" cy="520811"/>
                  </a:xfrm>
                </p:grpSpPr>
                <p:grpSp>
                  <p:nvGrpSpPr>
                    <p:cNvPr id="48" name="그룹 47">
                      <a:extLst>
                        <a:ext uri="{FF2B5EF4-FFF2-40B4-BE49-F238E27FC236}">
                          <a16:creationId xmlns:a16="http://schemas.microsoft.com/office/drawing/2014/main" id="{6FCB3E0A-F954-72C7-3D65-EF51E14BE5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9691" y="1727089"/>
                      <a:ext cx="1352434" cy="520811"/>
                      <a:chOff x="409691" y="1727089"/>
                      <a:chExt cx="1352434" cy="520811"/>
                    </a:xfrm>
                  </p:grpSpPr>
                  <p:sp>
                    <p:nvSpPr>
                      <p:cNvPr id="47" name="사각형: 둥근 모서리 46">
                        <a:extLst>
                          <a:ext uri="{FF2B5EF4-FFF2-40B4-BE49-F238E27FC236}">
                            <a16:creationId xmlns:a16="http://schemas.microsoft.com/office/drawing/2014/main" id="{CF3FD2AB-DEC3-6D2F-59F5-30286EB90155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09691" y="1727089"/>
                        <a:ext cx="1352434" cy="520811"/>
                      </a:xfrm>
                      <a:prstGeom prst="roundRect">
                        <a:avLst>
                          <a:gd name="adj" fmla="val 11488"/>
                        </a:avLst>
                      </a:prstGeom>
                      <a:solidFill>
                        <a:schemeClr val="bg1"/>
                      </a:solidFill>
                      <a:ln w="15875">
                        <a:solidFill>
                          <a:srgbClr val="A2D6D3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srgbClr val="0CA7BB"/>
                          </a:solidFill>
                        </a:endParaRPr>
                      </a:p>
                    </p:txBody>
                  </p:sp>
                  <p:sp>
                    <p:nvSpPr>
                      <p:cNvPr id="16" name="TextBox 15">
                        <a:extLst>
                          <a:ext uri="{FF2B5EF4-FFF2-40B4-BE49-F238E27FC236}">
                            <a16:creationId xmlns:a16="http://schemas.microsoft.com/office/drawing/2014/main" id="{FCEF855C-BF89-CF7E-9AB3-176C05FFA15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1319" y="1916556"/>
                        <a:ext cx="989176" cy="1418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300" dirty="0">
                            <a:ln>
                              <a:solidFill>
                                <a:schemeClr val="accent3">
                                  <a:alpha val="0"/>
                                </a:schemeClr>
                              </a:solidFill>
                            </a:ln>
                            <a:solidFill>
                              <a:srgbClr val="0F958E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운동과 에너지</a:t>
                        </a:r>
                      </a:p>
                    </p:txBody>
                  </p:sp>
                </p:grpSp>
                <p:grpSp>
                  <p:nvGrpSpPr>
                    <p:cNvPr id="49" name="그룹 48">
                      <a:extLst>
                        <a:ext uri="{FF2B5EF4-FFF2-40B4-BE49-F238E27FC236}">
                          <a16:creationId xmlns:a16="http://schemas.microsoft.com/office/drawing/2014/main" id="{0F0F2AE8-BFD8-B210-4AB0-451FFD7294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47966" y="1727089"/>
                      <a:ext cx="1352434" cy="520811"/>
                      <a:chOff x="409691" y="1727089"/>
                      <a:chExt cx="1352434" cy="520811"/>
                    </a:xfrm>
                  </p:grpSpPr>
                  <p:sp>
                    <p:nvSpPr>
                      <p:cNvPr id="50" name="사각형: 둥근 모서리 49">
                        <a:extLst>
                          <a:ext uri="{FF2B5EF4-FFF2-40B4-BE49-F238E27FC236}">
                            <a16:creationId xmlns:a16="http://schemas.microsoft.com/office/drawing/2014/main" id="{4331B6AE-B29F-D1B1-C3CF-700BA0BBC62B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09691" y="1727089"/>
                        <a:ext cx="1352434" cy="520811"/>
                      </a:xfrm>
                      <a:prstGeom prst="roundRect">
                        <a:avLst>
                          <a:gd name="adj" fmla="val 11488"/>
                        </a:avLst>
                      </a:prstGeom>
                      <a:solidFill>
                        <a:schemeClr val="bg1"/>
                      </a:solidFill>
                      <a:ln w="15875">
                        <a:solidFill>
                          <a:srgbClr val="A2D6D3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srgbClr val="0CA7BB"/>
                          </a:solidFill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825AED6A-58F0-D753-6582-C3F2F211453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237" y="1916556"/>
                        <a:ext cx="315342" cy="1418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300" dirty="0">
                            <a:ln>
                              <a:solidFill>
                                <a:schemeClr val="accent3">
                                  <a:alpha val="0"/>
                                </a:schemeClr>
                              </a:solidFill>
                            </a:ln>
                            <a:solidFill>
                              <a:srgbClr val="286EB4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물질</a:t>
                        </a:r>
                      </a:p>
                    </p:txBody>
                  </p:sp>
                </p:grpSp>
                <p:grpSp>
                  <p:nvGrpSpPr>
                    <p:cNvPr id="52" name="그룹 51">
                      <a:extLst>
                        <a:ext uri="{FF2B5EF4-FFF2-40B4-BE49-F238E27FC236}">
                          <a16:creationId xmlns:a16="http://schemas.microsoft.com/office/drawing/2014/main" id="{19FA2C4C-F01B-4182-6921-794B3DA3AC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86241" y="1727089"/>
                      <a:ext cx="1352434" cy="520811"/>
                      <a:chOff x="409691" y="1727089"/>
                      <a:chExt cx="1352434" cy="520811"/>
                    </a:xfrm>
                  </p:grpSpPr>
                  <p:sp>
                    <p:nvSpPr>
                      <p:cNvPr id="53" name="사각형: 둥근 모서리 52">
                        <a:extLst>
                          <a:ext uri="{FF2B5EF4-FFF2-40B4-BE49-F238E27FC236}">
                            <a16:creationId xmlns:a16="http://schemas.microsoft.com/office/drawing/2014/main" id="{5F72D11F-1086-2874-6D2F-3D1801CC667B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09691" y="1727089"/>
                        <a:ext cx="1352434" cy="520811"/>
                      </a:xfrm>
                      <a:prstGeom prst="roundRect">
                        <a:avLst>
                          <a:gd name="adj" fmla="val 11488"/>
                        </a:avLst>
                      </a:prstGeom>
                      <a:solidFill>
                        <a:schemeClr val="bg1"/>
                      </a:solidFill>
                      <a:ln w="15875">
                        <a:solidFill>
                          <a:srgbClr val="A2D6D3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srgbClr val="0CA7BB"/>
                          </a:solidFill>
                        </a:endParaRPr>
                      </a:p>
                    </p:txBody>
                  </p:sp>
                  <p:sp>
                    <p:nvSpPr>
                      <p:cNvPr id="54" name="TextBox 53">
                        <a:extLst>
                          <a:ext uri="{FF2B5EF4-FFF2-40B4-BE49-F238E27FC236}">
                            <a16:creationId xmlns:a16="http://schemas.microsoft.com/office/drawing/2014/main" id="{D877D78A-6CAC-FE17-D625-9D159E8BA56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237" y="1916556"/>
                        <a:ext cx="315342" cy="1418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300" dirty="0">
                            <a:ln>
                              <a:solidFill>
                                <a:schemeClr val="accent3">
                                  <a:alpha val="0"/>
                                </a:schemeClr>
                              </a:solidFill>
                            </a:ln>
                            <a:solidFill>
                              <a:srgbClr val="8F519A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생명</a:t>
                        </a:r>
                      </a:p>
                    </p:txBody>
                  </p:sp>
                </p:grpSp>
              </p:grpSp>
              <p:grpSp>
                <p:nvGrpSpPr>
                  <p:cNvPr id="77" name="그룹 76">
                    <a:extLst>
                      <a:ext uri="{FF2B5EF4-FFF2-40B4-BE49-F238E27FC236}">
                        <a16:creationId xmlns:a16="http://schemas.microsoft.com/office/drawing/2014/main" id="{343952EB-3EB5-4DA6-B04B-8BB4C25631BA}"/>
                      </a:ext>
                    </a:extLst>
                  </p:cNvPr>
                  <p:cNvGrpSpPr/>
                  <p:nvPr/>
                </p:nvGrpSpPr>
                <p:grpSpPr>
                  <a:xfrm>
                    <a:off x="409691" y="2547315"/>
                    <a:ext cx="4441708" cy="712140"/>
                    <a:chOff x="409691" y="2362089"/>
                    <a:chExt cx="4441708" cy="520811"/>
                  </a:xfrm>
                </p:grpSpPr>
                <p:grpSp>
                  <p:nvGrpSpPr>
                    <p:cNvPr id="67" name="그룹 66">
                      <a:extLst>
                        <a:ext uri="{FF2B5EF4-FFF2-40B4-BE49-F238E27FC236}">
                          <a16:creationId xmlns:a16="http://schemas.microsoft.com/office/drawing/2014/main" id="{D682F41B-DC4D-E55D-C588-E90A7DE4C4F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9691" y="2362089"/>
                      <a:ext cx="2174066" cy="520811"/>
                      <a:chOff x="409691" y="1727089"/>
                      <a:chExt cx="1352434" cy="520811"/>
                    </a:xfrm>
                  </p:grpSpPr>
                  <p:sp>
                    <p:nvSpPr>
                      <p:cNvPr id="74" name="사각형: 둥근 모서리 73">
                        <a:extLst>
                          <a:ext uri="{FF2B5EF4-FFF2-40B4-BE49-F238E27FC236}">
                            <a16:creationId xmlns:a16="http://schemas.microsoft.com/office/drawing/2014/main" id="{11175703-0286-1802-01F4-ECC07D7311CF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09691" y="1727089"/>
                        <a:ext cx="1352434" cy="520811"/>
                      </a:xfrm>
                      <a:prstGeom prst="roundRect">
                        <a:avLst>
                          <a:gd name="adj" fmla="val 11488"/>
                        </a:avLst>
                      </a:prstGeom>
                      <a:solidFill>
                        <a:schemeClr val="bg1"/>
                      </a:solidFill>
                      <a:ln w="15875">
                        <a:solidFill>
                          <a:srgbClr val="A2D6D3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srgbClr val="0CA7BB"/>
                          </a:solidFill>
                        </a:endParaRPr>
                      </a:p>
                    </p:txBody>
                  </p:sp>
                  <p:sp>
                    <p:nvSpPr>
                      <p:cNvPr id="75" name="TextBox 74">
                        <a:extLst>
                          <a:ext uri="{FF2B5EF4-FFF2-40B4-BE49-F238E27FC236}">
                            <a16:creationId xmlns:a16="http://schemas.microsoft.com/office/drawing/2014/main" id="{55F50027-6096-5880-27F9-BBF68923EF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4268" y="1916556"/>
                        <a:ext cx="543278" cy="1418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300" dirty="0">
                            <a:ln>
                              <a:solidFill>
                                <a:schemeClr val="accent3">
                                  <a:alpha val="0"/>
                                </a:schemeClr>
                              </a:solidFill>
                            </a:ln>
                            <a:solidFill>
                              <a:srgbClr val="A57E13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지구와 우주</a:t>
                        </a:r>
                      </a:p>
                    </p:txBody>
                  </p:sp>
                </p:grpSp>
                <p:grpSp>
                  <p:nvGrpSpPr>
                    <p:cNvPr id="68" name="그룹 67">
                      <a:extLst>
                        <a:ext uri="{FF2B5EF4-FFF2-40B4-BE49-F238E27FC236}">
                          <a16:creationId xmlns:a16="http://schemas.microsoft.com/office/drawing/2014/main" id="{F83D532B-6C90-C9C1-87FA-D175ACE342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77333" y="2362089"/>
                      <a:ext cx="2174066" cy="520811"/>
                      <a:chOff x="409691" y="1727089"/>
                      <a:chExt cx="1352434" cy="520811"/>
                    </a:xfrm>
                  </p:grpSpPr>
                  <p:sp>
                    <p:nvSpPr>
                      <p:cNvPr id="72" name="사각형: 둥근 모서리 71">
                        <a:extLst>
                          <a:ext uri="{FF2B5EF4-FFF2-40B4-BE49-F238E27FC236}">
                            <a16:creationId xmlns:a16="http://schemas.microsoft.com/office/drawing/2014/main" id="{9B9FDA47-3FD8-2A74-2E2E-057A4EF4A06B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09691" y="1727089"/>
                        <a:ext cx="1352434" cy="520811"/>
                      </a:xfrm>
                      <a:prstGeom prst="roundRect">
                        <a:avLst>
                          <a:gd name="adj" fmla="val 11488"/>
                        </a:avLst>
                      </a:prstGeom>
                      <a:solidFill>
                        <a:schemeClr val="bg1"/>
                      </a:solidFill>
                      <a:ln w="15875">
                        <a:solidFill>
                          <a:srgbClr val="A2D6D3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srgbClr val="0CA7BB"/>
                          </a:solidFill>
                        </a:endParaRPr>
                      </a:p>
                    </p:txBody>
                  </p:sp>
                  <p:sp>
                    <p:nvSpPr>
                      <p:cNvPr id="73" name="TextBox 72">
                        <a:extLst>
                          <a:ext uri="{FF2B5EF4-FFF2-40B4-BE49-F238E27FC236}">
                            <a16:creationId xmlns:a16="http://schemas.microsoft.com/office/drawing/2014/main" id="{912B1B4E-7EE3-1550-F957-A47759C0A20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74147" y="1905641"/>
                        <a:ext cx="623523" cy="16370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500" dirty="0">
                            <a:ln>
                              <a:solidFill>
                                <a:schemeClr val="accent3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8000">
                                  <a:srgbClr val="6ED5BF"/>
                                </a:gs>
                                <a:gs pos="81000">
                                  <a:srgbClr val="B8A0DA"/>
                                </a:gs>
                                <a:gs pos="50000">
                                  <a:srgbClr val="779EE3"/>
                                </a:gs>
                              </a:gsLst>
                              <a:lin ang="3000000" scaled="0"/>
                            </a:gra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rPr>
                          <a:t>과학과 사회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8030227F-D884-4DE9-9E33-34D448F88742}"/>
                    </a:ext>
                  </a:extLst>
                </p:cNvPr>
                <p:cNvGrpSpPr/>
                <p:nvPr/>
              </p:nvGrpSpPr>
              <p:grpSpPr>
                <a:xfrm>
                  <a:off x="1083736" y="1277971"/>
                  <a:ext cx="2728378" cy="343131"/>
                  <a:chOff x="1269474" y="1277971"/>
                  <a:chExt cx="2728378" cy="343131"/>
                </a:xfrm>
              </p:grpSpPr>
              <p:grpSp>
                <p:nvGrpSpPr>
                  <p:cNvPr id="18" name="그룹 17">
                    <a:extLst>
                      <a:ext uri="{FF2B5EF4-FFF2-40B4-BE49-F238E27FC236}">
                        <a16:creationId xmlns:a16="http://schemas.microsoft.com/office/drawing/2014/main" id="{7A106C9D-3461-7387-EF99-5C0B82989E77}"/>
                      </a:ext>
                    </a:extLst>
                  </p:cNvPr>
                  <p:cNvGrpSpPr/>
                  <p:nvPr/>
                </p:nvGrpSpPr>
                <p:grpSpPr>
                  <a:xfrm>
                    <a:off x="1269474" y="1277971"/>
                    <a:ext cx="2728378" cy="170820"/>
                    <a:chOff x="1271855" y="1277971"/>
                    <a:chExt cx="2728378" cy="170820"/>
                  </a:xfrm>
                </p:grpSpPr>
                <p:sp>
                  <p:nvSpPr>
                    <p:cNvPr id="21" name="직각 삼각형 20">
                      <a:extLst>
                        <a:ext uri="{FF2B5EF4-FFF2-40B4-BE49-F238E27FC236}">
                          <a16:creationId xmlns:a16="http://schemas.microsoft.com/office/drawing/2014/main" id="{2F81E456-C4CA-F8FF-E069-2501960B96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9413" y="1277971"/>
                      <a:ext cx="170820" cy="170820"/>
                    </a:xfrm>
                    <a:prstGeom prst="rtTriangle">
                      <a:avLst/>
                    </a:prstGeom>
                    <a:solidFill>
                      <a:srgbClr val="14617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rgbClr val="0CA7BB"/>
                        </a:solidFill>
                      </a:endParaRPr>
                    </a:p>
                  </p:txBody>
                </p:sp>
                <p:sp>
                  <p:nvSpPr>
                    <p:cNvPr id="22" name="직각 삼각형 21">
                      <a:extLst>
                        <a:ext uri="{FF2B5EF4-FFF2-40B4-BE49-F238E27FC236}">
                          <a16:creationId xmlns:a16="http://schemas.microsoft.com/office/drawing/2014/main" id="{B0EB67B0-EBC6-61F7-CE5D-0AAFA1287A3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271855" y="1277971"/>
                      <a:ext cx="170820" cy="170820"/>
                    </a:xfrm>
                    <a:prstGeom prst="rtTriangle">
                      <a:avLst/>
                    </a:prstGeom>
                    <a:solidFill>
                      <a:srgbClr val="14617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rgbClr val="0CA7BB"/>
                        </a:solidFill>
                      </a:endParaRPr>
                    </a:p>
                  </p:txBody>
                </p:sp>
              </p:grpSp>
              <p:sp>
                <p:nvSpPr>
                  <p:cNvPr id="19" name="사각형: 둥근 위쪽 모서리 18">
                    <a:extLst>
                      <a:ext uri="{FF2B5EF4-FFF2-40B4-BE49-F238E27FC236}">
                        <a16:creationId xmlns:a16="http://schemas.microsoft.com/office/drawing/2014/main" id="{A38912B2-8785-2B99-204B-10F0D7096ED5}"/>
                      </a:ext>
                    </a:extLst>
                  </p:cNvPr>
                  <p:cNvSpPr/>
                  <p:nvPr/>
                </p:nvSpPr>
                <p:spPr>
                  <a:xfrm>
                    <a:off x="1436829" y="1277971"/>
                    <a:ext cx="2393669" cy="343131"/>
                  </a:xfrm>
                  <a:prstGeom prst="round2SameRect">
                    <a:avLst>
                      <a:gd name="adj1" fmla="val 0"/>
                      <a:gd name="adj2" fmla="val 50000"/>
                    </a:avLst>
                  </a:prstGeom>
                  <a:gradFill>
                    <a:gsLst>
                      <a:gs pos="0">
                        <a:srgbClr val="6ED5BF"/>
                      </a:gs>
                      <a:gs pos="100000">
                        <a:srgbClr val="B8A0DA"/>
                      </a:gs>
                      <a:gs pos="50000">
                        <a:srgbClr val="779EE3"/>
                      </a:gs>
                    </a:gsLst>
                    <a:lin ang="2700000" scaled="0"/>
                  </a:gradFill>
                  <a:ln>
                    <a:noFill/>
                  </a:ln>
                  <a:effectLst>
                    <a:outerShdw blurRad="88900" dist="50800" dir="5400000" algn="t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2FA01F62-8811-24D2-DEE4-3B0260BD4249}"/>
                      </a:ext>
                    </a:extLst>
                  </p:cNvPr>
                  <p:cNvSpPr txBox="1"/>
                  <p:nvPr/>
                </p:nvSpPr>
                <p:spPr>
                  <a:xfrm>
                    <a:off x="1652625" y="1318806"/>
                    <a:ext cx="1962077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과학과 교육과정의 영역</a:t>
                    </a:r>
                  </a:p>
                </p:txBody>
              </p:sp>
            </p:grpSp>
          </p:grpSp>
          <p:grpSp>
            <p:nvGrpSpPr>
              <p:cNvPr id="2420" name="그룹 2419">
                <a:extLst>
                  <a:ext uri="{FF2B5EF4-FFF2-40B4-BE49-F238E27FC236}">
                    <a16:creationId xmlns:a16="http://schemas.microsoft.com/office/drawing/2014/main" id="{CC42A1DB-1FEA-4734-8F8A-94469AEFF3B0}"/>
                  </a:ext>
                </a:extLst>
              </p:cNvPr>
              <p:cNvGrpSpPr/>
              <p:nvPr/>
            </p:nvGrpSpPr>
            <p:grpSpPr>
              <a:xfrm>
                <a:off x="323851" y="3589371"/>
                <a:ext cx="4248149" cy="2647917"/>
                <a:chOff x="323851" y="3589371"/>
                <a:chExt cx="4248149" cy="2647917"/>
              </a:xfrm>
            </p:grpSpPr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BC01D29B-FA14-08C0-863E-D4EE15D41757}"/>
                    </a:ext>
                  </a:extLst>
                </p:cNvPr>
                <p:cNvSpPr/>
                <p:nvPr/>
              </p:nvSpPr>
              <p:spPr>
                <a:xfrm>
                  <a:off x="323851" y="3760190"/>
                  <a:ext cx="4248149" cy="2477098"/>
                </a:xfrm>
                <a:prstGeom prst="roundRect">
                  <a:avLst>
                    <a:gd name="adj" fmla="val 3245"/>
                  </a:avLst>
                </a:prstGeom>
                <a:gradFill>
                  <a:gsLst>
                    <a:gs pos="25000">
                      <a:srgbClr val="C3E4E3">
                        <a:alpha val="76000"/>
                      </a:srgbClr>
                    </a:gs>
                    <a:gs pos="72000">
                      <a:srgbClr val="D4E2F0">
                        <a:alpha val="62000"/>
                      </a:srgbClr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3D78089E-BE08-5302-4B2C-21DD189065F5}"/>
                    </a:ext>
                  </a:extLst>
                </p:cNvPr>
                <p:cNvGrpSpPr/>
                <p:nvPr/>
              </p:nvGrpSpPr>
              <p:grpSpPr>
                <a:xfrm>
                  <a:off x="398154" y="4081509"/>
                  <a:ext cx="4099543" cy="486401"/>
                  <a:chOff x="409691" y="1727089"/>
                  <a:chExt cx="1352434" cy="520811"/>
                </a:xfrm>
              </p:grpSpPr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FECCBB6C-DDE1-ABA0-0060-D297E9DEF89D}"/>
                      </a:ext>
                    </a:extLst>
                  </p:cNvPr>
                  <p:cNvSpPr/>
                  <p:nvPr/>
                </p:nvSpPr>
                <p:spPr>
                  <a:xfrm flipH="1">
                    <a:off x="409691" y="1727089"/>
                    <a:ext cx="1352434" cy="52081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A2D6D3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F1D4BC65-57CD-2327-A692-36BE6FB72A1E}"/>
                      </a:ext>
                    </a:extLst>
                  </p:cNvPr>
                  <p:cNvSpPr txBox="1"/>
                  <p:nvPr/>
                </p:nvSpPr>
                <p:spPr>
                  <a:xfrm>
                    <a:off x="933869" y="1863913"/>
                    <a:ext cx="304077" cy="24716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과학과 사회</a:t>
                    </a:r>
                  </a:p>
                </p:txBody>
              </p:sp>
            </p:grp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BF861A7B-0B64-8CF4-BEEE-7A42112F83E8}"/>
                    </a:ext>
                  </a:extLst>
                </p:cNvPr>
                <p:cNvSpPr txBox="1"/>
                <p:nvPr/>
              </p:nvSpPr>
              <p:spPr>
                <a:xfrm>
                  <a:off x="901829" y="4952934"/>
                  <a:ext cx="3092193" cy="6976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개인과 사회의 지속가능한 발전에서</a:t>
                  </a:r>
                  <a:endPara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과학의 역할을 강조하는 현실을 반영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</a:t>
                  </a: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과학의 일반적 성격 및 사회적 역할을 다룸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9E4B47AD-5943-BDEC-2A9D-9C0F86F3DAE7}"/>
                    </a:ext>
                  </a:extLst>
                </p:cNvPr>
                <p:cNvGrpSpPr/>
                <p:nvPr/>
              </p:nvGrpSpPr>
              <p:grpSpPr>
                <a:xfrm>
                  <a:off x="1083736" y="3589371"/>
                  <a:ext cx="2728378" cy="343131"/>
                  <a:chOff x="1269474" y="1277971"/>
                  <a:chExt cx="2728378" cy="343131"/>
                </a:xfrm>
              </p:grpSpPr>
              <p:grpSp>
                <p:nvGrpSpPr>
                  <p:cNvPr id="84" name="그룹 83">
                    <a:extLst>
                      <a:ext uri="{FF2B5EF4-FFF2-40B4-BE49-F238E27FC236}">
                        <a16:creationId xmlns:a16="http://schemas.microsoft.com/office/drawing/2014/main" id="{FFE486F3-1981-FE54-3035-B072D7785586}"/>
                      </a:ext>
                    </a:extLst>
                  </p:cNvPr>
                  <p:cNvGrpSpPr/>
                  <p:nvPr/>
                </p:nvGrpSpPr>
                <p:grpSpPr>
                  <a:xfrm>
                    <a:off x="1269474" y="1277971"/>
                    <a:ext cx="2728378" cy="170820"/>
                    <a:chOff x="1271855" y="1277971"/>
                    <a:chExt cx="2728378" cy="170820"/>
                  </a:xfrm>
                </p:grpSpPr>
                <p:sp>
                  <p:nvSpPr>
                    <p:cNvPr id="87" name="직각 삼각형 86">
                      <a:extLst>
                        <a:ext uri="{FF2B5EF4-FFF2-40B4-BE49-F238E27FC236}">
                          <a16:creationId xmlns:a16="http://schemas.microsoft.com/office/drawing/2014/main" id="{625FE134-6BD0-5CED-884C-ADF3C84757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9413" y="1277971"/>
                      <a:ext cx="170820" cy="170820"/>
                    </a:xfrm>
                    <a:prstGeom prst="rtTriangle">
                      <a:avLst/>
                    </a:prstGeom>
                    <a:solidFill>
                      <a:srgbClr val="14617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rgbClr val="0CA7BB"/>
                        </a:solidFill>
                      </a:endParaRPr>
                    </a:p>
                  </p:txBody>
                </p:sp>
                <p:sp>
                  <p:nvSpPr>
                    <p:cNvPr id="88" name="직각 삼각형 87">
                      <a:extLst>
                        <a:ext uri="{FF2B5EF4-FFF2-40B4-BE49-F238E27FC236}">
                          <a16:creationId xmlns:a16="http://schemas.microsoft.com/office/drawing/2014/main" id="{414B74A5-AF04-799B-267E-34E8359C853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271855" y="1277971"/>
                      <a:ext cx="170820" cy="170820"/>
                    </a:xfrm>
                    <a:prstGeom prst="rtTriangle">
                      <a:avLst/>
                    </a:prstGeom>
                    <a:solidFill>
                      <a:srgbClr val="14617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rgbClr val="0CA7BB"/>
                        </a:solidFill>
                      </a:endParaRPr>
                    </a:p>
                  </p:txBody>
                </p:sp>
              </p:grpSp>
              <p:sp>
                <p:nvSpPr>
                  <p:cNvPr id="85" name="사각형: 둥근 위쪽 모서리 84">
                    <a:extLst>
                      <a:ext uri="{FF2B5EF4-FFF2-40B4-BE49-F238E27FC236}">
                        <a16:creationId xmlns:a16="http://schemas.microsoft.com/office/drawing/2014/main" id="{CB1445CD-F306-CD8B-E7FC-E194CC8A99BC}"/>
                      </a:ext>
                    </a:extLst>
                  </p:cNvPr>
                  <p:cNvSpPr/>
                  <p:nvPr/>
                </p:nvSpPr>
                <p:spPr>
                  <a:xfrm>
                    <a:off x="1436829" y="1277971"/>
                    <a:ext cx="2393669" cy="343131"/>
                  </a:xfrm>
                  <a:prstGeom prst="round2SameRect">
                    <a:avLst>
                      <a:gd name="adj1" fmla="val 0"/>
                      <a:gd name="adj2" fmla="val 50000"/>
                    </a:avLst>
                  </a:prstGeom>
                  <a:gradFill>
                    <a:gsLst>
                      <a:gs pos="0">
                        <a:srgbClr val="6ED5BF"/>
                      </a:gs>
                      <a:gs pos="100000">
                        <a:srgbClr val="B8A0DA"/>
                      </a:gs>
                      <a:gs pos="50000">
                        <a:srgbClr val="779EE3"/>
                      </a:gs>
                    </a:gsLst>
                    <a:lin ang="2700000" scaled="0"/>
                  </a:gradFill>
                  <a:ln>
                    <a:noFill/>
                  </a:ln>
                  <a:effectLst>
                    <a:outerShdw blurRad="88900" dist="50800" dir="5400000" algn="t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51E40EA0-6619-6AED-8F79-5B1024B1AE47}"/>
                      </a:ext>
                    </a:extLst>
                  </p:cNvPr>
                  <p:cNvSpPr txBox="1"/>
                  <p:nvPr/>
                </p:nvSpPr>
                <p:spPr>
                  <a:xfrm>
                    <a:off x="1931548" y="1318806"/>
                    <a:ext cx="1404231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새로 도입된 영역</a:t>
                    </a:r>
                  </a:p>
                </p:txBody>
              </p:sp>
            </p:grpSp>
          </p:grp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EBF2DE85-1744-481A-A242-FDA24A4DEC91}"/>
                </a:ext>
              </a:extLst>
            </p:cNvPr>
            <p:cNvGrpSpPr/>
            <p:nvPr/>
          </p:nvGrpSpPr>
          <p:grpSpPr>
            <a:xfrm>
              <a:off x="3989083" y="3367008"/>
              <a:ext cx="195567" cy="681068"/>
              <a:chOff x="4097033" y="3359070"/>
              <a:chExt cx="218059" cy="759397"/>
            </a:xfrm>
            <a:gradFill>
              <a:gsLst>
                <a:gs pos="19000">
                  <a:srgbClr val="A2D6D3"/>
                </a:gs>
                <a:gs pos="87000">
                  <a:srgbClr val="0F958E"/>
                </a:gs>
              </a:gsLst>
              <a:lin ang="5400000" scaled="1"/>
            </a:gradFill>
          </p:grpSpPr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1A18F467-C77D-4607-E41D-C2AF60D077DD}"/>
                  </a:ext>
                </a:extLst>
              </p:cNvPr>
              <p:cNvSpPr/>
              <p:nvPr/>
            </p:nvSpPr>
            <p:spPr>
              <a:xfrm rot="5400000">
                <a:off x="4139474" y="3316630"/>
                <a:ext cx="133177" cy="218058"/>
              </a:xfrm>
              <a:custGeom>
                <a:avLst/>
                <a:gdLst>
                  <a:gd name="connsiteX0" fmla="*/ 42986 w 235761"/>
                  <a:gd name="connsiteY0" fmla="*/ 0 h 386016"/>
                  <a:gd name="connsiteX1" fmla="*/ 73379 w 235761"/>
                  <a:gd name="connsiteY1" fmla="*/ 12593 h 386016"/>
                  <a:gd name="connsiteX2" fmla="*/ 223168 w 235761"/>
                  <a:gd name="connsiteY2" fmla="*/ 162382 h 386016"/>
                  <a:gd name="connsiteX3" fmla="*/ 235761 w 235761"/>
                  <a:gd name="connsiteY3" fmla="*/ 192775 h 386016"/>
                  <a:gd name="connsiteX4" fmla="*/ 235665 w 235761"/>
                  <a:gd name="connsiteY4" fmla="*/ 193008 h 386016"/>
                  <a:gd name="connsiteX5" fmla="*/ 235761 w 235761"/>
                  <a:gd name="connsiteY5" fmla="*/ 193242 h 386016"/>
                  <a:gd name="connsiteX6" fmla="*/ 223168 w 235761"/>
                  <a:gd name="connsiteY6" fmla="*/ 223635 h 386016"/>
                  <a:gd name="connsiteX7" fmla="*/ 73379 w 235761"/>
                  <a:gd name="connsiteY7" fmla="*/ 373424 h 386016"/>
                  <a:gd name="connsiteX8" fmla="*/ 12593 w 235761"/>
                  <a:gd name="connsiteY8" fmla="*/ 373424 h 386016"/>
                  <a:gd name="connsiteX9" fmla="*/ 12593 w 235761"/>
                  <a:gd name="connsiteY9" fmla="*/ 312638 h 386016"/>
                  <a:gd name="connsiteX10" fmla="*/ 132223 w 235761"/>
                  <a:gd name="connsiteY10" fmla="*/ 193008 h 386016"/>
                  <a:gd name="connsiteX11" fmla="*/ 12593 w 235761"/>
                  <a:gd name="connsiteY11" fmla="*/ 73379 h 386016"/>
                  <a:gd name="connsiteX12" fmla="*/ 12593 w 235761"/>
                  <a:gd name="connsiteY12" fmla="*/ 12593 h 386016"/>
                  <a:gd name="connsiteX13" fmla="*/ 42986 w 235761"/>
                  <a:gd name="connsiteY13" fmla="*/ 0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5761" h="386016">
                    <a:moveTo>
                      <a:pt x="42986" y="0"/>
                    </a:moveTo>
                    <a:cubicBezTo>
                      <a:pt x="53985" y="0"/>
                      <a:pt x="64984" y="4198"/>
                      <a:pt x="73379" y="12593"/>
                    </a:cubicBezTo>
                    <a:lnTo>
                      <a:pt x="223168" y="162382"/>
                    </a:lnTo>
                    <a:cubicBezTo>
                      <a:pt x="231564" y="170777"/>
                      <a:pt x="235761" y="181776"/>
                      <a:pt x="235761" y="192775"/>
                    </a:cubicBezTo>
                    <a:lnTo>
                      <a:pt x="235665" y="193008"/>
                    </a:lnTo>
                    <a:lnTo>
                      <a:pt x="235761" y="193242"/>
                    </a:lnTo>
                    <a:cubicBezTo>
                      <a:pt x="235761" y="204241"/>
                      <a:pt x="231564" y="215240"/>
                      <a:pt x="223168" y="223635"/>
                    </a:cubicBezTo>
                    <a:lnTo>
                      <a:pt x="73379" y="373424"/>
                    </a:lnTo>
                    <a:cubicBezTo>
                      <a:pt x="56589" y="390214"/>
                      <a:pt x="29383" y="390214"/>
                      <a:pt x="12593" y="373424"/>
                    </a:cubicBezTo>
                    <a:cubicBezTo>
                      <a:pt x="-4198" y="356635"/>
                      <a:pt x="-4198" y="329429"/>
                      <a:pt x="12593" y="312638"/>
                    </a:cubicBezTo>
                    <a:lnTo>
                      <a:pt x="132223" y="193008"/>
                    </a:lnTo>
                    <a:lnTo>
                      <a:pt x="12593" y="73379"/>
                    </a:lnTo>
                    <a:cubicBezTo>
                      <a:pt x="-4198" y="56589"/>
                      <a:pt x="-4198" y="29383"/>
                      <a:pt x="12593" y="12593"/>
                    </a:cubicBezTo>
                    <a:cubicBezTo>
                      <a:pt x="20988" y="4198"/>
                      <a:pt x="31987" y="0"/>
                      <a:pt x="429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1D8E2A3F-7BCA-6F67-E8DC-B138755293A3}"/>
                  </a:ext>
                </a:extLst>
              </p:cNvPr>
              <p:cNvSpPr/>
              <p:nvPr/>
            </p:nvSpPr>
            <p:spPr>
              <a:xfrm rot="5400000">
                <a:off x="4139474" y="3441874"/>
                <a:ext cx="133176" cy="218058"/>
              </a:xfrm>
              <a:custGeom>
                <a:avLst/>
                <a:gdLst>
                  <a:gd name="connsiteX0" fmla="*/ 42986 w 235760"/>
                  <a:gd name="connsiteY0" fmla="*/ 0 h 386016"/>
                  <a:gd name="connsiteX1" fmla="*/ 73379 w 235760"/>
                  <a:gd name="connsiteY1" fmla="*/ 12593 h 386016"/>
                  <a:gd name="connsiteX2" fmla="*/ 223167 w 235760"/>
                  <a:gd name="connsiteY2" fmla="*/ 162382 h 386016"/>
                  <a:gd name="connsiteX3" fmla="*/ 235760 w 235760"/>
                  <a:gd name="connsiteY3" fmla="*/ 192775 h 386016"/>
                  <a:gd name="connsiteX4" fmla="*/ 235664 w 235760"/>
                  <a:gd name="connsiteY4" fmla="*/ 193008 h 386016"/>
                  <a:gd name="connsiteX5" fmla="*/ 235760 w 235760"/>
                  <a:gd name="connsiteY5" fmla="*/ 193242 h 386016"/>
                  <a:gd name="connsiteX6" fmla="*/ 223167 w 235760"/>
                  <a:gd name="connsiteY6" fmla="*/ 223635 h 386016"/>
                  <a:gd name="connsiteX7" fmla="*/ 73379 w 235760"/>
                  <a:gd name="connsiteY7" fmla="*/ 373424 h 386016"/>
                  <a:gd name="connsiteX8" fmla="*/ 12593 w 235760"/>
                  <a:gd name="connsiteY8" fmla="*/ 373424 h 386016"/>
                  <a:gd name="connsiteX9" fmla="*/ 12593 w 235760"/>
                  <a:gd name="connsiteY9" fmla="*/ 312638 h 386016"/>
                  <a:gd name="connsiteX10" fmla="*/ 132222 w 235760"/>
                  <a:gd name="connsiteY10" fmla="*/ 193008 h 386016"/>
                  <a:gd name="connsiteX11" fmla="*/ 12593 w 235760"/>
                  <a:gd name="connsiteY11" fmla="*/ 73379 h 386016"/>
                  <a:gd name="connsiteX12" fmla="*/ 12593 w 235760"/>
                  <a:gd name="connsiteY12" fmla="*/ 12593 h 386016"/>
                  <a:gd name="connsiteX13" fmla="*/ 42986 w 235760"/>
                  <a:gd name="connsiteY13" fmla="*/ 0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5760" h="386016">
                    <a:moveTo>
                      <a:pt x="42986" y="0"/>
                    </a:moveTo>
                    <a:cubicBezTo>
                      <a:pt x="53985" y="0"/>
                      <a:pt x="64984" y="4198"/>
                      <a:pt x="73379" y="12593"/>
                    </a:cubicBezTo>
                    <a:lnTo>
                      <a:pt x="223167" y="162382"/>
                    </a:lnTo>
                    <a:cubicBezTo>
                      <a:pt x="231563" y="170777"/>
                      <a:pt x="235760" y="181776"/>
                      <a:pt x="235760" y="192775"/>
                    </a:cubicBezTo>
                    <a:lnTo>
                      <a:pt x="235664" y="193008"/>
                    </a:lnTo>
                    <a:lnTo>
                      <a:pt x="235760" y="193242"/>
                    </a:lnTo>
                    <a:cubicBezTo>
                      <a:pt x="235760" y="204241"/>
                      <a:pt x="231563" y="215240"/>
                      <a:pt x="223167" y="223635"/>
                    </a:cubicBezTo>
                    <a:lnTo>
                      <a:pt x="73379" y="373424"/>
                    </a:lnTo>
                    <a:cubicBezTo>
                      <a:pt x="56589" y="390214"/>
                      <a:pt x="29383" y="390214"/>
                      <a:pt x="12593" y="373424"/>
                    </a:cubicBezTo>
                    <a:cubicBezTo>
                      <a:pt x="-4198" y="356635"/>
                      <a:pt x="-4198" y="329429"/>
                      <a:pt x="12593" y="312638"/>
                    </a:cubicBezTo>
                    <a:lnTo>
                      <a:pt x="132222" y="193008"/>
                    </a:lnTo>
                    <a:lnTo>
                      <a:pt x="12593" y="73379"/>
                    </a:lnTo>
                    <a:cubicBezTo>
                      <a:pt x="-4198" y="56589"/>
                      <a:pt x="-4198" y="29383"/>
                      <a:pt x="12593" y="12593"/>
                    </a:cubicBezTo>
                    <a:cubicBezTo>
                      <a:pt x="20988" y="4198"/>
                      <a:pt x="31987" y="0"/>
                      <a:pt x="429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0309D151-9753-114A-C141-2A9C66ED6590}"/>
                  </a:ext>
                </a:extLst>
              </p:cNvPr>
              <p:cNvSpPr/>
              <p:nvPr/>
            </p:nvSpPr>
            <p:spPr>
              <a:xfrm rot="5400000">
                <a:off x="4139474" y="3567118"/>
                <a:ext cx="133176" cy="218058"/>
              </a:xfrm>
              <a:custGeom>
                <a:avLst/>
                <a:gdLst>
                  <a:gd name="connsiteX0" fmla="*/ 42986 w 235760"/>
                  <a:gd name="connsiteY0" fmla="*/ 0 h 386016"/>
                  <a:gd name="connsiteX1" fmla="*/ 73379 w 235760"/>
                  <a:gd name="connsiteY1" fmla="*/ 12593 h 386016"/>
                  <a:gd name="connsiteX2" fmla="*/ 223167 w 235760"/>
                  <a:gd name="connsiteY2" fmla="*/ 162382 h 386016"/>
                  <a:gd name="connsiteX3" fmla="*/ 235760 w 235760"/>
                  <a:gd name="connsiteY3" fmla="*/ 192775 h 386016"/>
                  <a:gd name="connsiteX4" fmla="*/ 235664 w 235760"/>
                  <a:gd name="connsiteY4" fmla="*/ 193008 h 386016"/>
                  <a:gd name="connsiteX5" fmla="*/ 235760 w 235760"/>
                  <a:gd name="connsiteY5" fmla="*/ 193242 h 386016"/>
                  <a:gd name="connsiteX6" fmla="*/ 223167 w 235760"/>
                  <a:gd name="connsiteY6" fmla="*/ 223635 h 386016"/>
                  <a:gd name="connsiteX7" fmla="*/ 73379 w 235760"/>
                  <a:gd name="connsiteY7" fmla="*/ 373424 h 386016"/>
                  <a:gd name="connsiteX8" fmla="*/ 12593 w 235760"/>
                  <a:gd name="connsiteY8" fmla="*/ 373424 h 386016"/>
                  <a:gd name="connsiteX9" fmla="*/ 12593 w 235760"/>
                  <a:gd name="connsiteY9" fmla="*/ 312638 h 386016"/>
                  <a:gd name="connsiteX10" fmla="*/ 132222 w 235760"/>
                  <a:gd name="connsiteY10" fmla="*/ 193008 h 386016"/>
                  <a:gd name="connsiteX11" fmla="*/ 12593 w 235760"/>
                  <a:gd name="connsiteY11" fmla="*/ 73379 h 386016"/>
                  <a:gd name="connsiteX12" fmla="*/ 12593 w 235760"/>
                  <a:gd name="connsiteY12" fmla="*/ 12593 h 386016"/>
                  <a:gd name="connsiteX13" fmla="*/ 42986 w 235760"/>
                  <a:gd name="connsiteY13" fmla="*/ 0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5760" h="386016">
                    <a:moveTo>
                      <a:pt x="42986" y="0"/>
                    </a:moveTo>
                    <a:cubicBezTo>
                      <a:pt x="53985" y="0"/>
                      <a:pt x="64984" y="4198"/>
                      <a:pt x="73379" y="12593"/>
                    </a:cubicBezTo>
                    <a:lnTo>
                      <a:pt x="223167" y="162382"/>
                    </a:lnTo>
                    <a:cubicBezTo>
                      <a:pt x="231563" y="170777"/>
                      <a:pt x="235760" y="181776"/>
                      <a:pt x="235760" y="192775"/>
                    </a:cubicBezTo>
                    <a:lnTo>
                      <a:pt x="235664" y="193008"/>
                    </a:lnTo>
                    <a:lnTo>
                      <a:pt x="235760" y="193242"/>
                    </a:lnTo>
                    <a:cubicBezTo>
                      <a:pt x="235760" y="204241"/>
                      <a:pt x="231563" y="215240"/>
                      <a:pt x="223167" y="223635"/>
                    </a:cubicBezTo>
                    <a:lnTo>
                      <a:pt x="73379" y="373424"/>
                    </a:lnTo>
                    <a:cubicBezTo>
                      <a:pt x="56589" y="390214"/>
                      <a:pt x="29383" y="390214"/>
                      <a:pt x="12593" y="373424"/>
                    </a:cubicBezTo>
                    <a:cubicBezTo>
                      <a:pt x="-4198" y="356635"/>
                      <a:pt x="-4198" y="329429"/>
                      <a:pt x="12593" y="312638"/>
                    </a:cubicBezTo>
                    <a:lnTo>
                      <a:pt x="132222" y="193008"/>
                    </a:lnTo>
                    <a:lnTo>
                      <a:pt x="12593" y="73379"/>
                    </a:lnTo>
                    <a:cubicBezTo>
                      <a:pt x="-4198" y="56589"/>
                      <a:pt x="-4198" y="29383"/>
                      <a:pt x="12593" y="12593"/>
                    </a:cubicBezTo>
                    <a:cubicBezTo>
                      <a:pt x="20988" y="4198"/>
                      <a:pt x="31987" y="0"/>
                      <a:pt x="429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713956CB-E071-C069-8C51-3C2EC62801DF}"/>
                  </a:ext>
                </a:extLst>
              </p:cNvPr>
              <p:cNvSpPr/>
              <p:nvPr/>
            </p:nvSpPr>
            <p:spPr>
              <a:xfrm rot="5400000">
                <a:off x="4139474" y="3692362"/>
                <a:ext cx="133176" cy="218058"/>
              </a:xfrm>
              <a:custGeom>
                <a:avLst/>
                <a:gdLst>
                  <a:gd name="connsiteX0" fmla="*/ 42986 w 235760"/>
                  <a:gd name="connsiteY0" fmla="*/ 0 h 386016"/>
                  <a:gd name="connsiteX1" fmla="*/ 73379 w 235760"/>
                  <a:gd name="connsiteY1" fmla="*/ 12593 h 386016"/>
                  <a:gd name="connsiteX2" fmla="*/ 223167 w 235760"/>
                  <a:gd name="connsiteY2" fmla="*/ 162382 h 386016"/>
                  <a:gd name="connsiteX3" fmla="*/ 235760 w 235760"/>
                  <a:gd name="connsiteY3" fmla="*/ 192775 h 386016"/>
                  <a:gd name="connsiteX4" fmla="*/ 235664 w 235760"/>
                  <a:gd name="connsiteY4" fmla="*/ 193008 h 386016"/>
                  <a:gd name="connsiteX5" fmla="*/ 235760 w 235760"/>
                  <a:gd name="connsiteY5" fmla="*/ 193242 h 386016"/>
                  <a:gd name="connsiteX6" fmla="*/ 223167 w 235760"/>
                  <a:gd name="connsiteY6" fmla="*/ 223635 h 386016"/>
                  <a:gd name="connsiteX7" fmla="*/ 73379 w 235760"/>
                  <a:gd name="connsiteY7" fmla="*/ 373424 h 386016"/>
                  <a:gd name="connsiteX8" fmla="*/ 12593 w 235760"/>
                  <a:gd name="connsiteY8" fmla="*/ 373424 h 386016"/>
                  <a:gd name="connsiteX9" fmla="*/ 12593 w 235760"/>
                  <a:gd name="connsiteY9" fmla="*/ 312638 h 386016"/>
                  <a:gd name="connsiteX10" fmla="*/ 132222 w 235760"/>
                  <a:gd name="connsiteY10" fmla="*/ 193008 h 386016"/>
                  <a:gd name="connsiteX11" fmla="*/ 12593 w 235760"/>
                  <a:gd name="connsiteY11" fmla="*/ 73379 h 386016"/>
                  <a:gd name="connsiteX12" fmla="*/ 12593 w 235760"/>
                  <a:gd name="connsiteY12" fmla="*/ 12593 h 386016"/>
                  <a:gd name="connsiteX13" fmla="*/ 42986 w 235760"/>
                  <a:gd name="connsiteY13" fmla="*/ 0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5760" h="386016">
                    <a:moveTo>
                      <a:pt x="42986" y="0"/>
                    </a:moveTo>
                    <a:cubicBezTo>
                      <a:pt x="53985" y="0"/>
                      <a:pt x="64984" y="4198"/>
                      <a:pt x="73379" y="12593"/>
                    </a:cubicBezTo>
                    <a:lnTo>
                      <a:pt x="223167" y="162382"/>
                    </a:lnTo>
                    <a:cubicBezTo>
                      <a:pt x="231563" y="170777"/>
                      <a:pt x="235760" y="181776"/>
                      <a:pt x="235760" y="192775"/>
                    </a:cubicBezTo>
                    <a:lnTo>
                      <a:pt x="235664" y="193008"/>
                    </a:lnTo>
                    <a:lnTo>
                      <a:pt x="235760" y="193242"/>
                    </a:lnTo>
                    <a:cubicBezTo>
                      <a:pt x="235760" y="204241"/>
                      <a:pt x="231563" y="215240"/>
                      <a:pt x="223167" y="223635"/>
                    </a:cubicBezTo>
                    <a:lnTo>
                      <a:pt x="73379" y="373424"/>
                    </a:lnTo>
                    <a:cubicBezTo>
                      <a:pt x="56589" y="390214"/>
                      <a:pt x="29383" y="390214"/>
                      <a:pt x="12593" y="373424"/>
                    </a:cubicBezTo>
                    <a:cubicBezTo>
                      <a:pt x="-4198" y="356635"/>
                      <a:pt x="-4198" y="329429"/>
                      <a:pt x="12593" y="312638"/>
                    </a:cubicBezTo>
                    <a:lnTo>
                      <a:pt x="132222" y="193008"/>
                    </a:lnTo>
                    <a:lnTo>
                      <a:pt x="12593" y="73379"/>
                    </a:lnTo>
                    <a:cubicBezTo>
                      <a:pt x="-4198" y="56589"/>
                      <a:pt x="-4198" y="29383"/>
                      <a:pt x="12593" y="12593"/>
                    </a:cubicBezTo>
                    <a:cubicBezTo>
                      <a:pt x="20988" y="4198"/>
                      <a:pt x="31987" y="0"/>
                      <a:pt x="429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CCD2F28F-54AE-33EA-8B89-D9811FF6CF6D}"/>
                  </a:ext>
                </a:extLst>
              </p:cNvPr>
              <p:cNvSpPr/>
              <p:nvPr/>
            </p:nvSpPr>
            <p:spPr>
              <a:xfrm rot="5400000">
                <a:off x="4139474" y="3817606"/>
                <a:ext cx="133176" cy="218058"/>
              </a:xfrm>
              <a:custGeom>
                <a:avLst/>
                <a:gdLst>
                  <a:gd name="connsiteX0" fmla="*/ 42986 w 235760"/>
                  <a:gd name="connsiteY0" fmla="*/ 0 h 386016"/>
                  <a:gd name="connsiteX1" fmla="*/ 73379 w 235760"/>
                  <a:gd name="connsiteY1" fmla="*/ 12593 h 386016"/>
                  <a:gd name="connsiteX2" fmla="*/ 223167 w 235760"/>
                  <a:gd name="connsiteY2" fmla="*/ 162382 h 386016"/>
                  <a:gd name="connsiteX3" fmla="*/ 235760 w 235760"/>
                  <a:gd name="connsiteY3" fmla="*/ 192775 h 386016"/>
                  <a:gd name="connsiteX4" fmla="*/ 235664 w 235760"/>
                  <a:gd name="connsiteY4" fmla="*/ 193008 h 386016"/>
                  <a:gd name="connsiteX5" fmla="*/ 235760 w 235760"/>
                  <a:gd name="connsiteY5" fmla="*/ 193242 h 386016"/>
                  <a:gd name="connsiteX6" fmla="*/ 223167 w 235760"/>
                  <a:gd name="connsiteY6" fmla="*/ 223635 h 386016"/>
                  <a:gd name="connsiteX7" fmla="*/ 73379 w 235760"/>
                  <a:gd name="connsiteY7" fmla="*/ 373424 h 386016"/>
                  <a:gd name="connsiteX8" fmla="*/ 12593 w 235760"/>
                  <a:gd name="connsiteY8" fmla="*/ 373424 h 386016"/>
                  <a:gd name="connsiteX9" fmla="*/ 12593 w 235760"/>
                  <a:gd name="connsiteY9" fmla="*/ 312638 h 386016"/>
                  <a:gd name="connsiteX10" fmla="*/ 132222 w 235760"/>
                  <a:gd name="connsiteY10" fmla="*/ 193008 h 386016"/>
                  <a:gd name="connsiteX11" fmla="*/ 12593 w 235760"/>
                  <a:gd name="connsiteY11" fmla="*/ 73379 h 386016"/>
                  <a:gd name="connsiteX12" fmla="*/ 12593 w 235760"/>
                  <a:gd name="connsiteY12" fmla="*/ 12593 h 386016"/>
                  <a:gd name="connsiteX13" fmla="*/ 42986 w 235760"/>
                  <a:gd name="connsiteY13" fmla="*/ 0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5760" h="386016">
                    <a:moveTo>
                      <a:pt x="42986" y="0"/>
                    </a:moveTo>
                    <a:cubicBezTo>
                      <a:pt x="53985" y="0"/>
                      <a:pt x="64984" y="4198"/>
                      <a:pt x="73379" y="12593"/>
                    </a:cubicBezTo>
                    <a:lnTo>
                      <a:pt x="223167" y="162382"/>
                    </a:lnTo>
                    <a:cubicBezTo>
                      <a:pt x="231563" y="170777"/>
                      <a:pt x="235760" y="181776"/>
                      <a:pt x="235760" y="192775"/>
                    </a:cubicBezTo>
                    <a:lnTo>
                      <a:pt x="235664" y="193008"/>
                    </a:lnTo>
                    <a:lnTo>
                      <a:pt x="235760" y="193242"/>
                    </a:lnTo>
                    <a:cubicBezTo>
                      <a:pt x="235760" y="204241"/>
                      <a:pt x="231563" y="215240"/>
                      <a:pt x="223167" y="223635"/>
                    </a:cubicBezTo>
                    <a:lnTo>
                      <a:pt x="73379" y="373424"/>
                    </a:lnTo>
                    <a:cubicBezTo>
                      <a:pt x="56589" y="390214"/>
                      <a:pt x="29383" y="390214"/>
                      <a:pt x="12593" y="373424"/>
                    </a:cubicBezTo>
                    <a:cubicBezTo>
                      <a:pt x="-4198" y="356635"/>
                      <a:pt x="-4198" y="329429"/>
                      <a:pt x="12593" y="312638"/>
                    </a:cubicBezTo>
                    <a:lnTo>
                      <a:pt x="132222" y="193008"/>
                    </a:lnTo>
                    <a:lnTo>
                      <a:pt x="12593" y="73379"/>
                    </a:lnTo>
                    <a:cubicBezTo>
                      <a:pt x="-4198" y="56589"/>
                      <a:pt x="-4198" y="29383"/>
                      <a:pt x="12593" y="12593"/>
                    </a:cubicBezTo>
                    <a:cubicBezTo>
                      <a:pt x="20988" y="4198"/>
                      <a:pt x="31987" y="0"/>
                      <a:pt x="429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22BCAF45-D026-DEE9-741E-2E64BD30AF62}"/>
                  </a:ext>
                </a:extLst>
              </p:cNvPr>
              <p:cNvSpPr/>
              <p:nvPr/>
            </p:nvSpPr>
            <p:spPr>
              <a:xfrm rot="5400000">
                <a:off x="4139474" y="3942850"/>
                <a:ext cx="133176" cy="218058"/>
              </a:xfrm>
              <a:custGeom>
                <a:avLst/>
                <a:gdLst>
                  <a:gd name="connsiteX0" fmla="*/ 42986 w 235760"/>
                  <a:gd name="connsiteY0" fmla="*/ 0 h 386016"/>
                  <a:gd name="connsiteX1" fmla="*/ 73379 w 235760"/>
                  <a:gd name="connsiteY1" fmla="*/ 12593 h 386016"/>
                  <a:gd name="connsiteX2" fmla="*/ 223167 w 235760"/>
                  <a:gd name="connsiteY2" fmla="*/ 162382 h 386016"/>
                  <a:gd name="connsiteX3" fmla="*/ 235760 w 235760"/>
                  <a:gd name="connsiteY3" fmla="*/ 192775 h 386016"/>
                  <a:gd name="connsiteX4" fmla="*/ 235664 w 235760"/>
                  <a:gd name="connsiteY4" fmla="*/ 193008 h 386016"/>
                  <a:gd name="connsiteX5" fmla="*/ 235760 w 235760"/>
                  <a:gd name="connsiteY5" fmla="*/ 193242 h 386016"/>
                  <a:gd name="connsiteX6" fmla="*/ 223167 w 235760"/>
                  <a:gd name="connsiteY6" fmla="*/ 223635 h 386016"/>
                  <a:gd name="connsiteX7" fmla="*/ 73379 w 235760"/>
                  <a:gd name="connsiteY7" fmla="*/ 373424 h 386016"/>
                  <a:gd name="connsiteX8" fmla="*/ 12593 w 235760"/>
                  <a:gd name="connsiteY8" fmla="*/ 373424 h 386016"/>
                  <a:gd name="connsiteX9" fmla="*/ 12593 w 235760"/>
                  <a:gd name="connsiteY9" fmla="*/ 312638 h 386016"/>
                  <a:gd name="connsiteX10" fmla="*/ 132222 w 235760"/>
                  <a:gd name="connsiteY10" fmla="*/ 193008 h 386016"/>
                  <a:gd name="connsiteX11" fmla="*/ 12593 w 235760"/>
                  <a:gd name="connsiteY11" fmla="*/ 73379 h 386016"/>
                  <a:gd name="connsiteX12" fmla="*/ 12593 w 235760"/>
                  <a:gd name="connsiteY12" fmla="*/ 12593 h 386016"/>
                  <a:gd name="connsiteX13" fmla="*/ 42986 w 235760"/>
                  <a:gd name="connsiteY13" fmla="*/ 0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5760" h="386016">
                    <a:moveTo>
                      <a:pt x="42986" y="0"/>
                    </a:moveTo>
                    <a:cubicBezTo>
                      <a:pt x="53985" y="0"/>
                      <a:pt x="64984" y="4198"/>
                      <a:pt x="73379" y="12593"/>
                    </a:cubicBezTo>
                    <a:lnTo>
                      <a:pt x="223167" y="162382"/>
                    </a:lnTo>
                    <a:cubicBezTo>
                      <a:pt x="231563" y="170777"/>
                      <a:pt x="235760" y="181776"/>
                      <a:pt x="235760" y="192775"/>
                    </a:cubicBezTo>
                    <a:lnTo>
                      <a:pt x="235664" y="193008"/>
                    </a:lnTo>
                    <a:lnTo>
                      <a:pt x="235760" y="193242"/>
                    </a:lnTo>
                    <a:cubicBezTo>
                      <a:pt x="235760" y="204241"/>
                      <a:pt x="231563" y="215240"/>
                      <a:pt x="223167" y="223635"/>
                    </a:cubicBezTo>
                    <a:lnTo>
                      <a:pt x="73379" y="373424"/>
                    </a:lnTo>
                    <a:cubicBezTo>
                      <a:pt x="56589" y="390214"/>
                      <a:pt x="29383" y="390214"/>
                      <a:pt x="12593" y="373424"/>
                    </a:cubicBezTo>
                    <a:cubicBezTo>
                      <a:pt x="-4198" y="356635"/>
                      <a:pt x="-4198" y="329429"/>
                      <a:pt x="12593" y="312638"/>
                    </a:cubicBezTo>
                    <a:lnTo>
                      <a:pt x="132222" y="193008"/>
                    </a:lnTo>
                    <a:lnTo>
                      <a:pt x="12593" y="73379"/>
                    </a:lnTo>
                    <a:cubicBezTo>
                      <a:pt x="-4198" y="56589"/>
                      <a:pt x="-4198" y="29383"/>
                      <a:pt x="12593" y="12593"/>
                    </a:cubicBezTo>
                    <a:cubicBezTo>
                      <a:pt x="20988" y="4198"/>
                      <a:pt x="31987" y="0"/>
                      <a:pt x="429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803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5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75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4D912E5-01E4-146D-5A78-10468CA20BA4}"/>
              </a:ext>
            </a:extLst>
          </p:cNvPr>
          <p:cNvGrpSpPr/>
          <p:nvPr/>
        </p:nvGrpSpPr>
        <p:grpSpPr>
          <a:xfrm>
            <a:off x="3219066" y="0"/>
            <a:ext cx="2705869" cy="3555389"/>
            <a:chOff x="3219066" y="0"/>
            <a:chExt cx="2705869" cy="35553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2AEE4F0-0329-E33B-941B-1361F02612A6}"/>
                </a:ext>
              </a:extLst>
            </p:cNvPr>
            <p:cNvSpPr txBox="1"/>
            <p:nvPr/>
          </p:nvSpPr>
          <p:spPr>
            <a:xfrm>
              <a:off x="3219066" y="2201172"/>
              <a:ext cx="2705869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교과의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성격과 목표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D33B9587-CC75-4139-0D95-A2C5CF3D83B6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11" name="사각형: 둥근 위쪽 모서리 10">
                <a:extLst>
                  <a:ext uri="{FF2B5EF4-FFF2-40B4-BE49-F238E27FC236}">
                    <a16:creationId xmlns:a16="http://schemas.microsoft.com/office/drawing/2014/main" id="{F6E90C7D-8216-0F24-8172-35C7E4F45AD8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01CD7FD-088D-570F-6778-0A4A20B7419C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97FD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001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477DD4E1-CBCC-3EC4-ED21-AC0017A120CD}"/>
              </a:ext>
            </a:extLst>
          </p:cNvPr>
          <p:cNvGrpSpPr/>
          <p:nvPr/>
        </p:nvGrpSpPr>
        <p:grpSpPr>
          <a:xfrm>
            <a:off x="385279" y="351388"/>
            <a:ext cx="4061762" cy="677108"/>
            <a:chOff x="385279" y="351388"/>
            <a:chExt cx="4061762" cy="67710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4C63BD-E7A9-C429-E9FF-0CB63AA93C69}"/>
                </a:ext>
              </a:extLst>
            </p:cNvPr>
            <p:cNvSpPr txBox="1"/>
            <p:nvPr/>
          </p:nvSpPr>
          <p:spPr>
            <a:xfrm>
              <a:off x="1410953" y="572593"/>
              <a:ext cx="3036088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교과의 성격과 목표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F3A020-BC05-E516-3799-7B200D8A642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D0FFC1-125D-C6FC-37B6-67B32F1CC363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B8138FB1-C316-42D3-3E38-3F37C7D69B88}"/>
              </a:ext>
            </a:extLst>
          </p:cNvPr>
          <p:cNvGrpSpPr/>
          <p:nvPr/>
        </p:nvGrpSpPr>
        <p:grpSpPr>
          <a:xfrm>
            <a:off x="323848" y="1277971"/>
            <a:ext cx="8496302" cy="922306"/>
            <a:chOff x="323848" y="1277971"/>
            <a:chExt cx="8496302" cy="922306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61FDB602-C57D-362F-9A39-8786D341CAE8}"/>
                </a:ext>
              </a:extLst>
            </p:cNvPr>
            <p:cNvGrpSpPr/>
            <p:nvPr/>
          </p:nvGrpSpPr>
          <p:grpSpPr>
            <a:xfrm>
              <a:off x="323848" y="1448791"/>
              <a:ext cx="8496302" cy="751486"/>
              <a:chOff x="323848" y="1448791"/>
              <a:chExt cx="8496302" cy="751486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AB1D8CE7-8DA9-2C2F-A3C8-A2066D4B234A}"/>
                  </a:ext>
                </a:extLst>
              </p:cNvPr>
              <p:cNvSpPr/>
              <p:nvPr/>
            </p:nvSpPr>
            <p:spPr>
              <a:xfrm>
                <a:off x="323850" y="1448791"/>
                <a:ext cx="8496300" cy="751484"/>
              </a:xfrm>
              <a:prstGeom prst="roundRect">
                <a:avLst>
                  <a:gd name="adj" fmla="val 13693"/>
                </a:avLst>
              </a:prstGeom>
              <a:gradFill>
                <a:gsLst>
                  <a:gs pos="24000">
                    <a:srgbClr val="0F958E"/>
                  </a:gs>
                  <a:gs pos="78000">
                    <a:srgbClr val="286EB4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BE8704D-E749-B43E-F2A6-6AAA0AF4BC8B}"/>
                  </a:ext>
                </a:extLst>
              </p:cNvPr>
              <p:cNvSpPr txBox="1"/>
              <p:nvPr/>
            </p:nvSpPr>
            <p:spPr>
              <a:xfrm>
                <a:off x="1109513" y="1777911"/>
                <a:ext cx="692497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과학은 과학적 소양을 갖추고 더불어 살아가는 창의적인 사람을 육성하기 위한 교과</a:t>
                </a:r>
              </a:p>
            </p:txBody>
          </p:sp>
          <p:grpSp>
            <p:nvGrpSpPr>
              <p:cNvPr id="289" name="그룹 288">
                <a:extLst>
                  <a:ext uri="{FF2B5EF4-FFF2-40B4-BE49-F238E27FC236}">
                    <a16:creationId xmlns:a16="http://schemas.microsoft.com/office/drawing/2014/main" id="{3DF032D4-11C3-5605-ECA8-D58080304539}"/>
                  </a:ext>
                </a:extLst>
              </p:cNvPr>
              <p:cNvGrpSpPr/>
              <p:nvPr/>
            </p:nvGrpSpPr>
            <p:grpSpPr>
              <a:xfrm>
                <a:off x="323848" y="1448791"/>
                <a:ext cx="580881" cy="751485"/>
                <a:chOff x="323848" y="7580205"/>
                <a:chExt cx="580881" cy="751485"/>
              </a:xfrm>
              <a:solidFill>
                <a:srgbClr val="6FCFC3">
                  <a:alpha val="21000"/>
                </a:srgbClr>
              </a:solidFill>
            </p:grpSpPr>
            <p:sp>
              <p:nvSpPr>
                <p:cNvPr id="290" name="자유형: 도형 289">
                  <a:extLst>
                    <a:ext uri="{FF2B5EF4-FFF2-40B4-BE49-F238E27FC236}">
                      <a16:creationId xmlns:a16="http://schemas.microsoft.com/office/drawing/2014/main" id="{BD004A5D-24E4-A843-D146-A0541D0CE4D0}"/>
                    </a:ext>
                  </a:extLst>
                </p:cNvPr>
                <p:cNvSpPr/>
                <p:nvPr/>
              </p:nvSpPr>
              <p:spPr>
                <a:xfrm rot="5400000">
                  <a:off x="295740" y="7608315"/>
                  <a:ext cx="228935" cy="172717"/>
                </a:xfrm>
                <a:custGeom>
                  <a:avLst/>
                  <a:gdLst>
                    <a:gd name="connsiteX0" fmla="*/ 0 w 228935"/>
                    <a:gd name="connsiteY0" fmla="*/ 69816 h 172717"/>
                    <a:gd name="connsiteX1" fmla="*/ 0 w 228935"/>
                    <a:gd name="connsiteY1" fmla="*/ 4 h 172717"/>
                    <a:gd name="connsiteX2" fmla="*/ 2 w 228935"/>
                    <a:gd name="connsiteY2" fmla="*/ 0 h 172717"/>
                    <a:gd name="connsiteX3" fmla="*/ 152659 w 228935"/>
                    <a:gd name="connsiteY3" fmla="*/ 0 h 172717"/>
                    <a:gd name="connsiteX4" fmla="*/ 228935 w 228935"/>
                    <a:gd name="connsiteY4" fmla="*/ 132122 h 172717"/>
                    <a:gd name="connsiteX5" fmla="*/ 205499 w 228935"/>
                    <a:gd name="connsiteY5" fmla="*/ 172717 h 172717"/>
                    <a:gd name="connsiteX6" fmla="*/ 102901 w 228935"/>
                    <a:gd name="connsiteY6" fmla="*/ 172717 h 172717"/>
                    <a:gd name="connsiteX7" fmla="*/ 0 w 228935"/>
                    <a:gd name="connsiteY7" fmla="*/ 69816 h 172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8935" h="172717">
                      <a:moveTo>
                        <a:pt x="0" y="69816"/>
                      </a:move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152659" y="0"/>
                      </a:lnTo>
                      <a:lnTo>
                        <a:pt x="228935" y="132122"/>
                      </a:lnTo>
                      <a:lnTo>
                        <a:pt x="205499" y="172717"/>
                      </a:lnTo>
                      <a:lnTo>
                        <a:pt x="102901" y="172717"/>
                      </a:lnTo>
                      <a:cubicBezTo>
                        <a:pt x="46070" y="172717"/>
                        <a:pt x="0" y="126647"/>
                        <a:pt x="0" y="69816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1" name="자유형: 도형 290">
                  <a:extLst>
                    <a:ext uri="{FF2B5EF4-FFF2-40B4-BE49-F238E27FC236}">
                      <a16:creationId xmlns:a16="http://schemas.microsoft.com/office/drawing/2014/main" id="{288A42DD-CA43-949A-CF60-EAFD75DA4D7D}"/>
                    </a:ext>
                  </a:extLst>
                </p:cNvPr>
                <p:cNvSpPr/>
                <p:nvPr/>
              </p:nvSpPr>
              <p:spPr>
                <a:xfrm rot="5400000">
                  <a:off x="547800" y="7562499"/>
                  <a:ext cx="228935" cy="264348"/>
                </a:xfrm>
                <a:custGeom>
                  <a:avLst/>
                  <a:gdLst>
                    <a:gd name="connsiteX0" fmla="*/ 0 w 228935"/>
                    <a:gd name="connsiteY0" fmla="*/ 264345 h 264348"/>
                    <a:gd name="connsiteX1" fmla="*/ 0 w 228935"/>
                    <a:gd name="connsiteY1" fmla="*/ 4 h 264348"/>
                    <a:gd name="connsiteX2" fmla="*/ 2 w 228935"/>
                    <a:gd name="connsiteY2" fmla="*/ 0 h 264348"/>
                    <a:gd name="connsiteX3" fmla="*/ 152659 w 228935"/>
                    <a:gd name="connsiteY3" fmla="*/ 0 h 264348"/>
                    <a:gd name="connsiteX4" fmla="*/ 228935 w 228935"/>
                    <a:gd name="connsiteY4" fmla="*/ 132226 h 264348"/>
                    <a:gd name="connsiteX5" fmla="*/ 152659 w 228935"/>
                    <a:gd name="connsiteY5" fmla="*/ 264348 h 264348"/>
                    <a:gd name="connsiteX6" fmla="*/ 2 w 228935"/>
                    <a:gd name="connsiteY6" fmla="*/ 264348 h 264348"/>
                    <a:gd name="connsiteX7" fmla="*/ 0 w 228935"/>
                    <a:gd name="connsiteY7" fmla="*/ 264345 h 264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8935" h="264348">
                      <a:moveTo>
                        <a:pt x="0" y="264345"/>
                      </a:move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152659" y="0"/>
                      </a:lnTo>
                      <a:lnTo>
                        <a:pt x="228935" y="132226"/>
                      </a:lnTo>
                      <a:lnTo>
                        <a:pt x="152659" y="264348"/>
                      </a:lnTo>
                      <a:lnTo>
                        <a:pt x="2" y="264348"/>
                      </a:lnTo>
                      <a:lnTo>
                        <a:pt x="0" y="2643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2" name="자유형: 도형 291">
                  <a:extLst>
                    <a:ext uri="{FF2B5EF4-FFF2-40B4-BE49-F238E27FC236}">
                      <a16:creationId xmlns:a16="http://schemas.microsoft.com/office/drawing/2014/main" id="{812F7893-657B-911B-AE83-5B4F55FA6446}"/>
                    </a:ext>
                  </a:extLst>
                </p:cNvPr>
                <p:cNvSpPr/>
                <p:nvPr/>
              </p:nvSpPr>
              <p:spPr>
                <a:xfrm rot="5400000">
                  <a:off x="360778" y="7782318"/>
                  <a:ext cx="305105" cy="264245"/>
                </a:xfrm>
                <a:custGeom>
                  <a:avLst/>
                  <a:gdLst>
                    <a:gd name="connsiteX0" fmla="*/ 0 w 305105"/>
                    <a:gd name="connsiteY0" fmla="*/ 132121 h 264245"/>
                    <a:gd name="connsiteX1" fmla="*/ 76276 w 305105"/>
                    <a:gd name="connsiteY1" fmla="*/ 0 h 264245"/>
                    <a:gd name="connsiteX2" fmla="*/ 228828 w 305105"/>
                    <a:gd name="connsiteY2" fmla="*/ 0 h 264245"/>
                    <a:gd name="connsiteX3" fmla="*/ 305105 w 305105"/>
                    <a:gd name="connsiteY3" fmla="*/ 132121 h 264245"/>
                    <a:gd name="connsiteX4" fmla="*/ 228828 w 305105"/>
                    <a:gd name="connsiteY4" fmla="*/ 264245 h 264245"/>
                    <a:gd name="connsiteX5" fmla="*/ 76276 w 305105"/>
                    <a:gd name="connsiteY5" fmla="*/ 264245 h 264245"/>
                    <a:gd name="connsiteX6" fmla="*/ 0 w 305105"/>
                    <a:gd name="connsiteY6" fmla="*/ 132121 h 2642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5105" h="264245">
                      <a:moveTo>
                        <a:pt x="0" y="132121"/>
                      </a:moveTo>
                      <a:lnTo>
                        <a:pt x="76276" y="0"/>
                      </a:lnTo>
                      <a:lnTo>
                        <a:pt x="228828" y="0"/>
                      </a:lnTo>
                      <a:lnTo>
                        <a:pt x="305105" y="132121"/>
                      </a:lnTo>
                      <a:lnTo>
                        <a:pt x="228828" y="264245"/>
                      </a:lnTo>
                      <a:lnTo>
                        <a:pt x="76276" y="264245"/>
                      </a:lnTo>
                      <a:lnTo>
                        <a:pt x="0" y="1321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3" name="자유형: 도형 292">
                  <a:extLst>
                    <a:ext uri="{FF2B5EF4-FFF2-40B4-BE49-F238E27FC236}">
                      <a16:creationId xmlns:a16="http://schemas.microsoft.com/office/drawing/2014/main" id="{2A7E5603-7A17-18F4-5F02-67DFF03EA9E4}"/>
                    </a:ext>
                  </a:extLst>
                </p:cNvPr>
                <p:cNvSpPr/>
                <p:nvPr/>
              </p:nvSpPr>
              <p:spPr>
                <a:xfrm rot="5400000">
                  <a:off x="245730" y="7902526"/>
                  <a:ext cx="180068" cy="23831"/>
                </a:xfrm>
                <a:custGeom>
                  <a:avLst/>
                  <a:gdLst>
                    <a:gd name="connsiteX0" fmla="*/ 0 w 180068"/>
                    <a:gd name="connsiteY0" fmla="*/ 23831 h 23831"/>
                    <a:gd name="connsiteX1" fmla="*/ 13758 w 180068"/>
                    <a:gd name="connsiteY1" fmla="*/ 0 h 23831"/>
                    <a:gd name="connsiteX2" fmla="*/ 166310 w 180068"/>
                    <a:gd name="connsiteY2" fmla="*/ 0 h 23831"/>
                    <a:gd name="connsiteX3" fmla="*/ 180068 w 180068"/>
                    <a:gd name="connsiteY3" fmla="*/ 23831 h 23831"/>
                    <a:gd name="connsiteX4" fmla="*/ 0 w 180068"/>
                    <a:gd name="connsiteY4" fmla="*/ 23831 h 23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068" h="23831">
                      <a:moveTo>
                        <a:pt x="0" y="23831"/>
                      </a:moveTo>
                      <a:lnTo>
                        <a:pt x="13758" y="0"/>
                      </a:lnTo>
                      <a:lnTo>
                        <a:pt x="166310" y="0"/>
                      </a:lnTo>
                      <a:lnTo>
                        <a:pt x="180068" y="23831"/>
                      </a:lnTo>
                      <a:lnTo>
                        <a:pt x="0" y="2383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4" name="자유형: 도형 293">
                  <a:extLst>
                    <a:ext uri="{FF2B5EF4-FFF2-40B4-BE49-F238E27FC236}">
                      <a16:creationId xmlns:a16="http://schemas.microsoft.com/office/drawing/2014/main" id="{DCAAEBCD-5070-FD00-8EB4-08449351E5B6}"/>
                    </a:ext>
                  </a:extLst>
                </p:cNvPr>
                <p:cNvSpPr/>
                <p:nvPr/>
              </p:nvSpPr>
              <p:spPr>
                <a:xfrm rot="5400000">
                  <a:off x="509663" y="8040170"/>
                  <a:ext cx="305209" cy="264348"/>
                </a:xfrm>
                <a:custGeom>
                  <a:avLst/>
                  <a:gdLst>
                    <a:gd name="connsiteX0" fmla="*/ 0 w 305209"/>
                    <a:gd name="connsiteY0" fmla="*/ 132226 h 264348"/>
                    <a:gd name="connsiteX1" fmla="*/ 76380 w 305209"/>
                    <a:gd name="connsiteY1" fmla="*/ 0 h 264348"/>
                    <a:gd name="connsiteX2" fmla="*/ 228933 w 305209"/>
                    <a:gd name="connsiteY2" fmla="*/ 0 h 264348"/>
                    <a:gd name="connsiteX3" fmla="*/ 305209 w 305209"/>
                    <a:gd name="connsiteY3" fmla="*/ 132226 h 264348"/>
                    <a:gd name="connsiteX4" fmla="*/ 228933 w 305209"/>
                    <a:gd name="connsiteY4" fmla="*/ 264348 h 264348"/>
                    <a:gd name="connsiteX5" fmla="*/ 76380 w 305209"/>
                    <a:gd name="connsiteY5" fmla="*/ 264348 h 264348"/>
                    <a:gd name="connsiteX6" fmla="*/ 0 w 305209"/>
                    <a:gd name="connsiteY6" fmla="*/ 132226 h 264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5209" h="264348">
                      <a:moveTo>
                        <a:pt x="0" y="132226"/>
                      </a:moveTo>
                      <a:lnTo>
                        <a:pt x="76380" y="0"/>
                      </a:lnTo>
                      <a:lnTo>
                        <a:pt x="228933" y="0"/>
                      </a:lnTo>
                      <a:lnTo>
                        <a:pt x="305209" y="132226"/>
                      </a:lnTo>
                      <a:lnTo>
                        <a:pt x="228933" y="264348"/>
                      </a:lnTo>
                      <a:lnTo>
                        <a:pt x="76380" y="264348"/>
                      </a:lnTo>
                      <a:lnTo>
                        <a:pt x="0" y="13222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5" name="자유형: 도형 294">
                  <a:extLst>
                    <a:ext uri="{FF2B5EF4-FFF2-40B4-BE49-F238E27FC236}">
                      <a16:creationId xmlns:a16="http://schemas.microsoft.com/office/drawing/2014/main" id="{7CB3BCB8-6F9F-FF21-0113-33603A3B1CA9}"/>
                    </a:ext>
                  </a:extLst>
                </p:cNvPr>
                <p:cNvSpPr/>
                <p:nvPr/>
              </p:nvSpPr>
              <p:spPr>
                <a:xfrm rot="5400000">
                  <a:off x="487232" y="8212069"/>
                  <a:ext cx="53993" cy="185249"/>
                </a:xfrm>
                <a:custGeom>
                  <a:avLst/>
                  <a:gdLst>
                    <a:gd name="connsiteX0" fmla="*/ 0 w 53993"/>
                    <a:gd name="connsiteY0" fmla="*/ 93524 h 185249"/>
                    <a:gd name="connsiteX1" fmla="*/ 53993 w 53993"/>
                    <a:gd name="connsiteY1" fmla="*/ 0 h 185249"/>
                    <a:gd name="connsiteX2" fmla="*/ 53993 w 53993"/>
                    <a:gd name="connsiteY2" fmla="*/ 180103 h 185249"/>
                    <a:gd name="connsiteX3" fmla="*/ 52954 w 53993"/>
                    <a:gd name="connsiteY3" fmla="*/ 185249 h 185249"/>
                    <a:gd name="connsiteX4" fmla="*/ 0 w 53993"/>
                    <a:gd name="connsiteY4" fmla="*/ 93524 h 185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993" h="185249">
                      <a:moveTo>
                        <a:pt x="0" y="93524"/>
                      </a:moveTo>
                      <a:lnTo>
                        <a:pt x="53993" y="0"/>
                      </a:lnTo>
                      <a:lnTo>
                        <a:pt x="53993" y="180103"/>
                      </a:lnTo>
                      <a:lnTo>
                        <a:pt x="52954" y="185249"/>
                      </a:lnTo>
                      <a:lnTo>
                        <a:pt x="0" y="935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6" name="자유형: 도형 295">
                  <a:extLst>
                    <a:ext uri="{FF2B5EF4-FFF2-40B4-BE49-F238E27FC236}">
                      <a16:creationId xmlns:a16="http://schemas.microsoft.com/office/drawing/2014/main" id="{0078A212-BED7-F322-12EB-BB9F96DDDAF3}"/>
                    </a:ext>
                  </a:extLst>
                </p:cNvPr>
                <p:cNvSpPr/>
                <p:nvPr/>
              </p:nvSpPr>
              <p:spPr>
                <a:xfrm rot="5400000">
                  <a:off x="784175" y="8211136"/>
                  <a:ext cx="53991" cy="187116"/>
                </a:xfrm>
                <a:custGeom>
                  <a:avLst/>
                  <a:gdLst>
                    <a:gd name="connsiteX0" fmla="*/ 0 w 53991"/>
                    <a:gd name="connsiteY0" fmla="*/ 93520 h 187116"/>
                    <a:gd name="connsiteX1" fmla="*/ 53991 w 53991"/>
                    <a:gd name="connsiteY1" fmla="*/ 0 h 187116"/>
                    <a:gd name="connsiteX2" fmla="*/ 53991 w 53991"/>
                    <a:gd name="connsiteY2" fmla="*/ 187116 h 187116"/>
                    <a:gd name="connsiteX3" fmla="*/ 0 w 53991"/>
                    <a:gd name="connsiteY3" fmla="*/ 93520 h 187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991" h="187116">
                      <a:moveTo>
                        <a:pt x="0" y="93520"/>
                      </a:moveTo>
                      <a:lnTo>
                        <a:pt x="53991" y="0"/>
                      </a:lnTo>
                      <a:lnTo>
                        <a:pt x="53991" y="187116"/>
                      </a:lnTo>
                      <a:lnTo>
                        <a:pt x="0" y="9352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308" name="자유형: 도형 307">
                <a:extLst>
                  <a:ext uri="{FF2B5EF4-FFF2-40B4-BE49-F238E27FC236}">
                    <a16:creationId xmlns:a16="http://schemas.microsoft.com/office/drawing/2014/main" id="{F88C9DC3-4D28-DEE6-89E4-BA3E43CD9ECA}"/>
                  </a:ext>
                </a:extLst>
              </p:cNvPr>
              <p:cNvSpPr/>
              <p:nvPr/>
            </p:nvSpPr>
            <p:spPr>
              <a:xfrm rot="5400000">
                <a:off x="308946" y="1463694"/>
                <a:ext cx="751484" cy="721677"/>
              </a:xfrm>
              <a:custGeom>
                <a:avLst/>
                <a:gdLst>
                  <a:gd name="connsiteX0" fmla="*/ 0 w 751484"/>
                  <a:gd name="connsiteY0" fmla="*/ 417634 h 721677"/>
                  <a:gd name="connsiteX1" fmla="*/ 0 w 751484"/>
                  <a:gd name="connsiteY1" fmla="*/ 414594 h 721677"/>
                  <a:gd name="connsiteX2" fmla="*/ 149611 w 751484"/>
                  <a:gd name="connsiteY2" fmla="*/ 414594 h 721677"/>
                  <a:gd name="connsiteX3" fmla="*/ 158516 w 751484"/>
                  <a:gd name="connsiteY3" fmla="*/ 399193 h 721677"/>
                  <a:gd name="connsiteX4" fmla="*/ 176433 w 751484"/>
                  <a:gd name="connsiteY4" fmla="*/ 399193 h 721677"/>
                  <a:gd name="connsiteX5" fmla="*/ 269369 w 751484"/>
                  <a:gd name="connsiteY5" fmla="*/ 238153 h 721677"/>
                  <a:gd name="connsiteX6" fmla="*/ 260568 w 751484"/>
                  <a:gd name="connsiteY6" fmla="*/ 222857 h 721677"/>
                  <a:gd name="connsiteX7" fmla="*/ 269369 w 751484"/>
                  <a:gd name="connsiteY7" fmla="*/ 207559 h 721677"/>
                  <a:gd name="connsiteX8" fmla="*/ 183558 w 751484"/>
                  <a:gd name="connsiteY8" fmla="*/ 59093 h 721677"/>
                  <a:gd name="connsiteX9" fmla="*/ 151392 w 751484"/>
                  <a:gd name="connsiteY9" fmla="*/ 59093 h 721677"/>
                  <a:gd name="connsiteX10" fmla="*/ 134314 w 751484"/>
                  <a:gd name="connsiteY10" fmla="*/ 29547 h 721677"/>
                  <a:gd name="connsiteX11" fmla="*/ 151392 w 751484"/>
                  <a:gd name="connsiteY11" fmla="*/ 0 h 721677"/>
                  <a:gd name="connsiteX12" fmla="*/ 185444 w 751484"/>
                  <a:gd name="connsiteY12" fmla="*/ 0 h 721677"/>
                  <a:gd name="connsiteX13" fmla="*/ 202522 w 751484"/>
                  <a:gd name="connsiteY13" fmla="*/ 29547 h 721677"/>
                  <a:gd name="connsiteX14" fmla="*/ 186387 w 751484"/>
                  <a:gd name="connsiteY14" fmla="*/ 57417 h 721677"/>
                  <a:gd name="connsiteX15" fmla="*/ 271988 w 751484"/>
                  <a:gd name="connsiteY15" fmla="*/ 205778 h 721677"/>
                  <a:gd name="connsiteX16" fmla="*/ 290009 w 751484"/>
                  <a:gd name="connsiteY16" fmla="*/ 205778 h 721677"/>
                  <a:gd name="connsiteX17" fmla="*/ 298915 w 751484"/>
                  <a:gd name="connsiteY17" fmla="*/ 221180 h 721677"/>
                  <a:gd name="connsiteX18" fmla="*/ 484576 w 751484"/>
                  <a:gd name="connsiteY18" fmla="*/ 221180 h 721677"/>
                  <a:gd name="connsiteX19" fmla="*/ 493483 w 751484"/>
                  <a:gd name="connsiteY19" fmla="*/ 205778 h 721677"/>
                  <a:gd name="connsiteX20" fmla="*/ 511085 w 751484"/>
                  <a:gd name="connsiteY20" fmla="*/ 205778 h 721677"/>
                  <a:gd name="connsiteX21" fmla="*/ 603915 w 751484"/>
                  <a:gd name="connsiteY21" fmla="*/ 44948 h 721677"/>
                  <a:gd name="connsiteX22" fmla="*/ 595009 w 751484"/>
                  <a:gd name="connsiteY22" fmla="*/ 29547 h 721677"/>
                  <a:gd name="connsiteX23" fmla="*/ 604858 w 751484"/>
                  <a:gd name="connsiteY23" fmla="*/ 12573 h 721677"/>
                  <a:gd name="connsiteX24" fmla="*/ 624555 w 751484"/>
                  <a:gd name="connsiteY24" fmla="*/ 12573 h 721677"/>
                  <a:gd name="connsiteX25" fmla="*/ 634405 w 751484"/>
                  <a:gd name="connsiteY25" fmla="*/ 29547 h 721677"/>
                  <a:gd name="connsiteX26" fmla="*/ 624555 w 751484"/>
                  <a:gd name="connsiteY26" fmla="*/ 46520 h 721677"/>
                  <a:gd name="connsiteX27" fmla="*/ 606744 w 751484"/>
                  <a:gd name="connsiteY27" fmla="*/ 46520 h 721677"/>
                  <a:gd name="connsiteX28" fmla="*/ 514019 w 751484"/>
                  <a:gd name="connsiteY28" fmla="*/ 207140 h 721677"/>
                  <a:gd name="connsiteX29" fmla="*/ 523029 w 751484"/>
                  <a:gd name="connsiteY29" fmla="*/ 222752 h 721677"/>
                  <a:gd name="connsiteX30" fmla="*/ 514019 w 751484"/>
                  <a:gd name="connsiteY30" fmla="*/ 238363 h 721677"/>
                  <a:gd name="connsiteX31" fmla="*/ 599514 w 751484"/>
                  <a:gd name="connsiteY31" fmla="*/ 386515 h 721677"/>
                  <a:gd name="connsiteX32" fmla="*/ 631680 w 751484"/>
                  <a:gd name="connsiteY32" fmla="*/ 386515 h 721677"/>
                  <a:gd name="connsiteX33" fmla="*/ 647816 w 751484"/>
                  <a:gd name="connsiteY33" fmla="*/ 414385 h 721677"/>
                  <a:gd name="connsiteX34" fmla="*/ 751484 w 751484"/>
                  <a:gd name="connsiteY34" fmla="*/ 414385 h 721677"/>
                  <a:gd name="connsiteX35" fmla="*/ 751484 w 751484"/>
                  <a:gd name="connsiteY35" fmla="*/ 417738 h 721677"/>
                  <a:gd name="connsiteX36" fmla="*/ 647816 w 751484"/>
                  <a:gd name="connsiteY36" fmla="*/ 417738 h 721677"/>
                  <a:gd name="connsiteX37" fmla="*/ 631680 w 751484"/>
                  <a:gd name="connsiteY37" fmla="*/ 445713 h 721677"/>
                  <a:gd name="connsiteX38" fmla="*/ 599514 w 751484"/>
                  <a:gd name="connsiteY38" fmla="*/ 445713 h 721677"/>
                  <a:gd name="connsiteX39" fmla="*/ 513913 w 751484"/>
                  <a:gd name="connsiteY39" fmla="*/ 594075 h 721677"/>
                  <a:gd name="connsiteX40" fmla="*/ 522819 w 751484"/>
                  <a:gd name="connsiteY40" fmla="*/ 609476 h 721677"/>
                  <a:gd name="connsiteX41" fmla="*/ 513913 w 751484"/>
                  <a:gd name="connsiteY41" fmla="*/ 624878 h 721677"/>
                  <a:gd name="connsiteX42" fmla="*/ 569833 w 751484"/>
                  <a:gd name="connsiteY42" fmla="*/ 721677 h 721677"/>
                  <a:gd name="connsiteX43" fmla="*/ 566238 w 751484"/>
                  <a:gd name="connsiteY43" fmla="*/ 721677 h 721677"/>
                  <a:gd name="connsiteX44" fmla="*/ 511294 w 751484"/>
                  <a:gd name="connsiteY44" fmla="*/ 626450 h 721677"/>
                  <a:gd name="connsiteX45" fmla="*/ 493483 w 751484"/>
                  <a:gd name="connsiteY45" fmla="*/ 626450 h 721677"/>
                  <a:gd name="connsiteX46" fmla="*/ 484576 w 751484"/>
                  <a:gd name="connsiteY46" fmla="*/ 611048 h 721677"/>
                  <a:gd name="connsiteX47" fmla="*/ 313269 w 751484"/>
                  <a:gd name="connsiteY47" fmla="*/ 611048 h 721677"/>
                  <a:gd name="connsiteX48" fmla="*/ 297134 w 751484"/>
                  <a:gd name="connsiteY48" fmla="*/ 638919 h 721677"/>
                  <a:gd name="connsiteX49" fmla="*/ 264968 w 751484"/>
                  <a:gd name="connsiteY49" fmla="*/ 638919 h 721677"/>
                  <a:gd name="connsiteX50" fmla="*/ 217160 w 751484"/>
                  <a:gd name="connsiteY50" fmla="*/ 721677 h 721677"/>
                  <a:gd name="connsiteX51" fmla="*/ 213258 w 751484"/>
                  <a:gd name="connsiteY51" fmla="*/ 721677 h 721677"/>
                  <a:gd name="connsiteX52" fmla="*/ 262034 w 751484"/>
                  <a:gd name="connsiteY52" fmla="*/ 637242 h 721677"/>
                  <a:gd name="connsiteX53" fmla="*/ 245899 w 751484"/>
                  <a:gd name="connsiteY53" fmla="*/ 609372 h 721677"/>
                  <a:gd name="connsiteX54" fmla="*/ 262034 w 751484"/>
                  <a:gd name="connsiteY54" fmla="*/ 581396 h 721677"/>
                  <a:gd name="connsiteX55" fmla="*/ 176433 w 751484"/>
                  <a:gd name="connsiteY55" fmla="*/ 433035 h 721677"/>
                  <a:gd name="connsiteX56" fmla="*/ 158516 w 751484"/>
                  <a:gd name="connsiteY56" fmla="*/ 433035 h 721677"/>
                  <a:gd name="connsiteX57" fmla="*/ 149611 w 751484"/>
                  <a:gd name="connsiteY57" fmla="*/ 417634 h 721677"/>
                  <a:gd name="connsiteX58" fmla="*/ 0 w 751484"/>
                  <a:gd name="connsiteY58" fmla="*/ 417634 h 721677"/>
                  <a:gd name="connsiteX59" fmla="*/ 179158 w 751484"/>
                  <a:gd name="connsiteY59" fmla="*/ 431358 h 721677"/>
                  <a:gd name="connsiteX60" fmla="*/ 264863 w 751484"/>
                  <a:gd name="connsiteY60" fmla="*/ 579720 h 721677"/>
                  <a:gd name="connsiteX61" fmla="*/ 297134 w 751484"/>
                  <a:gd name="connsiteY61" fmla="*/ 579720 h 721677"/>
                  <a:gd name="connsiteX62" fmla="*/ 313269 w 751484"/>
                  <a:gd name="connsiteY62" fmla="*/ 607695 h 721677"/>
                  <a:gd name="connsiteX63" fmla="*/ 484576 w 751484"/>
                  <a:gd name="connsiteY63" fmla="*/ 607695 h 721677"/>
                  <a:gd name="connsiteX64" fmla="*/ 493483 w 751484"/>
                  <a:gd name="connsiteY64" fmla="*/ 592293 h 721677"/>
                  <a:gd name="connsiteX65" fmla="*/ 511294 w 751484"/>
                  <a:gd name="connsiteY65" fmla="*/ 592293 h 721677"/>
                  <a:gd name="connsiteX66" fmla="*/ 596895 w 751484"/>
                  <a:gd name="connsiteY66" fmla="*/ 443931 h 721677"/>
                  <a:gd name="connsiteX67" fmla="*/ 580760 w 751484"/>
                  <a:gd name="connsiteY67" fmla="*/ 415957 h 721677"/>
                  <a:gd name="connsiteX68" fmla="*/ 596895 w 751484"/>
                  <a:gd name="connsiteY68" fmla="*/ 387982 h 721677"/>
                  <a:gd name="connsiteX69" fmla="*/ 511294 w 751484"/>
                  <a:gd name="connsiteY69" fmla="*/ 239621 h 721677"/>
                  <a:gd name="connsiteX70" fmla="*/ 493692 w 751484"/>
                  <a:gd name="connsiteY70" fmla="*/ 239621 h 721677"/>
                  <a:gd name="connsiteX71" fmla="*/ 484786 w 751484"/>
                  <a:gd name="connsiteY71" fmla="*/ 224219 h 721677"/>
                  <a:gd name="connsiteX72" fmla="*/ 299020 w 751484"/>
                  <a:gd name="connsiteY72" fmla="*/ 224219 h 721677"/>
                  <a:gd name="connsiteX73" fmla="*/ 290114 w 751484"/>
                  <a:gd name="connsiteY73" fmla="*/ 239621 h 721677"/>
                  <a:gd name="connsiteX74" fmla="*/ 272092 w 751484"/>
                  <a:gd name="connsiteY74" fmla="*/ 239621 h 721677"/>
                  <a:gd name="connsiteX75" fmla="*/ 179158 w 751484"/>
                  <a:gd name="connsiteY75" fmla="*/ 400555 h 721677"/>
                  <a:gd name="connsiteX76" fmla="*/ 188063 w 751484"/>
                  <a:gd name="connsiteY76" fmla="*/ 415957 h 721677"/>
                  <a:gd name="connsiteX77" fmla="*/ 179158 w 751484"/>
                  <a:gd name="connsiteY77" fmla="*/ 431358 h 72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751484" h="721677">
                    <a:moveTo>
                      <a:pt x="0" y="417634"/>
                    </a:moveTo>
                    <a:lnTo>
                      <a:pt x="0" y="414594"/>
                    </a:lnTo>
                    <a:lnTo>
                      <a:pt x="149611" y="414594"/>
                    </a:lnTo>
                    <a:lnTo>
                      <a:pt x="158516" y="399193"/>
                    </a:lnTo>
                    <a:lnTo>
                      <a:pt x="176433" y="399193"/>
                    </a:lnTo>
                    <a:lnTo>
                      <a:pt x="269369" y="238153"/>
                    </a:lnTo>
                    <a:lnTo>
                      <a:pt x="260568" y="222857"/>
                    </a:lnTo>
                    <a:lnTo>
                      <a:pt x="269369" y="207559"/>
                    </a:lnTo>
                    <a:lnTo>
                      <a:pt x="183558" y="59093"/>
                    </a:lnTo>
                    <a:lnTo>
                      <a:pt x="151392" y="59093"/>
                    </a:lnTo>
                    <a:lnTo>
                      <a:pt x="134314" y="29547"/>
                    </a:lnTo>
                    <a:lnTo>
                      <a:pt x="151392" y="0"/>
                    </a:lnTo>
                    <a:lnTo>
                      <a:pt x="185444" y="0"/>
                    </a:lnTo>
                    <a:lnTo>
                      <a:pt x="202522" y="29547"/>
                    </a:lnTo>
                    <a:lnTo>
                      <a:pt x="186387" y="57417"/>
                    </a:lnTo>
                    <a:lnTo>
                      <a:pt x="271988" y="205778"/>
                    </a:lnTo>
                    <a:lnTo>
                      <a:pt x="290009" y="205778"/>
                    </a:lnTo>
                    <a:lnTo>
                      <a:pt x="298915" y="221180"/>
                    </a:lnTo>
                    <a:lnTo>
                      <a:pt x="484576" y="221180"/>
                    </a:lnTo>
                    <a:lnTo>
                      <a:pt x="493483" y="205778"/>
                    </a:lnTo>
                    <a:lnTo>
                      <a:pt x="511085" y="205778"/>
                    </a:lnTo>
                    <a:lnTo>
                      <a:pt x="603915" y="44948"/>
                    </a:lnTo>
                    <a:lnTo>
                      <a:pt x="595009" y="29547"/>
                    </a:lnTo>
                    <a:lnTo>
                      <a:pt x="604858" y="12573"/>
                    </a:lnTo>
                    <a:lnTo>
                      <a:pt x="624555" y="12573"/>
                    </a:lnTo>
                    <a:lnTo>
                      <a:pt x="634405" y="29547"/>
                    </a:lnTo>
                    <a:lnTo>
                      <a:pt x="624555" y="46520"/>
                    </a:lnTo>
                    <a:lnTo>
                      <a:pt x="606744" y="46520"/>
                    </a:lnTo>
                    <a:lnTo>
                      <a:pt x="514019" y="207140"/>
                    </a:lnTo>
                    <a:lnTo>
                      <a:pt x="523029" y="222752"/>
                    </a:lnTo>
                    <a:lnTo>
                      <a:pt x="514019" y="238363"/>
                    </a:lnTo>
                    <a:lnTo>
                      <a:pt x="599514" y="386515"/>
                    </a:lnTo>
                    <a:lnTo>
                      <a:pt x="631680" y="386515"/>
                    </a:lnTo>
                    <a:lnTo>
                      <a:pt x="647816" y="414385"/>
                    </a:lnTo>
                    <a:lnTo>
                      <a:pt x="751484" y="414385"/>
                    </a:lnTo>
                    <a:lnTo>
                      <a:pt x="751484" y="417738"/>
                    </a:lnTo>
                    <a:lnTo>
                      <a:pt x="647816" y="417738"/>
                    </a:lnTo>
                    <a:lnTo>
                      <a:pt x="631680" y="445713"/>
                    </a:lnTo>
                    <a:lnTo>
                      <a:pt x="599514" y="445713"/>
                    </a:lnTo>
                    <a:lnTo>
                      <a:pt x="513913" y="594075"/>
                    </a:lnTo>
                    <a:lnTo>
                      <a:pt x="522819" y="609476"/>
                    </a:lnTo>
                    <a:lnTo>
                      <a:pt x="513913" y="624878"/>
                    </a:lnTo>
                    <a:lnTo>
                      <a:pt x="569833" y="721677"/>
                    </a:lnTo>
                    <a:lnTo>
                      <a:pt x="566238" y="721677"/>
                    </a:lnTo>
                    <a:lnTo>
                      <a:pt x="511294" y="626450"/>
                    </a:lnTo>
                    <a:lnTo>
                      <a:pt x="493483" y="626450"/>
                    </a:lnTo>
                    <a:lnTo>
                      <a:pt x="484576" y="611048"/>
                    </a:lnTo>
                    <a:lnTo>
                      <a:pt x="313269" y="611048"/>
                    </a:lnTo>
                    <a:lnTo>
                      <a:pt x="297134" y="638919"/>
                    </a:lnTo>
                    <a:lnTo>
                      <a:pt x="264968" y="638919"/>
                    </a:lnTo>
                    <a:lnTo>
                      <a:pt x="217160" y="721677"/>
                    </a:lnTo>
                    <a:lnTo>
                      <a:pt x="213258" y="721677"/>
                    </a:lnTo>
                    <a:lnTo>
                      <a:pt x="262034" y="637242"/>
                    </a:lnTo>
                    <a:lnTo>
                      <a:pt x="245899" y="609372"/>
                    </a:lnTo>
                    <a:lnTo>
                      <a:pt x="262034" y="581396"/>
                    </a:lnTo>
                    <a:lnTo>
                      <a:pt x="176433" y="433035"/>
                    </a:lnTo>
                    <a:lnTo>
                      <a:pt x="158516" y="433035"/>
                    </a:lnTo>
                    <a:lnTo>
                      <a:pt x="149611" y="417634"/>
                    </a:lnTo>
                    <a:lnTo>
                      <a:pt x="0" y="417634"/>
                    </a:lnTo>
                    <a:close/>
                    <a:moveTo>
                      <a:pt x="179158" y="431358"/>
                    </a:moveTo>
                    <a:lnTo>
                      <a:pt x="264863" y="579720"/>
                    </a:lnTo>
                    <a:lnTo>
                      <a:pt x="297134" y="579720"/>
                    </a:lnTo>
                    <a:lnTo>
                      <a:pt x="313269" y="607695"/>
                    </a:lnTo>
                    <a:lnTo>
                      <a:pt x="484576" y="607695"/>
                    </a:lnTo>
                    <a:lnTo>
                      <a:pt x="493483" y="592293"/>
                    </a:lnTo>
                    <a:lnTo>
                      <a:pt x="511294" y="592293"/>
                    </a:lnTo>
                    <a:lnTo>
                      <a:pt x="596895" y="443931"/>
                    </a:lnTo>
                    <a:lnTo>
                      <a:pt x="580760" y="415957"/>
                    </a:lnTo>
                    <a:lnTo>
                      <a:pt x="596895" y="387982"/>
                    </a:lnTo>
                    <a:lnTo>
                      <a:pt x="511294" y="239621"/>
                    </a:lnTo>
                    <a:lnTo>
                      <a:pt x="493692" y="239621"/>
                    </a:lnTo>
                    <a:lnTo>
                      <a:pt x="484786" y="224219"/>
                    </a:lnTo>
                    <a:lnTo>
                      <a:pt x="299020" y="224219"/>
                    </a:lnTo>
                    <a:lnTo>
                      <a:pt x="290114" y="239621"/>
                    </a:lnTo>
                    <a:lnTo>
                      <a:pt x="272092" y="239621"/>
                    </a:lnTo>
                    <a:lnTo>
                      <a:pt x="179158" y="400555"/>
                    </a:lnTo>
                    <a:lnTo>
                      <a:pt x="188063" y="415957"/>
                    </a:lnTo>
                    <a:lnTo>
                      <a:pt x="179158" y="431358"/>
                    </a:lnTo>
                    <a:close/>
                  </a:path>
                </a:pathLst>
              </a:custGeom>
              <a:solidFill>
                <a:srgbClr val="6FD5BF">
                  <a:alpha val="8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32F685B0-5AE2-9389-0F8F-6761730FFE43}"/>
                  </a:ext>
                </a:extLst>
              </p:cNvPr>
              <p:cNvGrpSpPr/>
              <p:nvPr/>
            </p:nvGrpSpPr>
            <p:grpSpPr>
              <a:xfrm flipH="1" flipV="1">
                <a:off x="8239268" y="1448791"/>
                <a:ext cx="580881" cy="751485"/>
                <a:chOff x="323848" y="7580205"/>
                <a:chExt cx="580881" cy="751485"/>
              </a:xfrm>
              <a:solidFill>
                <a:srgbClr val="7CA1E5">
                  <a:alpha val="29000"/>
                </a:srgbClr>
              </a:solidFill>
            </p:grpSpPr>
            <p:sp>
              <p:nvSpPr>
                <p:cNvPr id="6" name="자유형: 도형 5">
                  <a:extLst>
                    <a:ext uri="{FF2B5EF4-FFF2-40B4-BE49-F238E27FC236}">
                      <a16:creationId xmlns:a16="http://schemas.microsoft.com/office/drawing/2014/main" id="{D6E32C19-F1DE-48DD-06E9-0F157DE0D6FB}"/>
                    </a:ext>
                  </a:extLst>
                </p:cNvPr>
                <p:cNvSpPr/>
                <p:nvPr/>
              </p:nvSpPr>
              <p:spPr>
                <a:xfrm rot="5400000">
                  <a:off x="295740" y="7608315"/>
                  <a:ext cx="228935" cy="172717"/>
                </a:xfrm>
                <a:custGeom>
                  <a:avLst/>
                  <a:gdLst>
                    <a:gd name="connsiteX0" fmla="*/ 0 w 228935"/>
                    <a:gd name="connsiteY0" fmla="*/ 69816 h 172717"/>
                    <a:gd name="connsiteX1" fmla="*/ 0 w 228935"/>
                    <a:gd name="connsiteY1" fmla="*/ 4 h 172717"/>
                    <a:gd name="connsiteX2" fmla="*/ 2 w 228935"/>
                    <a:gd name="connsiteY2" fmla="*/ 0 h 172717"/>
                    <a:gd name="connsiteX3" fmla="*/ 152659 w 228935"/>
                    <a:gd name="connsiteY3" fmla="*/ 0 h 172717"/>
                    <a:gd name="connsiteX4" fmla="*/ 228935 w 228935"/>
                    <a:gd name="connsiteY4" fmla="*/ 132122 h 172717"/>
                    <a:gd name="connsiteX5" fmla="*/ 205499 w 228935"/>
                    <a:gd name="connsiteY5" fmla="*/ 172717 h 172717"/>
                    <a:gd name="connsiteX6" fmla="*/ 102901 w 228935"/>
                    <a:gd name="connsiteY6" fmla="*/ 172717 h 172717"/>
                    <a:gd name="connsiteX7" fmla="*/ 0 w 228935"/>
                    <a:gd name="connsiteY7" fmla="*/ 69816 h 172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8935" h="172717">
                      <a:moveTo>
                        <a:pt x="0" y="69816"/>
                      </a:move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152659" y="0"/>
                      </a:lnTo>
                      <a:lnTo>
                        <a:pt x="228935" y="132122"/>
                      </a:lnTo>
                      <a:lnTo>
                        <a:pt x="205499" y="172717"/>
                      </a:lnTo>
                      <a:lnTo>
                        <a:pt x="102901" y="172717"/>
                      </a:lnTo>
                      <a:cubicBezTo>
                        <a:pt x="46070" y="172717"/>
                        <a:pt x="0" y="126647"/>
                        <a:pt x="0" y="69816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" name="자유형: 도형 6">
                  <a:extLst>
                    <a:ext uri="{FF2B5EF4-FFF2-40B4-BE49-F238E27FC236}">
                      <a16:creationId xmlns:a16="http://schemas.microsoft.com/office/drawing/2014/main" id="{474727FD-5D5F-C5D4-1BA1-7F806EDA669B}"/>
                    </a:ext>
                  </a:extLst>
                </p:cNvPr>
                <p:cNvSpPr/>
                <p:nvPr/>
              </p:nvSpPr>
              <p:spPr>
                <a:xfrm rot="5400000">
                  <a:off x="547800" y="7562499"/>
                  <a:ext cx="228935" cy="264348"/>
                </a:xfrm>
                <a:custGeom>
                  <a:avLst/>
                  <a:gdLst>
                    <a:gd name="connsiteX0" fmla="*/ 0 w 228935"/>
                    <a:gd name="connsiteY0" fmla="*/ 264345 h 264348"/>
                    <a:gd name="connsiteX1" fmla="*/ 0 w 228935"/>
                    <a:gd name="connsiteY1" fmla="*/ 4 h 264348"/>
                    <a:gd name="connsiteX2" fmla="*/ 2 w 228935"/>
                    <a:gd name="connsiteY2" fmla="*/ 0 h 264348"/>
                    <a:gd name="connsiteX3" fmla="*/ 152659 w 228935"/>
                    <a:gd name="connsiteY3" fmla="*/ 0 h 264348"/>
                    <a:gd name="connsiteX4" fmla="*/ 228935 w 228935"/>
                    <a:gd name="connsiteY4" fmla="*/ 132226 h 264348"/>
                    <a:gd name="connsiteX5" fmla="*/ 152659 w 228935"/>
                    <a:gd name="connsiteY5" fmla="*/ 264348 h 264348"/>
                    <a:gd name="connsiteX6" fmla="*/ 2 w 228935"/>
                    <a:gd name="connsiteY6" fmla="*/ 264348 h 264348"/>
                    <a:gd name="connsiteX7" fmla="*/ 0 w 228935"/>
                    <a:gd name="connsiteY7" fmla="*/ 264345 h 264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8935" h="264348">
                      <a:moveTo>
                        <a:pt x="0" y="264345"/>
                      </a:move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152659" y="0"/>
                      </a:lnTo>
                      <a:lnTo>
                        <a:pt x="228935" y="132226"/>
                      </a:lnTo>
                      <a:lnTo>
                        <a:pt x="152659" y="264348"/>
                      </a:lnTo>
                      <a:lnTo>
                        <a:pt x="2" y="264348"/>
                      </a:lnTo>
                      <a:lnTo>
                        <a:pt x="0" y="2643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8" name="자유형: 도형 7">
                  <a:extLst>
                    <a:ext uri="{FF2B5EF4-FFF2-40B4-BE49-F238E27FC236}">
                      <a16:creationId xmlns:a16="http://schemas.microsoft.com/office/drawing/2014/main" id="{90F3325E-7526-865C-122C-081C283E6EBD}"/>
                    </a:ext>
                  </a:extLst>
                </p:cNvPr>
                <p:cNvSpPr/>
                <p:nvPr/>
              </p:nvSpPr>
              <p:spPr>
                <a:xfrm rot="5400000">
                  <a:off x="360778" y="7782318"/>
                  <a:ext cx="305105" cy="264245"/>
                </a:xfrm>
                <a:custGeom>
                  <a:avLst/>
                  <a:gdLst>
                    <a:gd name="connsiteX0" fmla="*/ 0 w 305105"/>
                    <a:gd name="connsiteY0" fmla="*/ 132121 h 264245"/>
                    <a:gd name="connsiteX1" fmla="*/ 76276 w 305105"/>
                    <a:gd name="connsiteY1" fmla="*/ 0 h 264245"/>
                    <a:gd name="connsiteX2" fmla="*/ 228828 w 305105"/>
                    <a:gd name="connsiteY2" fmla="*/ 0 h 264245"/>
                    <a:gd name="connsiteX3" fmla="*/ 305105 w 305105"/>
                    <a:gd name="connsiteY3" fmla="*/ 132121 h 264245"/>
                    <a:gd name="connsiteX4" fmla="*/ 228828 w 305105"/>
                    <a:gd name="connsiteY4" fmla="*/ 264245 h 264245"/>
                    <a:gd name="connsiteX5" fmla="*/ 76276 w 305105"/>
                    <a:gd name="connsiteY5" fmla="*/ 264245 h 264245"/>
                    <a:gd name="connsiteX6" fmla="*/ 0 w 305105"/>
                    <a:gd name="connsiteY6" fmla="*/ 132121 h 2642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5105" h="264245">
                      <a:moveTo>
                        <a:pt x="0" y="132121"/>
                      </a:moveTo>
                      <a:lnTo>
                        <a:pt x="76276" y="0"/>
                      </a:lnTo>
                      <a:lnTo>
                        <a:pt x="228828" y="0"/>
                      </a:lnTo>
                      <a:lnTo>
                        <a:pt x="305105" y="132121"/>
                      </a:lnTo>
                      <a:lnTo>
                        <a:pt x="228828" y="264245"/>
                      </a:lnTo>
                      <a:lnTo>
                        <a:pt x="76276" y="264245"/>
                      </a:lnTo>
                      <a:lnTo>
                        <a:pt x="0" y="1321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9" name="자유형: 도형 8">
                  <a:extLst>
                    <a:ext uri="{FF2B5EF4-FFF2-40B4-BE49-F238E27FC236}">
                      <a16:creationId xmlns:a16="http://schemas.microsoft.com/office/drawing/2014/main" id="{60984957-024D-3ADF-100C-772A99ACB357}"/>
                    </a:ext>
                  </a:extLst>
                </p:cNvPr>
                <p:cNvSpPr/>
                <p:nvPr/>
              </p:nvSpPr>
              <p:spPr>
                <a:xfrm rot="5400000">
                  <a:off x="245730" y="7902526"/>
                  <a:ext cx="180068" cy="23831"/>
                </a:xfrm>
                <a:custGeom>
                  <a:avLst/>
                  <a:gdLst>
                    <a:gd name="connsiteX0" fmla="*/ 0 w 180068"/>
                    <a:gd name="connsiteY0" fmla="*/ 23831 h 23831"/>
                    <a:gd name="connsiteX1" fmla="*/ 13758 w 180068"/>
                    <a:gd name="connsiteY1" fmla="*/ 0 h 23831"/>
                    <a:gd name="connsiteX2" fmla="*/ 166310 w 180068"/>
                    <a:gd name="connsiteY2" fmla="*/ 0 h 23831"/>
                    <a:gd name="connsiteX3" fmla="*/ 180068 w 180068"/>
                    <a:gd name="connsiteY3" fmla="*/ 23831 h 23831"/>
                    <a:gd name="connsiteX4" fmla="*/ 0 w 180068"/>
                    <a:gd name="connsiteY4" fmla="*/ 23831 h 23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068" h="23831">
                      <a:moveTo>
                        <a:pt x="0" y="23831"/>
                      </a:moveTo>
                      <a:lnTo>
                        <a:pt x="13758" y="0"/>
                      </a:lnTo>
                      <a:lnTo>
                        <a:pt x="166310" y="0"/>
                      </a:lnTo>
                      <a:lnTo>
                        <a:pt x="180068" y="23831"/>
                      </a:lnTo>
                      <a:lnTo>
                        <a:pt x="0" y="2383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0" name="자유형: 도형 9">
                  <a:extLst>
                    <a:ext uri="{FF2B5EF4-FFF2-40B4-BE49-F238E27FC236}">
                      <a16:creationId xmlns:a16="http://schemas.microsoft.com/office/drawing/2014/main" id="{7C36E96B-DC74-5E87-D579-E88A78D33780}"/>
                    </a:ext>
                  </a:extLst>
                </p:cNvPr>
                <p:cNvSpPr/>
                <p:nvPr/>
              </p:nvSpPr>
              <p:spPr>
                <a:xfrm rot="5400000">
                  <a:off x="509663" y="8040170"/>
                  <a:ext cx="305209" cy="264348"/>
                </a:xfrm>
                <a:custGeom>
                  <a:avLst/>
                  <a:gdLst>
                    <a:gd name="connsiteX0" fmla="*/ 0 w 305209"/>
                    <a:gd name="connsiteY0" fmla="*/ 132226 h 264348"/>
                    <a:gd name="connsiteX1" fmla="*/ 76380 w 305209"/>
                    <a:gd name="connsiteY1" fmla="*/ 0 h 264348"/>
                    <a:gd name="connsiteX2" fmla="*/ 228933 w 305209"/>
                    <a:gd name="connsiteY2" fmla="*/ 0 h 264348"/>
                    <a:gd name="connsiteX3" fmla="*/ 305209 w 305209"/>
                    <a:gd name="connsiteY3" fmla="*/ 132226 h 264348"/>
                    <a:gd name="connsiteX4" fmla="*/ 228933 w 305209"/>
                    <a:gd name="connsiteY4" fmla="*/ 264348 h 264348"/>
                    <a:gd name="connsiteX5" fmla="*/ 76380 w 305209"/>
                    <a:gd name="connsiteY5" fmla="*/ 264348 h 264348"/>
                    <a:gd name="connsiteX6" fmla="*/ 0 w 305209"/>
                    <a:gd name="connsiteY6" fmla="*/ 132226 h 264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5209" h="264348">
                      <a:moveTo>
                        <a:pt x="0" y="132226"/>
                      </a:moveTo>
                      <a:lnTo>
                        <a:pt x="76380" y="0"/>
                      </a:lnTo>
                      <a:lnTo>
                        <a:pt x="228933" y="0"/>
                      </a:lnTo>
                      <a:lnTo>
                        <a:pt x="305209" y="132226"/>
                      </a:lnTo>
                      <a:lnTo>
                        <a:pt x="228933" y="264348"/>
                      </a:lnTo>
                      <a:lnTo>
                        <a:pt x="76380" y="264348"/>
                      </a:lnTo>
                      <a:lnTo>
                        <a:pt x="0" y="13222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1" name="자유형: 도형 10">
                  <a:extLst>
                    <a:ext uri="{FF2B5EF4-FFF2-40B4-BE49-F238E27FC236}">
                      <a16:creationId xmlns:a16="http://schemas.microsoft.com/office/drawing/2014/main" id="{522CAB08-3287-5C96-17BD-1F0BA58A0B74}"/>
                    </a:ext>
                  </a:extLst>
                </p:cNvPr>
                <p:cNvSpPr/>
                <p:nvPr/>
              </p:nvSpPr>
              <p:spPr>
                <a:xfrm rot="5400000">
                  <a:off x="487232" y="8212069"/>
                  <a:ext cx="53993" cy="185249"/>
                </a:xfrm>
                <a:custGeom>
                  <a:avLst/>
                  <a:gdLst>
                    <a:gd name="connsiteX0" fmla="*/ 0 w 53993"/>
                    <a:gd name="connsiteY0" fmla="*/ 93524 h 185249"/>
                    <a:gd name="connsiteX1" fmla="*/ 53993 w 53993"/>
                    <a:gd name="connsiteY1" fmla="*/ 0 h 185249"/>
                    <a:gd name="connsiteX2" fmla="*/ 53993 w 53993"/>
                    <a:gd name="connsiteY2" fmla="*/ 180103 h 185249"/>
                    <a:gd name="connsiteX3" fmla="*/ 52954 w 53993"/>
                    <a:gd name="connsiteY3" fmla="*/ 185249 h 185249"/>
                    <a:gd name="connsiteX4" fmla="*/ 0 w 53993"/>
                    <a:gd name="connsiteY4" fmla="*/ 93524 h 185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993" h="185249">
                      <a:moveTo>
                        <a:pt x="0" y="93524"/>
                      </a:moveTo>
                      <a:lnTo>
                        <a:pt x="53993" y="0"/>
                      </a:lnTo>
                      <a:lnTo>
                        <a:pt x="53993" y="180103"/>
                      </a:lnTo>
                      <a:lnTo>
                        <a:pt x="52954" y="185249"/>
                      </a:lnTo>
                      <a:lnTo>
                        <a:pt x="0" y="935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15B62B7B-FD21-2D91-2CAD-5C078DC0A5EE}"/>
                    </a:ext>
                  </a:extLst>
                </p:cNvPr>
                <p:cNvSpPr/>
                <p:nvPr/>
              </p:nvSpPr>
              <p:spPr>
                <a:xfrm rot="5400000">
                  <a:off x="784175" y="8211136"/>
                  <a:ext cx="53991" cy="187116"/>
                </a:xfrm>
                <a:custGeom>
                  <a:avLst/>
                  <a:gdLst>
                    <a:gd name="connsiteX0" fmla="*/ 0 w 53991"/>
                    <a:gd name="connsiteY0" fmla="*/ 93520 h 187116"/>
                    <a:gd name="connsiteX1" fmla="*/ 53991 w 53991"/>
                    <a:gd name="connsiteY1" fmla="*/ 0 h 187116"/>
                    <a:gd name="connsiteX2" fmla="*/ 53991 w 53991"/>
                    <a:gd name="connsiteY2" fmla="*/ 187116 h 187116"/>
                    <a:gd name="connsiteX3" fmla="*/ 0 w 53991"/>
                    <a:gd name="connsiteY3" fmla="*/ 93520 h 187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991" h="187116">
                      <a:moveTo>
                        <a:pt x="0" y="93520"/>
                      </a:moveTo>
                      <a:lnTo>
                        <a:pt x="53991" y="0"/>
                      </a:lnTo>
                      <a:lnTo>
                        <a:pt x="53991" y="187116"/>
                      </a:lnTo>
                      <a:lnTo>
                        <a:pt x="0" y="9352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229DE573-73FB-B59B-ADA0-6DE78666836D}"/>
                  </a:ext>
                </a:extLst>
              </p:cNvPr>
              <p:cNvSpPr/>
              <p:nvPr/>
            </p:nvSpPr>
            <p:spPr>
              <a:xfrm rot="5400000" flipH="1" flipV="1">
                <a:off x="8083567" y="1463696"/>
                <a:ext cx="751484" cy="721677"/>
              </a:xfrm>
              <a:custGeom>
                <a:avLst/>
                <a:gdLst>
                  <a:gd name="connsiteX0" fmla="*/ 0 w 751484"/>
                  <a:gd name="connsiteY0" fmla="*/ 417634 h 721677"/>
                  <a:gd name="connsiteX1" fmla="*/ 0 w 751484"/>
                  <a:gd name="connsiteY1" fmla="*/ 414594 h 721677"/>
                  <a:gd name="connsiteX2" fmla="*/ 149611 w 751484"/>
                  <a:gd name="connsiteY2" fmla="*/ 414594 h 721677"/>
                  <a:gd name="connsiteX3" fmla="*/ 158516 w 751484"/>
                  <a:gd name="connsiteY3" fmla="*/ 399193 h 721677"/>
                  <a:gd name="connsiteX4" fmla="*/ 176433 w 751484"/>
                  <a:gd name="connsiteY4" fmla="*/ 399193 h 721677"/>
                  <a:gd name="connsiteX5" fmla="*/ 269369 w 751484"/>
                  <a:gd name="connsiteY5" fmla="*/ 238153 h 721677"/>
                  <a:gd name="connsiteX6" fmla="*/ 260568 w 751484"/>
                  <a:gd name="connsiteY6" fmla="*/ 222857 h 721677"/>
                  <a:gd name="connsiteX7" fmla="*/ 269369 w 751484"/>
                  <a:gd name="connsiteY7" fmla="*/ 207559 h 721677"/>
                  <a:gd name="connsiteX8" fmla="*/ 183558 w 751484"/>
                  <a:gd name="connsiteY8" fmla="*/ 59093 h 721677"/>
                  <a:gd name="connsiteX9" fmla="*/ 151392 w 751484"/>
                  <a:gd name="connsiteY9" fmla="*/ 59093 h 721677"/>
                  <a:gd name="connsiteX10" fmla="*/ 134314 w 751484"/>
                  <a:gd name="connsiteY10" fmla="*/ 29547 h 721677"/>
                  <a:gd name="connsiteX11" fmla="*/ 151392 w 751484"/>
                  <a:gd name="connsiteY11" fmla="*/ 0 h 721677"/>
                  <a:gd name="connsiteX12" fmla="*/ 185444 w 751484"/>
                  <a:gd name="connsiteY12" fmla="*/ 0 h 721677"/>
                  <a:gd name="connsiteX13" fmla="*/ 202522 w 751484"/>
                  <a:gd name="connsiteY13" fmla="*/ 29547 h 721677"/>
                  <a:gd name="connsiteX14" fmla="*/ 186387 w 751484"/>
                  <a:gd name="connsiteY14" fmla="*/ 57417 h 721677"/>
                  <a:gd name="connsiteX15" fmla="*/ 271988 w 751484"/>
                  <a:gd name="connsiteY15" fmla="*/ 205778 h 721677"/>
                  <a:gd name="connsiteX16" fmla="*/ 290009 w 751484"/>
                  <a:gd name="connsiteY16" fmla="*/ 205778 h 721677"/>
                  <a:gd name="connsiteX17" fmla="*/ 298915 w 751484"/>
                  <a:gd name="connsiteY17" fmla="*/ 221180 h 721677"/>
                  <a:gd name="connsiteX18" fmla="*/ 484576 w 751484"/>
                  <a:gd name="connsiteY18" fmla="*/ 221180 h 721677"/>
                  <a:gd name="connsiteX19" fmla="*/ 493483 w 751484"/>
                  <a:gd name="connsiteY19" fmla="*/ 205778 h 721677"/>
                  <a:gd name="connsiteX20" fmla="*/ 511085 w 751484"/>
                  <a:gd name="connsiteY20" fmla="*/ 205778 h 721677"/>
                  <a:gd name="connsiteX21" fmla="*/ 603915 w 751484"/>
                  <a:gd name="connsiteY21" fmla="*/ 44948 h 721677"/>
                  <a:gd name="connsiteX22" fmla="*/ 595009 w 751484"/>
                  <a:gd name="connsiteY22" fmla="*/ 29547 h 721677"/>
                  <a:gd name="connsiteX23" fmla="*/ 604858 w 751484"/>
                  <a:gd name="connsiteY23" fmla="*/ 12573 h 721677"/>
                  <a:gd name="connsiteX24" fmla="*/ 624555 w 751484"/>
                  <a:gd name="connsiteY24" fmla="*/ 12573 h 721677"/>
                  <a:gd name="connsiteX25" fmla="*/ 634405 w 751484"/>
                  <a:gd name="connsiteY25" fmla="*/ 29547 h 721677"/>
                  <a:gd name="connsiteX26" fmla="*/ 624555 w 751484"/>
                  <a:gd name="connsiteY26" fmla="*/ 46520 h 721677"/>
                  <a:gd name="connsiteX27" fmla="*/ 606744 w 751484"/>
                  <a:gd name="connsiteY27" fmla="*/ 46520 h 721677"/>
                  <a:gd name="connsiteX28" fmla="*/ 514019 w 751484"/>
                  <a:gd name="connsiteY28" fmla="*/ 207140 h 721677"/>
                  <a:gd name="connsiteX29" fmla="*/ 523029 w 751484"/>
                  <a:gd name="connsiteY29" fmla="*/ 222752 h 721677"/>
                  <a:gd name="connsiteX30" fmla="*/ 514019 w 751484"/>
                  <a:gd name="connsiteY30" fmla="*/ 238363 h 721677"/>
                  <a:gd name="connsiteX31" fmla="*/ 599514 w 751484"/>
                  <a:gd name="connsiteY31" fmla="*/ 386515 h 721677"/>
                  <a:gd name="connsiteX32" fmla="*/ 631680 w 751484"/>
                  <a:gd name="connsiteY32" fmla="*/ 386515 h 721677"/>
                  <a:gd name="connsiteX33" fmla="*/ 647816 w 751484"/>
                  <a:gd name="connsiteY33" fmla="*/ 414385 h 721677"/>
                  <a:gd name="connsiteX34" fmla="*/ 751484 w 751484"/>
                  <a:gd name="connsiteY34" fmla="*/ 414385 h 721677"/>
                  <a:gd name="connsiteX35" fmla="*/ 751484 w 751484"/>
                  <a:gd name="connsiteY35" fmla="*/ 417738 h 721677"/>
                  <a:gd name="connsiteX36" fmla="*/ 647816 w 751484"/>
                  <a:gd name="connsiteY36" fmla="*/ 417738 h 721677"/>
                  <a:gd name="connsiteX37" fmla="*/ 631680 w 751484"/>
                  <a:gd name="connsiteY37" fmla="*/ 445713 h 721677"/>
                  <a:gd name="connsiteX38" fmla="*/ 599514 w 751484"/>
                  <a:gd name="connsiteY38" fmla="*/ 445713 h 721677"/>
                  <a:gd name="connsiteX39" fmla="*/ 513913 w 751484"/>
                  <a:gd name="connsiteY39" fmla="*/ 594075 h 721677"/>
                  <a:gd name="connsiteX40" fmla="*/ 522819 w 751484"/>
                  <a:gd name="connsiteY40" fmla="*/ 609476 h 721677"/>
                  <a:gd name="connsiteX41" fmla="*/ 513913 w 751484"/>
                  <a:gd name="connsiteY41" fmla="*/ 624878 h 721677"/>
                  <a:gd name="connsiteX42" fmla="*/ 569833 w 751484"/>
                  <a:gd name="connsiteY42" fmla="*/ 721677 h 721677"/>
                  <a:gd name="connsiteX43" fmla="*/ 566238 w 751484"/>
                  <a:gd name="connsiteY43" fmla="*/ 721677 h 721677"/>
                  <a:gd name="connsiteX44" fmla="*/ 511294 w 751484"/>
                  <a:gd name="connsiteY44" fmla="*/ 626450 h 721677"/>
                  <a:gd name="connsiteX45" fmla="*/ 493483 w 751484"/>
                  <a:gd name="connsiteY45" fmla="*/ 626450 h 721677"/>
                  <a:gd name="connsiteX46" fmla="*/ 484576 w 751484"/>
                  <a:gd name="connsiteY46" fmla="*/ 611048 h 721677"/>
                  <a:gd name="connsiteX47" fmla="*/ 313269 w 751484"/>
                  <a:gd name="connsiteY47" fmla="*/ 611048 h 721677"/>
                  <a:gd name="connsiteX48" fmla="*/ 297134 w 751484"/>
                  <a:gd name="connsiteY48" fmla="*/ 638919 h 721677"/>
                  <a:gd name="connsiteX49" fmla="*/ 264968 w 751484"/>
                  <a:gd name="connsiteY49" fmla="*/ 638919 h 721677"/>
                  <a:gd name="connsiteX50" fmla="*/ 217160 w 751484"/>
                  <a:gd name="connsiteY50" fmla="*/ 721677 h 721677"/>
                  <a:gd name="connsiteX51" fmla="*/ 213258 w 751484"/>
                  <a:gd name="connsiteY51" fmla="*/ 721677 h 721677"/>
                  <a:gd name="connsiteX52" fmla="*/ 262034 w 751484"/>
                  <a:gd name="connsiteY52" fmla="*/ 637242 h 721677"/>
                  <a:gd name="connsiteX53" fmla="*/ 245899 w 751484"/>
                  <a:gd name="connsiteY53" fmla="*/ 609372 h 721677"/>
                  <a:gd name="connsiteX54" fmla="*/ 262034 w 751484"/>
                  <a:gd name="connsiteY54" fmla="*/ 581396 h 721677"/>
                  <a:gd name="connsiteX55" fmla="*/ 176433 w 751484"/>
                  <a:gd name="connsiteY55" fmla="*/ 433035 h 721677"/>
                  <a:gd name="connsiteX56" fmla="*/ 158516 w 751484"/>
                  <a:gd name="connsiteY56" fmla="*/ 433035 h 721677"/>
                  <a:gd name="connsiteX57" fmla="*/ 149611 w 751484"/>
                  <a:gd name="connsiteY57" fmla="*/ 417634 h 721677"/>
                  <a:gd name="connsiteX58" fmla="*/ 0 w 751484"/>
                  <a:gd name="connsiteY58" fmla="*/ 417634 h 721677"/>
                  <a:gd name="connsiteX59" fmla="*/ 179158 w 751484"/>
                  <a:gd name="connsiteY59" fmla="*/ 431358 h 721677"/>
                  <a:gd name="connsiteX60" fmla="*/ 264863 w 751484"/>
                  <a:gd name="connsiteY60" fmla="*/ 579720 h 721677"/>
                  <a:gd name="connsiteX61" fmla="*/ 297134 w 751484"/>
                  <a:gd name="connsiteY61" fmla="*/ 579720 h 721677"/>
                  <a:gd name="connsiteX62" fmla="*/ 313269 w 751484"/>
                  <a:gd name="connsiteY62" fmla="*/ 607695 h 721677"/>
                  <a:gd name="connsiteX63" fmla="*/ 484576 w 751484"/>
                  <a:gd name="connsiteY63" fmla="*/ 607695 h 721677"/>
                  <a:gd name="connsiteX64" fmla="*/ 493483 w 751484"/>
                  <a:gd name="connsiteY64" fmla="*/ 592293 h 721677"/>
                  <a:gd name="connsiteX65" fmla="*/ 511294 w 751484"/>
                  <a:gd name="connsiteY65" fmla="*/ 592293 h 721677"/>
                  <a:gd name="connsiteX66" fmla="*/ 596895 w 751484"/>
                  <a:gd name="connsiteY66" fmla="*/ 443931 h 721677"/>
                  <a:gd name="connsiteX67" fmla="*/ 580760 w 751484"/>
                  <a:gd name="connsiteY67" fmla="*/ 415957 h 721677"/>
                  <a:gd name="connsiteX68" fmla="*/ 596895 w 751484"/>
                  <a:gd name="connsiteY68" fmla="*/ 387982 h 721677"/>
                  <a:gd name="connsiteX69" fmla="*/ 511294 w 751484"/>
                  <a:gd name="connsiteY69" fmla="*/ 239621 h 721677"/>
                  <a:gd name="connsiteX70" fmla="*/ 493692 w 751484"/>
                  <a:gd name="connsiteY70" fmla="*/ 239621 h 721677"/>
                  <a:gd name="connsiteX71" fmla="*/ 484786 w 751484"/>
                  <a:gd name="connsiteY71" fmla="*/ 224219 h 721677"/>
                  <a:gd name="connsiteX72" fmla="*/ 299020 w 751484"/>
                  <a:gd name="connsiteY72" fmla="*/ 224219 h 721677"/>
                  <a:gd name="connsiteX73" fmla="*/ 290114 w 751484"/>
                  <a:gd name="connsiteY73" fmla="*/ 239621 h 721677"/>
                  <a:gd name="connsiteX74" fmla="*/ 272092 w 751484"/>
                  <a:gd name="connsiteY74" fmla="*/ 239621 h 721677"/>
                  <a:gd name="connsiteX75" fmla="*/ 179158 w 751484"/>
                  <a:gd name="connsiteY75" fmla="*/ 400555 h 721677"/>
                  <a:gd name="connsiteX76" fmla="*/ 188063 w 751484"/>
                  <a:gd name="connsiteY76" fmla="*/ 415957 h 721677"/>
                  <a:gd name="connsiteX77" fmla="*/ 179158 w 751484"/>
                  <a:gd name="connsiteY77" fmla="*/ 431358 h 72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751484" h="721677">
                    <a:moveTo>
                      <a:pt x="0" y="417634"/>
                    </a:moveTo>
                    <a:lnTo>
                      <a:pt x="0" y="414594"/>
                    </a:lnTo>
                    <a:lnTo>
                      <a:pt x="149611" y="414594"/>
                    </a:lnTo>
                    <a:lnTo>
                      <a:pt x="158516" y="399193"/>
                    </a:lnTo>
                    <a:lnTo>
                      <a:pt x="176433" y="399193"/>
                    </a:lnTo>
                    <a:lnTo>
                      <a:pt x="269369" y="238153"/>
                    </a:lnTo>
                    <a:lnTo>
                      <a:pt x="260568" y="222857"/>
                    </a:lnTo>
                    <a:lnTo>
                      <a:pt x="269369" y="207559"/>
                    </a:lnTo>
                    <a:lnTo>
                      <a:pt x="183558" y="59093"/>
                    </a:lnTo>
                    <a:lnTo>
                      <a:pt x="151392" y="59093"/>
                    </a:lnTo>
                    <a:lnTo>
                      <a:pt x="134314" y="29547"/>
                    </a:lnTo>
                    <a:lnTo>
                      <a:pt x="151392" y="0"/>
                    </a:lnTo>
                    <a:lnTo>
                      <a:pt x="185444" y="0"/>
                    </a:lnTo>
                    <a:lnTo>
                      <a:pt x="202522" y="29547"/>
                    </a:lnTo>
                    <a:lnTo>
                      <a:pt x="186387" y="57417"/>
                    </a:lnTo>
                    <a:lnTo>
                      <a:pt x="271988" y="205778"/>
                    </a:lnTo>
                    <a:lnTo>
                      <a:pt x="290009" y="205778"/>
                    </a:lnTo>
                    <a:lnTo>
                      <a:pt x="298915" y="221180"/>
                    </a:lnTo>
                    <a:lnTo>
                      <a:pt x="484576" y="221180"/>
                    </a:lnTo>
                    <a:lnTo>
                      <a:pt x="493483" y="205778"/>
                    </a:lnTo>
                    <a:lnTo>
                      <a:pt x="511085" y="205778"/>
                    </a:lnTo>
                    <a:lnTo>
                      <a:pt x="603915" y="44948"/>
                    </a:lnTo>
                    <a:lnTo>
                      <a:pt x="595009" y="29547"/>
                    </a:lnTo>
                    <a:lnTo>
                      <a:pt x="604858" y="12573"/>
                    </a:lnTo>
                    <a:lnTo>
                      <a:pt x="624555" y="12573"/>
                    </a:lnTo>
                    <a:lnTo>
                      <a:pt x="634405" y="29547"/>
                    </a:lnTo>
                    <a:lnTo>
                      <a:pt x="624555" y="46520"/>
                    </a:lnTo>
                    <a:lnTo>
                      <a:pt x="606744" y="46520"/>
                    </a:lnTo>
                    <a:lnTo>
                      <a:pt x="514019" y="207140"/>
                    </a:lnTo>
                    <a:lnTo>
                      <a:pt x="523029" y="222752"/>
                    </a:lnTo>
                    <a:lnTo>
                      <a:pt x="514019" y="238363"/>
                    </a:lnTo>
                    <a:lnTo>
                      <a:pt x="599514" y="386515"/>
                    </a:lnTo>
                    <a:lnTo>
                      <a:pt x="631680" y="386515"/>
                    </a:lnTo>
                    <a:lnTo>
                      <a:pt x="647816" y="414385"/>
                    </a:lnTo>
                    <a:lnTo>
                      <a:pt x="751484" y="414385"/>
                    </a:lnTo>
                    <a:lnTo>
                      <a:pt x="751484" y="417738"/>
                    </a:lnTo>
                    <a:lnTo>
                      <a:pt x="647816" y="417738"/>
                    </a:lnTo>
                    <a:lnTo>
                      <a:pt x="631680" y="445713"/>
                    </a:lnTo>
                    <a:lnTo>
                      <a:pt x="599514" y="445713"/>
                    </a:lnTo>
                    <a:lnTo>
                      <a:pt x="513913" y="594075"/>
                    </a:lnTo>
                    <a:lnTo>
                      <a:pt x="522819" y="609476"/>
                    </a:lnTo>
                    <a:lnTo>
                      <a:pt x="513913" y="624878"/>
                    </a:lnTo>
                    <a:lnTo>
                      <a:pt x="569833" y="721677"/>
                    </a:lnTo>
                    <a:lnTo>
                      <a:pt x="566238" y="721677"/>
                    </a:lnTo>
                    <a:lnTo>
                      <a:pt x="511294" y="626450"/>
                    </a:lnTo>
                    <a:lnTo>
                      <a:pt x="493483" y="626450"/>
                    </a:lnTo>
                    <a:lnTo>
                      <a:pt x="484576" y="611048"/>
                    </a:lnTo>
                    <a:lnTo>
                      <a:pt x="313269" y="611048"/>
                    </a:lnTo>
                    <a:lnTo>
                      <a:pt x="297134" y="638919"/>
                    </a:lnTo>
                    <a:lnTo>
                      <a:pt x="264968" y="638919"/>
                    </a:lnTo>
                    <a:lnTo>
                      <a:pt x="217160" y="721677"/>
                    </a:lnTo>
                    <a:lnTo>
                      <a:pt x="213258" y="721677"/>
                    </a:lnTo>
                    <a:lnTo>
                      <a:pt x="262034" y="637242"/>
                    </a:lnTo>
                    <a:lnTo>
                      <a:pt x="245899" y="609372"/>
                    </a:lnTo>
                    <a:lnTo>
                      <a:pt x="262034" y="581396"/>
                    </a:lnTo>
                    <a:lnTo>
                      <a:pt x="176433" y="433035"/>
                    </a:lnTo>
                    <a:lnTo>
                      <a:pt x="158516" y="433035"/>
                    </a:lnTo>
                    <a:lnTo>
                      <a:pt x="149611" y="417634"/>
                    </a:lnTo>
                    <a:lnTo>
                      <a:pt x="0" y="417634"/>
                    </a:lnTo>
                    <a:close/>
                    <a:moveTo>
                      <a:pt x="179158" y="431358"/>
                    </a:moveTo>
                    <a:lnTo>
                      <a:pt x="264863" y="579720"/>
                    </a:lnTo>
                    <a:lnTo>
                      <a:pt x="297134" y="579720"/>
                    </a:lnTo>
                    <a:lnTo>
                      <a:pt x="313269" y="607695"/>
                    </a:lnTo>
                    <a:lnTo>
                      <a:pt x="484576" y="607695"/>
                    </a:lnTo>
                    <a:lnTo>
                      <a:pt x="493483" y="592293"/>
                    </a:lnTo>
                    <a:lnTo>
                      <a:pt x="511294" y="592293"/>
                    </a:lnTo>
                    <a:lnTo>
                      <a:pt x="596895" y="443931"/>
                    </a:lnTo>
                    <a:lnTo>
                      <a:pt x="580760" y="415957"/>
                    </a:lnTo>
                    <a:lnTo>
                      <a:pt x="596895" y="387982"/>
                    </a:lnTo>
                    <a:lnTo>
                      <a:pt x="511294" y="239621"/>
                    </a:lnTo>
                    <a:lnTo>
                      <a:pt x="493692" y="239621"/>
                    </a:lnTo>
                    <a:lnTo>
                      <a:pt x="484786" y="224219"/>
                    </a:lnTo>
                    <a:lnTo>
                      <a:pt x="299020" y="224219"/>
                    </a:lnTo>
                    <a:lnTo>
                      <a:pt x="290114" y="239621"/>
                    </a:lnTo>
                    <a:lnTo>
                      <a:pt x="272092" y="239621"/>
                    </a:lnTo>
                    <a:lnTo>
                      <a:pt x="179158" y="400555"/>
                    </a:lnTo>
                    <a:lnTo>
                      <a:pt x="188063" y="415957"/>
                    </a:lnTo>
                    <a:lnTo>
                      <a:pt x="179158" y="431358"/>
                    </a:lnTo>
                    <a:close/>
                  </a:path>
                </a:pathLst>
              </a:custGeom>
              <a:solidFill>
                <a:srgbClr val="7CA1E5">
                  <a:alpha val="79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87" name="그룹 186">
              <a:extLst>
                <a:ext uri="{FF2B5EF4-FFF2-40B4-BE49-F238E27FC236}">
                  <a16:creationId xmlns:a16="http://schemas.microsoft.com/office/drawing/2014/main" id="{9FC8C9E1-5069-EA98-CBDE-D60429E38C7C}"/>
                </a:ext>
              </a:extLst>
            </p:cNvPr>
            <p:cNvGrpSpPr/>
            <p:nvPr/>
          </p:nvGrpSpPr>
          <p:grpSpPr>
            <a:xfrm>
              <a:off x="3576905" y="1277971"/>
              <a:ext cx="1990191" cy="343131"/>
              <a:chOff x="3576905" y="1277971"/>
              <a:chExt cx="1990191" cy="343131"/>
            </a:xfrm>
          </p:grpSpPr>
          <p:grpSp>
            <p:nvGrpSpPr>
              <p:cNvPr id="186" name="그룹 185">
                <a:extLst>
                  <a:ext uri="{FF2B5EF4-FFF2-40B4-BE49-F238E27FC236}">
                    <a16:creationId xmlns:a16="http://schemas.microsoft.com/office/drawing/2014/main" id="{CE12320B-317B-79B3-F87B-262B510B8D41}"/>
                  </a:ext>
                </a:extLst>
              </p:cNvPr>
              <p:cNvGrpSpPr/>
              <p:nvPr/>
            </p:nvGrpSpPr>
            <p:grpSpPr>
              <a:xfrm>
                <a:off x="3576905" y="1277971"/>
                <a:ext cx="1990191" cy="170820"/>
                <a:chOff x="3576905" y="1277971"/>
                <a:chExt cx="1990191" cy="170820"/>
              </a:xfrm>
              <a:solidFill>
                <a:srgbClr val="146176"/>
              </a:solidFill>
            </p:grpSpPr>
            <p:sp>
              <p:nvSpPr>
                <p:cNvPr id="27" name="직각 삼각형 26">
                  <a:extLst>
                    <a:ext uri="{FF2B5EF4-FFF2-40B4-BE49-F238E27FC236}">
                      <a16:creationId xmlns:a16="http://schemas.microsoft.com/office/drawing/2014/main" id="{D307936A-5013-88A3-BA46-B56C19F8BC97}"/>
                    </a:ext>
                  </a:extLst>
                </p:cNvPr>
                <p:cNvSpPr/>
                <p:nvPr/>
              </p:nvSpPr>
              <p:spPr>
                <a:xfrm>
                  <a:off x="5396276" y="1277971"/>
                  <a:ext cx="170820" cy="17082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8" name="직각 삼각형 27">
                  <a:extLst>
                    <a:ext uri="{FF2B5EF4-FFF2-40B4-BE49-F238E27FC236}">
                      <a16:creationId xmlns:a16="http://schemas.microsoft.com/office/drawing/2014/main" id="{52372438-81BA-C844-2687-893DF2E28C8A}"/>
                    </a:ext>
                  </a:extLst>
                </p:cNvPr>
                <p:cNvSpPr/>
                <p:nvPr/>
              </p:nvSpPr>
              <p:spPr>
                <a:xfrm flipH="1">
                  <a:off x="3576905" y="1277971"/>
                  <a:ext cx="170820" cy="17082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26" name="사각형: 둥근 위쪽 모서리 25">
                <a:extLst>
                  <a:ext uri="{FF2B5EF4-FFF2-40B4-BE49-F238E27FC236}">
                    <a16:creationId xmlns:a16="http://schemas.microsoft.com/office/drawing/2014/main" id="{50CD65F3-8A87-D41F-5D75-BF688F0E1C94}"/>
                  </a:ext>
                </a:extLst>
              </p:cNvPr>
              <p:cNvSpPr/>
              <p:nvPr/>
            </p:nvSpPr>
            <p:spPr>
              <a:xfrm>
                <a:off x="3746371" y="1277971"/>
                <a:ext cx="1651258" cy="343131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gradFill>
                <a:gsLst>
                  <a:gs pos="0">
                    <a:srgbClr val="6ED5BF"/>
                  </a:gs>
                  <a:gs pos="100000">
                    <a:srgbClr val="B8A0DA"/>
                  </a:gs>
                  <a:gs pos="50000">
                    <a:srgbClr val="779EE3"/>
                  </a:gs>
                </a:gsLst>
                <a:lin ang="2700000" scaled="0"/>
              </a:gradFill>
              <a:ln>
                <a:noFill/>
              </a:ln>
              <a:effectLst>
                <a:outerShdw blurRad="88900" dist="50800" dir="5400000" algn="t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1133AF9-DDEE-EEF8-898A-A448B9677167}"/>
                  </a:ext>
                </a:extLst>
              </p:cNvPr>
              <p:cNvSpPr txBox="1"/>
              <p:nvPr/>
            </p:nvSpPr>
            <p:spPr>
              <a:xfrm>
                <a:off x="4081481" y="1318806"/>
                <a:ext cx="981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교과의 성격</a:t>
                </a:r>
              </a:p>
            </p:txBody>
          </p:sp>
        </p:grp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88CCC107-E074-6037-8C2E-4462ABA7AFFE}"/>
              </a:ext>
            </a:extLst>
          </p:cNvPr>
          <p:cNvGrpSpPr/>
          <p:nvPr/>
        </p:nvGrpSpPr>
        <p:grpSpPr>
          <a:xfrm>
            <a:off x="323848" y="2368076"/>
            <a:ext cx="8496301" cy="3873104"/>
            <a:chOff x="323848" y="2368076"/>
            <a:chExt cx="8496301" cy="3873104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332A193-BEC1-AC5F-8CA3-D7C72C9D91DE}"/>
                </a:ext>
              </a:extLst>
            </p:cNvPr>
            <p:cNvGrpSpPr/>
            <p:nvPr/>
          </p:nvGrpSpPr>
          <p:grpSpPr>
            <a:xfrm>
              <a:off x="323848" y="2368076"/>
              <a:ext cx="1466852" cy="3873104"/>
              <a:chOff x="323848" y="2368076"/>
              <a:chExt cx="1466852" cy="3873104"/>
            </a:xfrm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5548DDA2-7C19-27D1-4B7B-1599DFE85D4B}"/>
                  </a:ext>
                </a:extLst>
              </p:cNvPr>
              <p:cNvSpPr/>
              <p:nvPr/>
            </p:nvSpPr>
            <p:spPr>
              <a:xfrm>
                <a:off x="323848" y="2368076"/>
                <a:ext cx="1466852" cy="3873104"/>
              </a:xfrm>
              <a:custGeom>
                <a:avLst/>
                <a:gdLst>
                  <a:gd name="connsiteX0" fmla="*/ 1187036 w 1446510"/>
                  <a:gd name="connsiteY0" fmla="*/ 0 h 3819393"/>
                  <a:gd name="connsiteX1" fmla="*/ 1357808 w 1446510"/>
                  <a:gd name="connsiteY1" fmla="*/ 0 h 3819393"/>
                  <a:gd name="connsiteX2" fmla="*/ 1446510 w 1446510"/>
                  <a:gd name="connsiteY2" fmla="*/ 82488 h 3819393"/>
                  <a:gd name="connsiteX3" fmla="*/ 1364986 w 1446510"/>
                  <a:gd name="connsiteY3" fmla="*/ 134285 h 3819393"/>
                  <a:gd name="connsiteX4" fmla="*/ 1358901 w 1446510"/>
                  <a:gd name="connsiteY4" fmla="*/ 162041 h 3819393"/>
                  <a:gd name="connsiteX5" fmla="*/ 1358901 w 1446510"/>
                  <a:gd name="connsiteY5" fmla="*/ 1803445 h 3819393"/>
                  <a:gd name="connsiteX6" fmla="*/ 1358901 w 1446510"/>
                  <a:gd name="connsiteY6" fmla="*/ 3657352 h 3819393"/>
                  <a:gd name="connsiteX7" fmla="*/ 1364986 w 1446510"/>
                  <a:gd name="connsiteY7" fmla="*/ 3685108 h 3819393"/>
                  <a:gd name="connsiteX8" fmla="*/ 1446510 w 1446510"/>
                  <a:gd name="connsiteY8" fmla="*/ 3736905 h 3819393"/>
                  <a:gd name="connsiteX9" fmla="*/ 1357808 w 1446510"/>
                  <a:gd name="connsiteY9" fmla="*/ 3819393 h 3819393"/>
                  <a:gd name="connsiteX10" fmla="*/ 1268018 w 1446510"/>
                  <a:gd name="connsiteY10" fmla="*/ 3819393 h 3819393"/>
                  <a:gd name="connsiteX11" fmla="*/ 1187036 w 1446510"/>
                  <a:gd name="connsiteY11" fmla="*/ 3819393 h 3819393"/>
                  <a:gd name="connsiteX12" fmla="*/ 90883 w 1446510"/>
                  <a:gd name="connsiteY12" fmla="*/ 3819393 h 3819393"/>
                  <a:gd name="connsiteX13" fmla="*/ 0 w 1446510"/>
                  <a:gd name="connsiteY13" fmla="*/ 3728510 h 3819393"/>
                  <a:gd name="connsiteX14" fmla="*/ 0 w 1446510"/>
                  <a:gd name="connsiteY14" fmla="*/ 3727817 h 3819393"/>
                  <a:gd name="connsiteX15" fmla="*/ 0 w 1446510"/>
                  <a:gd name="connsiteY15" fmla="*/ 1803445 h 3819393"/>
                  <a:gd name="connsiteX16" fmla="*/ 0 w 1446510"/>
                  <a:gd name="connsiteY16" fmla="*/ 91576 h 3819393"/>
                  <a:gd name="connsiteX17" fmla="*/ 90883 w 1446510"/>
                  <a:gd name="connsiteY17" fmla="*/ 693 h 3819393"/>
                  <a:gd name="connsiteX18" fmla="*/ 1186033 w 1446510"/>
                  <a:gd name="connsiteY18" fmla="*/ 693 h 381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46510" h="3819393">
                    <a:moveTo>
                      <a:pt x="1187036" y="0"/>
                    </a:moveTo>
                    <a:lnTo>
                      <a:pt x="1357808" y="0"/>
                    </a:lnTo>
                    <a:cubicBezTo>
                      <a:pt x="1407481" y="0"/>
                      <a:pt x="1446510" y="38241"/>
                      <a:pt x="1446510" y="82488"/>
                    </a:cubicBezTo>
                    <a:cubicBezTo>
                      <a:pt x="1410875" y="82488"/>
                      <a:pt x="1378798" y="103998"/>
                      <a:pt x="1364986" y="134285"/>
                    </a:cubicBezTo>
                    <a:lnTo>
                      <a:pt x="1358901" y="162041"/>
                    </a:lnTo>
                    <a:lnTo>
                      <a:pt x="1358901" y="1803445"/>
                    </a:lnTo>
                    <a:lnTo>
                      <a:pt x="1358901" y="3657352"/>
                    </a:lnTo>
                    <a:lnTo>
                      <a:pt x="1364986" y="3685108"/>
                    </a:lnTo>
                    <a:cubicBezTo>
                      <a:pt x="1378798" y="3715395"/>
                      <a:pt x="1410875" y="3736905"/>
                      <a:pt x="1446510" y="3736905"/>
                    </a:cubicBezTo>
                    <a:cubicBezTo>
                      <a:pt x="1446510" y="3781152"/>
                      <a:pt x="1407481" y="3819393"/>
                      <a:pt x="1357808" y="3819393"/>
                    </a:cubicBezTo>
                    <a:lnTo>
                      <a:pt x="1268018" y="3819393"/>
                    </a:lnTo>
                    <a:lnTo>
                      <a:pt x="1187036" y="3819393"/>
                    </a:lnTo>
                    <a:lnTo>
                      <a:pt x="90883" y="3819393"/>
                    </a:lnTo>
                    <a:cubicBezTo>
                      <a:pt x="40690" y="3819393"/>
                      <a:pt x="0" y="3778703"/>
                      <a:pt x="0" y="3728510"/>
                    </a:cubicBezTo>
                    <a:lnTo>
                      <a:pt x="0" y="3727817"/>
                    </a:lnTo>
                    <a:lnTo>
                      <a:pt x="0" y="1803445"/>
                    </a:lnTo>
                    <a:lnTo>
                      <a:pt x="0" y="91576"/>
                    </a:lnTo>
                    <a:cubicBezTo>
                      <a:pt x="0" y="41383"/>
                      <a:pt x="40690" y="693"/>
                      <a:pt x="90883" y="693"/>
                    </a:cubicBezTo>
                    <a:lnTo>
                      <a:pt x="1186033" y="693"/>
                    </a:lnTo>
                    <a:close/>
                  </a:path>
                </a:pathLst>
              </a:custGeom>
              <a:gradFill>
                <a:gsLst>
                  <a:gs pos="0">
                    <a:srgbClr val="A7E1D7"/>
                  </a:gs>
                  <a:gs pos="72000">
                    <a:srgbClr val="ACD5EA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B01404A-FBC0-2CB0-0A39-76012B3D733A}"/>
                  </a:ext>
                </a:extLst>
              </p:cNvPr>
              <p:cNvSpPr txBox="1"/>
              <p:nvPr/>
            </p:nvSpPr>
            <p:spPr>
              <a:xfrm>
                <a:off x="514367" y="2607498"/>
                <a:ext cx="98103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7454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 교과의</a:t>
                </a:r>
                <a:endPara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7454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목표 요소</a:t>
                </a:r>
              </a:p>
            </p:txBody>
          </p:sp>
          <p:pic>
            <p:nvPicPr>
              <p:cNvPr id="132" name="그림 131" descr="원, 스크린샷, 디자인, 일러스트레이션이(가) 표시된 사진&#10;&#10;자동 생성된 설명">
                <a:extLst>
                  <a:ext uri="{FF2B5EF4-FFF2-40B4-BE49-F238E27FC236}">
                    <a16:creationId xmlns:a16="http://schemas.microsoft.com/office/drawing/2014/main" id="{026E7940-5310-ECB5-8697-57756D4E1D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5349" y="5043487"/>
                <a:ext cx="1079075" cy="1021432"/>
              </a:xfrm>
              <a:prstGeom prst="rect">
                <a:avLst/>
              </a:prstGeom>
              <a:effectLst/>
            </p:spPr>
          </p:pic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AD55123-C80B-1719-2985-B7C43FD704CD}"/>
                </a:ext>
              </a:extLst>
            </p:cNvPr>
            <p:cNvGrpSpPr/>
            <p:nvPr/>
          </p:nvGrpSpPr>
          <p:grpSpPr>
            <a:xfrm>
              <a:off x="1667262" y="2444751"/>
              <a:ext cx="7152887" cy="3708972"/>
              <a:chOff x="1667262" y="2444751"/>
              <a:chExt cx="7152887" cy="3708972"/>
            </a:xfrm>
          </p:grpSpPr>
          <p:sp>
            <p:nvSpPr>
              <p:cNvPr id="192" name="사각형: 둥근 모서리 191">
                <a:extLst>
                  <a:ext uri="{FF2B5EF4-FFF2-40B4-BE49-F238E27FC236}">
                    <a16:creationId xmlns:a16="http://schemas.microsoft.com/office/drawing/2014/main" id="{8E6CFB09-C0F7-6207-D3D3-9BFE515D5BFC}"/>
                  </a:ext>
                </a:extLst>
              </p:cNvPr>
              <p:cNvSpPr/>
              <p:nvPr/>
            </p:nvSpPr>
            <p:spPr>
              <a:xfrm>
                <a:off x="1667262" y="2444751"/>
                <a:ext cx="7152887" cy="3708972"/>
              </a:xfrm>
              <a:prstGeom prst="roundRect">
                <a:avLst>
                  <a:gd name="adj" fmla="val 1947"/>
                </a:avLst>
              </a:prstGeom>
              <a:solidFill>
                <a:schemeClr val="bg1"/>
              </a:solidFill>
              <a:ln w="19050">
                <a:solidFill>
                  <a:srgbClr val="A2D6D3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C4D395F-7DA2-10D8-E130-072C2C840123}"/>
                  </a:ext>
                </a:extLst>
              </p:cNvPr>
              <p:cNvSpPr txBox="1"/>
              <p:nvPr/>
            </p:nvSpPr>
            <p:spPr>
              <a:xfrm>
                <a:off x="4486736" y="2717666"/>
                <a:ext cx="30729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과학의 지식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이해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과정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기능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가치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태도를 종합한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 영역별 주요 개념과 일반화된 지식</a:t>
                </a:r>
              </a:p>
            </p:txBody>
          </p:sp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97BE921C-9CA0-9DBB-7105-671A56477CC1}"/>
                  </a:ext>
                </a:extLst>
              </p:cNvPr>
              <p:cNvSpPr/>
              <p:nvPr/>
            </p:nvSpPr>
            <p:spPr>
              <a:xfrm>
                <a:off x="1758453" y="2537578"/>
                <a:ext cx="1475331" cy="3523318"/>
              </a:xfrm>
              <a:prstGeom prst="roundRect">
                <a:avLst>
                  <a:gd name="adj" fmla="val 3748"/>
                </a:avLst>
              </a:prstGeom>
              <a:gradFill>
                <a:gsLst>
                  <a:gs pos="25000">
                    <a:srgbClr val="C3E4E3">
                      <a:alpha val="76000"/>
                    </a:srgbClr>
                  </a:gs>
                  <a:gs pos="72000">
                    <a:srgbClr val="D4E2F0">
                      <a:alpha val="62000"/>
                    </a:srgbClr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0D0CD298-800B-74EF-605D-A3274914A6FB}"/>
                  </a:ext>
                </a:extLst>
              </p:cNvPr>
              <p:cNvSpPr txBox="1"/>
              <p:nvPr/>
            </p:nvSpPr>
            <p:spPr>
              <a:xfrm>
                <a:off x="2018423" y="2686288"/>
                <a:ext cx="955390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과학과</a:t>
                </a:r>
                <a:endParaRPr lang="en-US" altLang="ko-KR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핵심 아이디어</a:t>
                </a:r>
              </a:p>
            </p:txBody>
          </p: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20FC26A5-EEF7-8034-4B9A-77DD9AD50A30}"/>
                  </a:ext>
                </a:extLst>
              </p:cNvPr>
              <p:cNvGrpSpPr/>
              <p:nvPr/>
            </p:nvGrpSpPr>
            <p:grpSpPr>
              <a:xfrm>
                <a:off x="2156282" y="3847757"/>
                <a:ext cx="6222996" cy="1038138"/>
                <a:chOff x="2156282" y="3464837"/>
                <a:chExt cx="6222996" cy="1038138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355A0C5D-170A-6631-6346-5443BD9C6395}"/>
                    </a:ext>
                  </a:extLst>
                </p:cNvPr>
                <p:cNvGrpSpPr/>
                <p:nvPr/>
              </p:nvGrpSpPr>
              <p:grpSpPr>
                <a:xfrm>
                  <a:off x="3441592" y="3464837"/>
                  <a:ext cx="4937686" cy="1038138"/>
                  <a:chOff x="3441592" y="3412987"/>
                  <a:chExt cx="4937686" cy="1038138"/>
                </a:xfrm>
              </p:grpSpPr>
              <p:grpSp>
                <p:nvGrpSpPr>
                  <p:cNvPr id="33" name="그룹 32">
                    <a:extLst>
                      <a:ext uri="{FF2B5EF4-FFF2-40B4-BE49-F238E27FC236}">
                        <a16:creationId xmlns:a16="http://schemas.microsoft.com/office/drawing/2014/main" id="{46DD2DBE-33B5-430C-3ECA-E986EE3A5A34}"/>
                      </a:ext>
                    </a:extLst>
                  </p:cNvPr>
                  <p:cNvGrpSpPr/>
                  <p:nvPr/>
                </p:nvGrpSpPr>
                <p:grpSpPr>
                  <a:xfrm>
                    <a:off x="3441592" y="4266459"/>
                    <a:ext cx="2642510" cy="184666"/>
                    <a:chOff x="3441592" y="4266459"/>
                    <a:chExt cx="2642510" cy="184666"/>
                  </a:xfrm>
                </p:grpSpPr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24DBDD84-6EAD-A149-8276-0C205A48BB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60362" y="4266459"/>
                      <a:ext cx="2423740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수학적 사고와 디지털 탐구 도구의 사용</a:t>
                      </a:r>
                    </a:p>
                  </p:txBody>
                </p:sp>
                <p:grpSp>
                  <p:nvGrpSpPr>
                    <p:cNvPr id="109" name="그룹 108">
                      <a:extLst>
                        <a:ext uri="{FF2B5EF4-FFF2-40B4-BE49-F238E27FC236}">
                          <a16:creationId xmlns:a16="http://schemas.microsoft.com/office/drawing/2014/main" id="{DF7D7B32-BE86-DA3F-7ADB-0FE499E4C2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1592" y="4279610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110" name="자유형: 도형 109">
                        <a:extLst>
                          <a:ext uri="{FF2B5EF4-FFF2-40B4-BE49-F238E27FC236}">
                            <a16:creationId xmlns:a16="http://schemas.microsoft.com/office/drawing/2014/main" id="{63977318-C981-BD0E-ADC1-2EF752A8DD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111" name="자유형: 도형 110">
                        <a:extLst>
                          <a:ext uri="{FF2B5EF4-FFF2-40B4-BE49-F238E27FC236}">
                            <a16:creationId xmlns:a16="http://schemas.microsoft.com/office/drawing/2014/main" id="{516265C0-7B7B-CDEC-0878-427FC04971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B03D0AEE-640B-A7D7-6D76-21A980801B7E}"/>
                      </a:ext>
                    </a:extLst>
                  </p:cNvPr>
                  <p:cNvGrpSpPr/>
                  <p:nvPr/>
                </p:nvGrpSpPr>
                <p:grpSpPr>
                  <a:xfrm>
                    <a:off x="3441592" y="3412987"/>
                    <a:ext cx="1589338" cy="184666"/>
                    <a:chOff x="3441592" y="3412987"/>
                    <a:chExt cx="1589338" cy="184666"/>
                  </a:xfrm>
                </p:grpSpPr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35B8BA5C-14FA-0772-1FE6-C9FD00CC65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60362" y="3412987"/>
                      <a:ext cx="1370568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문제 인식 및 가설설정</a:t>
                      </a:r>
                    </a:p>
                  </p:txBody>
                </p:sp>
                <p:grpSp>
                  <p:nvGrpSpPr>
                    <p:cNvPr id="95" name="그룹 94">
                      <a:extLst>
                        <a:ext uri="{FF2B5EF4-FFF2-40B4-BE49-F238E27FC236}">
                          <a16:creationId xmlns:a16="http://schemas.microsoft.com/office/drawing/2014/main" id="{CFD3370D-73A2-1D51-D6D0-D397BB029E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1592" y="3426139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93" name="자유형: 도형 92">
                        <a:extLst>
                          <a:ext uri="{FF2B5EF4-FFF2-40B4-BE49-F238E27FC236}">
                            <a16:creationId xmlns:a16="http://schemas.microsoft.com/office/drawing/2014/main" id="{AD34EBFA-F880-6BA1-8161-F2CEBD0492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94" name="자유형: 도형 93">
                        <a:extLst>
                          <a:ext uri="{FF2B5EF4-FFF2-40B4-BE49-F238E27FC236}">
                            <a16:creationId xmlns:a16="http://schemas.microsoft.com/office/drawing/2014/main" id="{29CA303C-44A6-6027-F1E5-BE4321C477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4D659736-7013-7FFD-5455-7C7EBB5CF2A2}"/>
                      </a:ext>
                    </a:extLst>
                  </p:cNvPr>
                  <p:cNvGrpSpPr/>
                  <p:nvPr/>
                </p:nvGrpSpPr>
                <p:grpSpPr>
                  <a:xfrm>
                    <a:off x="3441592" y="3697478"/>
                    <a:ext cx="1310416" cy="184666"/>
                    <a:chOff x="3441592" y="3697478"/>
                    <a:chExt cx="1310416" cy="184666"/>
                  </a:xfrm>
                </p:grpSpPr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70CC6ACE-F2C5-4C96-1BD4-5954795FD62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60362" y="3697478"/>
                      <a:ext cx="1091646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탐구 설계 및 수행</a:t>
                      </a:r>
                    </a:p>
                  </p:txBody>
                </p:sp>
                <p:grpSp>
                  <p:nvGrpSpPr>
                    <p:cNvPr id="99" name="그룹 98">
                      <a:extLst>
                        <a:ext uri="{FF2B5EF4-FFF2-40B4-BE49-F238E27FC236}">
                          <a16:creationId xmlns:a16="http://schemas.microsoft.com/office/drawing/2014/main" id="{7C05577E-51FD-D767-F649-087C4008645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1592" y="3710629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100" name="자유형: 도형 99">
                        <a:extLst>
                          <a:ext uri="{FF2B5EF4-FFF2-40B4-BE49-F238E27FC236}">
                            <a16:creationId xmlns:a16="http://schemas.microsoft.com/office/drawing/2014/main" id="{6D03C361-2C99-5557-F81A-BB3D8F44A4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101" name="자유형: 도형 100">
                        <a:extLst>
                          <a:ext uri="{FF2B5EF4-FFF2-40B4-BE49-F238E27FC236}">
                            <a16:creationId xmlns:a16="http://schemas.microsoft.com/office/drawing/2014/main" id="{CD6A4807-338C-1E6A-B0D0-A1DEE32C9D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7182F3CD-C409-2073-F072-E839611762FB}"/>
                      </a:ext>
                    </a:extLst>
                  </p:cNvPr>
                  <p:cNvGrpSpPr/>
                  <p:nvPr/>
                </p:nvGrpSpPr>
                <p:grpSpPr>
                  <a:xfrm>
                    <a:off x="3441592" y="3981969"/>
                    <a:ext cx="1627810" cy="184666"/>
                    <a:chOff x="3441592" y="3981969"/>
                    <a:chExt cx="1627810" cy="184666"/>
                  </a:xfrm>
                </p:grpSpPr>
                <p:sp>
                  <p:nvSpPr>
                    <p:cNvPr id="103" name="TextBox 102">
                      <a:extLst>
                        <a:ext uri="{FF2B5EF4-FFF2-40B4-BE49-F238E27FC236}">
                          <a16:creationId xmlns:a16="http://schemas.microsoft.com/office/drawing/2014/main" id="{0CE42EEF-0D9C-64CF-2866-3595A27F54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60362" y="3981969"/>
                      <a:ext cx="1409040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자료 수집 분석 및 해석</a:t>
                      </a:r>
                    </a:p>
                  </p:txBody>
                </p:sp>
                <p:grpSp>
                  <p:nvGrpSpPr>
                    <p:cNvPr id="104" name="그룹 103">
                      <a:extLst>
                        <a:ext uri="{FF2B5EF4-FFF2-40B4-BE49-F238E27FC236}">
                          <a16:creationId xmlns:a16="http://schemas.microsoft.com/office/drawing/2014/main" id="{66076C02-C40C-53B1-4C81-D401EC6E59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1592" y="3995120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105" name="자유형: 도형 104">
                        <a:extLst>
                          <a:ext uri="{FF2B5EF4-FFF2-40B4-BE49-F238E27FC236}">
                            <a16:creationId xmlns:a16="http://schemas.microsoft.com/office/drawing/2014/main" id="{843F1569-C49F-D2F6-E347-C74FAEB8EC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106" name="자유형: 도형 105">
                        <a:extLst>
                          <a:ext uri="{FF2B5EF4-FFF2-40B4-BE49-F238E27FC236}">
                            <a16:creationId xmlns:a16="http://schemas.microsoft.com/office/drawing/2014/main" id="{94A5FF6B-3617-C32F-162F-30AE06F49B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2" name="그룹 1">
                    <a:extLst>
                      <a:ext uri="{FF2B5EF4-FFF2-40B4-BE49-F238E27FC236}">
                        <a16:creationId xmlns:a16="http://schemas.microsoft.com/office/drawing/2014/main" id="{ED31ABF4-1C2D-F4A6-D1CB-DCCFE8A2972E}"/>
                      </a:ext>
                    </a:extLst>
                  </p:cNvPr>
                  <p:cNvGrpSpPr/>
                  <p:nvPr/>
                </p:nvGrpSpPr>
                <p:grpSpPr>
                  <a:xfrm>
                    <a:off x="6333085" y="3412987"/>
                    <a:ext cx="1868261" cy="184666"/>
                    <a:chOff x="6333085" y="3412987"/>
                    <a:chExt cx="1868261" cy="184666"/>
                  </a:xfrm>
                </p:grpSpPr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8A5886D9-0415-A43B-2A79-083A9C8C1BD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51855" y="3412987"/>
                      <a:ext cx="1649491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모형을 사용한 예측과 설명</a:t>
                      </a:r>
                    </a:p>
                  </p:txBody>
                </p:sp>
                <p:grpSp>
                  <p:nvGrpSpPr>
                    <p:cNvPr id="129" name="그룹 128">
                      <a:extLst>
                        <a:ext uri="{FF2B5EF4-FFF2-40B4-BE49-F238E27FC236}">
                          <a16:creationId xmlns:a16="http://schemas.microsoft.com/office/drawing/2014/main" id="{4A587086-7596-4131-479D-63950A70F73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33085" y="3426138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130" name="자유형: 도형 129">
                        <a:extLst>
                          <a:ext uri="{FF2B5EF4-FFF2-40B4-BE49-F238E27FC236}">
                            <a16:creationId xmlns:a16="http://schemas.microsoft.com/office/drawing/2014/main" id="{3BF0B715-A81A-1BF9-0F11-F7284F6799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131" name="자유형: 도형 130">
                        <a:extLst>
                          <a:ext uri="{FF2B5EF4-FFF2-40B4-BE49-F238E27FC236}">
                            <a16:creationId xmlns:a16="http://schemas.microsoft.com/office/drawing/2014/main" id="{98AE41DF-22EE-C9CD-E1CE-2B72867DDB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3" name="그룹 2">
                    <a:extLst>
                      <a:ext uri="{FF2B5EF4-FFF2-40B4-BE49-F238E27FC236}">
                        <a16:creationId xmlns:a16="http://schemas.microsoft.com/office/drawing/2014/main" id="{DB69B77A-4922-5285-8200-97B3DA24F181}"/>
                      </a:ext>
                    </a:extLst>
                  </p:cNvPr>
                  <p:cNvGrpSpPr/>
                  <p:nvPr/>
                </p:nvGrpSpPr>
                <p:grpSpPr>
                  <a:xfrm>
                    <a:off x="6333085" y="3697478"/>
                    <a:ext cx="1449876" cy="184666"/>
                    <a:chOff x="6333085" y="3697478"/>
                    <a:chExt cx="1449876" cy="184666"/>
                  </a:xfrm>
                </p:grpSpPr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966BBF3A-20DB-5DED-ACF1-966A6BC7D2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51855" y="3697478"/>
                      <a:ext cx="1231106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결론 도출 및 일반화</a:t>
                      </a:r>
                    </a:p>
                  </p:txBody>
                </p:sp>
                <p:grpSp>
                  <p:nvGrpSpPr>
                    <p:cNvPr id="134" name="그룹 133">
                      <a:extLst>
                        <a:ext uri="{FF2B5EF4-FFF2-40B4-BE49-F238E27FC236}">
                          <a16:creationId xmlns:a16="http://schemas.microsoft.com/office/drawing/2014/main" id="{31303FFD-3473-6F0A-1177-B02499E2396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33085" y="3710629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135" name="자유형: 도형 134">
                        <a:extLst>
                          <a:ext uri="{FF2B5EF4-FFF2-40B4-BE49-F238E27FC236}">
                            <a16:creationId xmlns:a16="http://schemas.microsoft.com/office/drawing/2014/main" id="{C1DF7765-D017-57E3-3966-A6C87D7797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136" name="자유형: 도형 135">
                        <a:extLst>
                          <a:ext uri="{FF2B5EF4-FFF2-40B4-BE49-F238E27FC236}">
                            <a16:creationId xmlns:a16="http://schemas.microsoft.com/office/drawing/2014/main" id="{3BC6C7B5-FA4C-AE4B-14CF-45478D89ED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25" name="그룹 24">
                    <a:extLst>
                      <a:ext uri="{FF2B5EF4-FFF2-40B4-BE49-F238E27FC236}">
                        <a16:creationId xmlns:a16="http://schemas.microsoft.com/office/drawing/2014/main" id="{525AB41C-CE6D-7453-0CB2-B636925C374B}"/>
                      </a:ext>
                    </a:extLst>
                  </p:cNvPr>
                  <p:cNvGrpSpPr/>
                  <p:nvPr/>
                </p:nvGrpSpPr>
                <p:grpSpPr>
                  <a:xfrm>
                    <a:off x="6333085" y="3981969"/>
                    <a:ext cx="2046193" cy="184666"/>
                    <a:chOff x="6333085" y="3981969"/>
                    <a:chExt cx="2046193" cy="184666"/>
                  </a:xfrm>
                </p:grpSpPr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0EBD5C13-BF22-4696-CDC3-19B3A9388C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51855" y="3981969"/>
                      <a:ext cx="182742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과학적 증거 기반 소통과 협업</a:t>
                      </a:r>
                    </a:p>
                  </p:txBody>
                </p:sp>
                <p:grpSp>
                  <p:nvGrpSpPr>
                    <p:cNvPr id="139" name="그룹 138">
                      <a:extLst>
                        <a:ext uri="{FF2B5EF4-FFF2-40B4-BE49-F238E27FC236}">
                          <a16:creationId xmlns:a16="http://schemas.microsoft.com/office/drawing/2014/main" id="{39A23766-5419-F2BC-2187-9BA057DDBA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33085" y="3995120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140" name="자유형: 도형 139">
                        <a:extLst>
                          <a:ext uri="{FF2B5EF4-FFF2-40B4-BE49-F238E27FC236}">
                            <a16:creationId xmlns:a16="http://schemas.microsoft.com/office/drawing/2014/main" id="{08857FD0-0C1C-102B-CBED-6955750C74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141" name="자유형: 도형 140">
                        <a:extLst>
                          <a:ext uri="{FF2B5EF4-FFF2-40B4-BE49-F238E27FC236}">
                            <a16:creationId xmlns:a16="http://schemas.microsoft.com/office/drawing/2014/main" id="{66B486A8-2676-B327-A4DD-38F531DF4E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</p:grp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109B8E20-1892-D9D0-B779-FA6BEF324123}"/>
                    </a:ext>
                  </a:extLst>
                </p:cNvPr>
                <p:cNvSpPr txBox="1"/>
                <p:nvPr/>
              </p:nvSpPr>
              <p:spPr>
                <a:xfrm>
                  <a:off x="2156282" y="3883879"/>
                  <a:ext cx="6796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과정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id="{A78F0717-9C7B-5127-9691-C5BD92AB3AE6}"/>
                  </a:ext>
                </a:extLst>
              </p:cNvPr>
              <p:cNvGrpSpPr/>
              <p:nvPr/>
            </p:nvGrpSpPr>
            <p:grpSpPr>
              <a:xfrm>
                <a:off x="1824548" y="3226724"/>
                <a:ext cx="6918869" cy="0"/>
                <a:chOff x="1824548" y="3277364"/>
                <a:chExt cx="6918869" cy="0"/>
              </a:xfrm>
            </p:grpSpPr>
            <p:cxnSp>
              <p:nvCxnSpPr>
                <p:cNvPr id="36" name="직선 연결선 35">
                  <a:extLst>
                    <a:ext uri="{FF2B5EF4-FFF2-40B4-BE49-F238E27FC236}">
                      <a16:creationId xmlns:a16="http://schemas.microsoft.com/office/drawing/2014/main" id="{99525C9A-B2C8-B4AD-E2FC-4DDE30ECD9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24548" y="3277364"/>
                  <a:ext cx="1343140" cy="0"/>
                </a:xfrm>
                <a:prstGeom prst="line">
                  <a:avLst/>
                </a:prstGeom>
                <a:solidFill>
                  <a:schemeClr val="bg1"/>
                </a:solidFill>
                <a:ln w="15875">
                  <a:solidFill>
                    <a:srgbClr val="0F958E">
                      <a:alpha val="16000"/>
                    </a:srgb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1" name="직선 연결선 50">
                  <a:extLst>
                    <a:ext uri="{FF2B5EF4-FFF2-40B4-BE49-F238E27FC236}">
                      <a16:creationId xmlns:a16="http://schemas.microsoft.com/office/drawing/2014/main" id="{4AC18C47-98E4-93C7-9D12-F4534E775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03012" y="3277364"/>
                  <a:ext cx="5440405" cy="0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rgbClr val="A2D6D3"/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96025131-84D5-A56C-CB6B-39F0E3A91157}"/>
                  </a:ext>
                </a:extLst>
              </p:cNvPr>
              <p:cNvGrpSpPr/>
              <p:nvPr/>
            </p:nvGrpSpPr>
            <p:grpSpPr>
              <a:xfrm>
                <a:off x="2156282" y="5166547"/>
                <a:ext cx="5256710" cy="754907"/>
                <a:chOff x="2156282" y="4769762"/>
                <a:chExt cx="5256710" cy="754907"/>
              </a:xfrm>
            </p:grpSpPr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E7B5AFA5-2EF8-A51B-2C37-92431BD9F6B5}"/>
                    </a:ext>
                  </a:extLst>
                </p:cNvPr>
                <p:cNvSpPr txBox="1"/>
                <p:nvPr/>
              </p:nvSpPr>
              <p:spPr>
                <a:xfrm>
                  <a:off x="2156282" y="5047188"/>
                  <a:ext cx="6796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가치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태도</a:t>
                  </a:r>
                </a:p>
              </p:txBody>
            </p:sp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3557F1B0-CB9A-3510-6E88-DC95FC1017FC}"/>
                    </a:ext>
                  </a:extLst>
                </p:cNvPr>
                <p:cNvGrpSpPr/>
                <p:nvPr/>
              </p:nvGrpSpPr>
              <p:grpSpPr>
                <a:xfrm>
                  <a:off x="3441592" y="4769762"/>
                  <a:ext cx="3971400" cy="754907"/>
                  <a:chOff x="3441592" y="4769762"/>
                  <a:chExt cx="3971400" cy="754907"/>
                </a:xfrm>
              </p:grpSpPr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52466F5A-2C4D-9C86-8427-BDECE39C48BE}"/>
                      </a:ext>
                    </a:extLst>
                  </p:cNvPr>
                  <p:cNvGrpSpPr/>
                  <p:nvPr/>
                </p:nvGrpSpPr>
                <p:grpSpPr>
                  <a:xfrm>
                    <a:off x="3441592" y="4769762"/>
                    <a:ext cx="2777163" cy="184666"/>
                    <a:chOff x="3441592" y="3412987"/>
                    <a:chExt cx="2777163" cy="184666"/>
                  </a:xfrm>
                </p:grpSpPr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87B91347-A26C-E0FF-2E75-DF5D554667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60362" y="3412987"/>
                      <a:ext cx="255839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과학 가치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과학의 심미적 가치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감수성 등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p:txBody>
                </p:sp>
                <p:grpSp>
                  <p:nvGrpSpPr>
                    <p:cNvPr id="75" name="그룹 74">
                      <a:extLst>
                        <a:ext uri="{FF2B5EF4-FFF2-40B4-BE49-F238E27FC236}">
                          <a16:creationId xmlns:a16="http://schemas.microsoft.com/office/drawing/2014/main" id="{3B2DF936-BE50-9935-4C50-BA6BD1612D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1592" y="3426139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76" name="자유형: 도형 75">
                        <a:extLst>
                          <a:ext uri="{FF2B5EF4-FFF2-40B4-BE49-F238E27FC236}">
                            <a16:creationId xmlns:a16="http://schemas.microsoft.com/office/drawing/2014/main" id="{FDADD2AB-36A0-9D15-B25B-79AB6928E0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77" name="자유형: 도형 76">
                        <a:extLst>
                          <a:ext uri="{FF2B5EF4-FFF2-40B4-BE49-F238E27FC236}">
                            <a16:creationId xmlns:a16="http://schemas.microsoft.com/office/drawing/2014/main" id="{9683550D-AD76-AD8F-5186-1935F3EB56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40" name="그룹 39">
                    <a:extLst>
                      <a:ext uri="{FF2B5EF4-FFF2-40B4-BE49-F238E27FC236}">
                        <a16:creationId xmlns:a16="http://schemas.microsoft.com/office/drawing/2014/main" id="{3D9CE966-854C-D63B-81D8-94220946EF9F}"/>
                      </a:ext>
                    </a:extLst>
                  </p:cNvPr>
                  <p:cNvGrpSpPr/>
                  <p:nvPr/>
                </p:nvGrpSpPr>
                <p:grpSpPr>
                  <a:xfrm>
                    <a:off x="3441592" y="5054253"/>
                    <a:ext cx="3310963" cy="184666"/>
                    <a:chOff x="3441592" y="3697478"/>
                    <a:chExt cx="3310963" cy="184666"/>
                  </a:xfrm>
                </p:grpSpPr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A6AADBBA-417E-0E1C-D110-1AFD528C5EB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60362" y="3697478"/>
                      <a:ext cx="309219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과학 태도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과학 창의성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유용성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윤리성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개방성 등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p:txBody>
                </p:sp>
                <p:grpSp>
                  <p:nvGrpSpPr>
                    <p:cNvPr id="71" name="그룹 70">
                      <a:extLst>
                        <a:ext uri="{FF2B5EF4-FFF2-40B4-BE49-F238E27FC236}">
                          <a16:creationId xmlns:a16="http://schemas.microsoft.com/office/drawing/2014/main" id="{41741B43-92A1-13BE-651E-DCA89E7989D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1592" y="3710629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72" name="자유형: 도형 71">
                        <a:extLst>
                          <a:ext uri="{FF2B5EF4-FFF2-40B4-BE49-F238E27FC236}">
                            <a16:creationId xmlns:a16="http://schemas.microsoft.com/office/drawing/2014/main" id="{8C7DA6FD-2AB7-AA21-8E46-73141D7E83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73" name="자유형: 도형 72">
                        <a:extLst>
                          <a:ext uri="{FF2B5EF4-FFF2-40B4-BE49-F238E27FC236}">
                            <a16:creationId xmlns:a16="http://schemas.microsoft.com/office/drawing/2014/main" id="{40361011-EA72-2E3C-C3B9-9D86F679FA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  <p:grpSp>
                <p:nvGrpSpPr>
                  <p:cNvPr id="88" name="그룹 87">
                    <a:extLst>
                      <a:ext uri="{FF2B5EF4-FFF2-40B4-BE49-F238E27FC236}">
                        <a16:creationId xmlns:a16="http://schemas.microsoft.com/office/drawing/2014/main" id="{A30697CB-2BD0-39E9-7DD7-3F932C3AEAA5}"/>
                      </a:ext>
                    </a:extLst>
                  </p:cNvPr>
                  <p:cNvGrpSpPr/>
                  <p:nvPr/>
                </p:nvGrpSpPr>
                <p:grpSpPr>
                  <a:xfrm>
                    <a:off x="3441592" y="5340003"/>
                    <a:ext cx="3971400" cy="184666"/>
                    <a:chOff x="3441592" y="3697478"/>
                    <a:chExt cx="3971400" cy="184666"/>
                  </a:xfrm>
                </p:grpSpPr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ADDA8F88-535F-A97D-C185-15F3A66AC3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60362" y="3697478"/>
                      <a:ext cx="3752630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참여와 실천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과학문화 향유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안전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지속가능 사회에 기여 등</a:t>
                      </a:r>
                      <a:r>
                        <a:rPr lang="en-US" altLang="ko-KR" sz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p:txBody>
                </p:sp>
                <p:grpSp>
                  <p:nvGrpSpPr>
                    <p:cNvPr id="90" name="그룹 89">
                      <a:extLst>
                        <a:ext uri="{FF2B5EF4-FFF2-40B4-BE49-F238E27FC236}">
                          <a16:creationId xmlns:a16="http://schemas.microsoft.com/office/drawing/2014/main" id="{67304669-020C-4CA8-2C41-569301DB78C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1592" y="3710629"/>
                      <a:ext cx="162989" cy="158363"/>
                      <a:chOff x="1044067" y="0"/>
                      <a:chExt cx="7056542" cy="6856219"/>
                    </a:xfrm>
                  </p:grpSpPr>
                  <p:sp>
                    <p:nvSpPr>
                      <p:cNvPr id="91" name="자유형: 도형 90">
                        <a:extLst>
                          <a:ext uri="{FF2B5EF4-FFF2-40B4-BE49-F238E27FC236}">
                            <a16:creationId xmlns:a16="http://schemas.microsoft.com/office/drawing/2014/main" id="{BB63259D-6AEA-ECFE-0A88-1C82F36B49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27001" y="824445"/>
                        <a:ext cx="5773608" cy="4679292"/>
                      </a:xfrm>
                      <a:custGeom>
                        <a:avLst/>
                        <a:gdLst>
                          <a:gd name="connsiteX0" fmla="*/ 606439 w 5773608"/>
                          <a:gd name="connsiteY0" fmla="*/ 2200316 h 4679292"/>
                          <a:gd name="connsiteX1" fmla="*/ 1634268 w 5773608"/>
                          <a:gd name="connsiteY1" fmla="*/ 3060633 h 4679292"/>
                          <a:gd name="connsiteX2" fmla="*/ 5296986 w 5773608"/>
                          <a:gd name="connsiteY2" fmla="*/ 40739 h 4679292"/>
                          <a:gd name="connsiteX3" fmla="*/ 5742024 w 5773608"/>
                          <a:gd name="connsiteY3" fmla="*/ 181658 h 4679292"/>
                          <a:gd name="connsiteX4" fmla="*/ 5742024 w 5773608"/>
                          <a:gd name="connsiteY4" fmla="*/ 181658 h 4679292"/>
                          <a:gd name="connsiteX5" fmla="*/ 5639847 w 5773608"/>
                          <a:gd name="connsiteY5" fmla="*/ 580040 h 4679292"/>
                          <a:gd name="connsiteX6" fmla="*/ 2032214 w 5773608"/>
                          <a:gd name="connsiteY6" fmla="*/ 4526417 h 4679292"/>
                          <a:gd name="connsiteX7" fmla="*/ 1427935 w 5773608"/>
                          <a:gd name="connsiteY7" fmla="*/ 4557917 h 4679292"/>
                          <a:gd name="connsiteX8" fmla="*/ 71174 w 5773608"/>
                          <a:gd name="connsiteY8" fmla="*/ 2701469 h 4679292"/>
                          <a:gd name="connsiteX9" fmla="*/ 136391 w 5773608"/>
                          <a:gd name="connsiteY9" fmla="*/ 2196873 h 4679292"/>
                          <a:gd name="connsiteX10" fmla="*/ 136391 w 5773608"/>
                          <a:gd name="connsiteY10" fmla="*/ 2196873 h 4679292"/>
                          <a:gd name="connsiteX11" fmla="*/ 606478 w 5773608"/>
                          <a:gd name="connsiteY11" fmla="*/ 2200237 h 46792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773608" h="4679292">
                            <a:moveTo>
                              <a:pt x="606439" y="2200316"/>
                            </a:moveTo>
                            <a:lnTo>
                              <a:pt x="1634268" y="3060633"/>
                            </a:lnTo>
                            <a:cubicBezTo>
                              <a:pt x="2552797" y="1844397"/>
                              <a:pt x="3817510" y="868131"/>
                              <a:pt x="5296986" y="40739"/>
                            </a:cubicBezTo>
                            <a:cubicBezTo>
                              <a:pt x="5458088" y="-49329"/>
                              <a:pt x="5662087" y="15333"/>
                              <a:pt x="5742024" y="181658"/>
                            </a:cubicBezTo>
                            <a:lnTo>
                              <a:pt x="5742024" y="181658"/>
                            </a:lnTo>
                            <a:cubicBezTo>
                              <a:pt x="5809298" y="321667"/>
                              <a:pt x="5766282" y="489813"/>
                              <a:pt x="5639847" y="580040"/>
                            </a:cubicBezTo>
                            <a:cubicBezTo>
                              <a:pt x="4203901" y="1604822"/>
                              <a:pt x="3052842" y="2909821"/>
                              <a:pt x="2032214" y="4526417"/>
                            </a:cubicBezTo>
                            <a:cubicBezTo>
                              <a:pt x="1851247" y="4756297"/>
                              <a:pt x="1527184" y="4693019"/>
                              <a:pt x="1427935" y="4557917"/>
                            </a:cubicBezTo>
                            <a:lnTo>
                              <a:pt x="71174" y="2701469"/>
                            </a:lnTo>
                            <a:cubicBezTo>
                              <a:pt x="-44854" y="2542702"/>
                              <a:pt x="-16163" y="2320895"/>
                              <a:pt x="136391" y="2196873"/>
                            </a:cubicBezTo>
                            <a:lnTo>
                              <a:pt x="136391" y="2196873"/>
                            </a:lnTo>
                            <a:cubicBezTo>
                              <a:pt x="273670" y="2085278"/>
                              <a:pt x="470822" y="2086702"/>
                              <a:pt x="606478" y="2200237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  <p:sp>
                    <p:nvSpPr>
                      <p:cNvPr id="92" name="자유형: 도형 91">
                        <a:extLst>
                          <a:ext uri="{FF2B5EF4-FFF2-40B4-BE49-F238E27FC236}">
                            <a16:creationId xmlns:a16="http://schemas.microsoft.com/office/drawing/2014/main" id="{810C7A6A-FA5B-0CFE-70B2-8A853690F7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4067" y="0"/>
                        <a:ext cx="6856259" cy="6856219"/>
                      </a:xfrm>
                      <a:custGeom>
                        <a:avLst/>
                        <a:gdLst>
                          <a:gd name="connsiteX0" fmla="*/ 6256016 w 6856259"/>
                          <a:gd name="connsiteY0" fmla="*/ 3428090 h 6856219"/>
                          <a:gd name="connsiteX1" fmla="*/ 6033893 w 6856259"/>
                          <a:gd name="connsiteY1" fmla="*/ 4528734 h 6856219"/>
                          <a:gd name="connsiteX2" fmla="*/ 5427713 w 6856259"/>
                          <a:gd name="connsiteY2" fmla="*/ 5427713 h 6856219"/>
                          <a:gd name="connsiteX3" fmla="*/ 4528734 w 6856259"/>
                          <a:gd name="connsiteY3" fmla="*/ 6033893 h 6856219"/>
                          <a:gd name="connsiteX4" fmla="*/ 3428090 w 6856259"/>
                          <a:gd name="connsiteY4" fmla="*/ 6256016 h 6856219"/>
                          <a:gd name="connsiteX5" fmla="*/ 2327407 w 6856259"/>
                          <a:gd name="connsiteY5" fmla="*/ 6033893 h 6856219"/>
                          <a:gd name="connsiteX6" fmla="*/ 1428427 w 6856259"/>
                          <a:gd name="connsiteY6" fmla="*/ 5427713 h 6856219"/>
                          <a:gd name="connsiteX7" fmla="*/ 822248 w 6856259"/>
                          <a:gd name="connsiteY7" fmla="*/ 4528734 h 6856219"/>
                          <a:gd name="connsiteX8" fmla="*/ 600124 w 6856259"/>
                          <a:gd name="connsiteY8" fmla="*/ 3428090 h 6856219"/>
                          <a:gd name="connsiteX9" fmla="*/ 822248 w 6856259"/>
                          <a:gd name="connsiteY9" fmla="*/ 2327446 h 6856219"/>
                          <a:gd name="connsiteX10" fmla="*/ 1428427 w 6856259"/>
                          <a:gd name="connsiteY10" fmla="*/ 1428466 h 6856219"/>
                          <a:gd name="connsiteX11" fmla="*/ 2327407 w 6856259"/>
                          <a:gd name="connsiteY11" fmla="*/ 822287 h 6856219"/>
                          <a:gd name="connsiteX12" fmla="*/ 3428090 w 6856259"/>
                          <a:gd name="connsiteY12" fmla="*/ 600164 h 6856219"/>
                          <a:gd name="connsiteX13" fmla="*/ 4528734 w 6856259"/>
                          <a:gd name="connsiteY13" fmla="*/ 822287 h 6856219"/>
                          <a:gd name="connsiteX14" fmla="*/ 5132420 w 6856259"/>
                          <a:gd name="connsiteY14" fmla="*/ 1171044 h 6856219"/>
                          <a:gd name="connsiteX15" fmla="*/ 5662381 w 6856259"/>
                          <a:gd name="connsiteY15" fmla="*/ 827946 h 6856219"/>
                          <a:gd name="connsiteX16" fmla="*/ 4762571 w 6856259"/>
                          <a:gd name="connsiteY16" fmla="*/ 269492 h 6856219"/>
                          <a:gd name="connsiteX17" fmla="*/ 3428130 w 6856259"/>
                          <a:gd name="connsiteY17" fmla="*/ 0 h 6856219"/>
                          <a:gd name="connsiteX18" fmla="*/ 2093649 w 6856259"/>
                          <a:gd name="connsiteY18" fmla="*/ 269532 h 6856219"/>
                          <a:gd name="connsiteX19" fmla="*/ 1004086 w 6856259"/>
                          <a:gd name="connsiteY19" fmla="*/ 1004086 h 6856219"/>
                          <a:gd name="connsiteX20" fmla="*/ 269532 w 6856259"/>
                          <a:gd name="connsiteY20" fmla="*/ 2093649 h 6856219"/>
                          <a:gd name="connsiteX21" fmla="*/ 0 w 6856259"/>
                          <a:gd name="connsiteY21" fmla="*/ 3428090 h 6856219"/>
                          <a:gd name="connsiteX22" fmla="*/ 269532 w 6856259"/>
                          <a:gd name="connsiteY22" fmla="*/ 4762571 h 6856219"/>
                          <a:gd name="connsiteX23" fmla="*/ 1004086 w 6856259"/>
                          <a:gd name="connsiteY23" fmla="*/ 5852134 h 6856219"/>
                          <a:gd name="connsiteX24" fmla="*/ 2093649 w 6856259"/>
                          <a:gd name="connsiteY24" fmla="*/ 6586688 h 6856219"/>
                          <a:gd name="connsiteX25" fmla="*/ 3428130 w 6856259"/>
                          <a:gd name="connsiteY25" fmla="*/ 6856220 h 6856219"/>
                          <a:gd name="connsiteX26" fmla="*/ 4762610 w 6856259"/>
                          <a:gd name="connsiteY26" fmla="*/ 6586688 h 6856219"/>
                          <a:gd name="connsiteX27" fmla="*/ 5852173 w 6856259"/>
                          <a:gd name="connsiteY27" fmla="*/ 5852134 h 6856219"/>
                          <a:gd name="connsiteX28" fmla="*/ 6586727 w 6856259"/>
                          <a:gd name="connsiteY28" fmla="*/ 4762571 h 6856219"/>
                          <a:gd name="connsiteX29" fmla="*/ 6856259 w 6856259"/>
                          <a:gd name="connsiteY29" fmla="*/ 3428090 h 6856219"/>
                          <a:gd name="connsiteX30" fmla="*/ 6644979 w 6856259"/>
                          <a:gd name="connsiteY30" fmla="*/ 2240821 h 6856219"/>
                          <a:gd name="connsiteX31" fmla="*/ 6152137 w 6856259"/>
                          <a:gd name="connsiteY31" fmla="*/ 2665162 h 6856219"/>
                          <a:gd name="connsiteX32" fmla="*/ 6256056 w 6856259"/>
                          <a:gd name="connsiteY32" fmla="*/ 3428130 h 68562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6856259" h="6856219">
                            <a:moveTo>
                              <a:pt x="6256016" y="3428090"/>
                            </a:moveTo>
                            <a:cubicBezTo>
                              <a:pt x="6256016" y="3809969"/>
                              <a:pt x="6181302" y="4180293"/>
                              <a:pt x="6033893" y="4528734"/>
                            </a:cubicBezTo>
                            <a:cubicBezTo>
                              <a:pt x="5891469" y="4865460"/>
                              <a:pt x="5687550" y="5167917"/>
                              <a:pt x="5427713" y="5427713"/>
                            </a:cubicBezTo>
                            <a:cubicBezTo>
                              <a:pt x="5167917" y="5687510"/>
                              <a:pt x="4865460" y="5891469"/>
                              <a:pt x="4528734" y="6033893"/>
                            </a:cubicBezTo>
                            <a:cubicBezTo>
                              <a:pt x="4180293" y="6181262"/>
                              <a:pt x="3809969" y="6256016"/>
                              <a:pt x="3428090" y="6256016"/>
                            </a:cubicBezTo>
                            <a:cubicBezTo>
                              <a:pt x="3046211" y="6256016"/>
                              <a:pt x="2675886" y="6181302"/>
                              <a:pt x="2327407" y="6033893"/>
                            </a:cubicBezTo>
                            <a:cubicBezTo>
                              <a:pt x="1990680" y="5891469"/>
                              <a:pt x="1688224" y="5687550"/>
                              <a:pt x="1428427" y="5427713"/>
                            </a:cubicBezTo>
                            <a:cubicBezTo>
                              <a:pt x="1168630" y="5167917"/>
                              <a:pt x="964671" y="4865460"/>
                              <a:pt x="822248" y="4528734"/>
                            </a:cubicBezTo>
                            <a:cubicBezTo>
                              <a:pt x="674878" y="4180293"/>
                              <a:pt x="600124" y="3809969"/>
                              <a:pt x="600124" y="3428090"/>
                            </a:cubicBezTo>
                            <a:cubicBezTo>
                              <a:pt x="600124" y="3046211"/>
                              <a:pt x="674838" y="2675886"/>
                              <a:pt x="822248" y="2327446"/>
                            </a:cubicBezTo>
                            <a:cubicBezTo>
                              <a:pt x="964671" y="1990720"/>
                              <a:pt x="1168591" y="1688263"/>
                              <a:pt x="1428427" y="1428466"/>
                            </a:cubicBezTo>
                            <a:cubicBezTo>
                              <a:pt x="1688224" y="1168670"/>
                              <a:pt x="1990680" y="964710"/>
                              <a:pt x="2327407" y="822287"/>
                            </a:cubicBezTo>
                            <a:cubicBezTo>
                              <a:pt x="2675847" y="674917"/>
                              <a:pt x="3046171" y="600164"/>
                              <a:pt x="3428090" y="600164"/>
                            </a:cubicBezTo>
                            <a:cubicBezTo>
                              <a:pt x="3810009" y="600164"/>
                              <a:pt x="4180293" y="674878"/>
                              <a:pt x="4528734" y="822287"/>
                            </a:cubicBezTo>
                            <a:cubicBezTo>
                              <a:pt x="4744802" y="913701"/>
                              <a:pt x="4946783" y="1030481"/>
                              <a:pt x="5132420" y="1171044"/>
                            </a:cubicBezTo>
                            <a:cubicBezTo>
                              <a:pt x="5303256" y="1055254"/>
                              <a:pt x="5479712" y="941006"/>
                              <a:pt x="5662381" y="827946"/>
                            </a:cubicBezTo>
                            <a:cubicBezTo>
                              <a:pt x="5393008" y="595930"/>
                              <a:pt x="5091304" y="408552"/>
                              <a:pt x="4762571" y="269492"/>
                            </a:cubicBezTo>
                            <a:cubicBezTo>
                              <a:pt x="4339773" y="90662"/>
                              <a:pt x="3890777" y="0"/>
                              <a:pt x="3428130" y="0"/>
                            </a:cubicBezTo>
                            <a:cubicBezTo>
                              <a:pt x="2965482" y="0"/>
                              <a:pt x="2516486" y="90662"/>
                              <a:pt x="2093649" y="269532"/>
                            </a:cubicBezTo>
                            <a:cubicBezTo>
                              <a:pt x="1685374" y="442228"/>
                              <a:pt x="1318810" y="689362"/>
                              <a:pt x="1004086" y="1004086"/>
                            </a:cubicBezTo>
                            <a:cubicBezTo>
                              <a:pt x="689362" y="1318810"/>
                              <a:pt x="442228" y="1685414"/>
                              <a:pt x="269532" y="2093649"/>
                            </a:cubicBezTo>
                            <a:cubicBezTo>
                              <a:pt x="90662" y="2516486"/>
                              <a:pt x="0" y="2965442"/>
                              <a:pt x="0" y="3428090"/>
                            </a:cubicBezTo>
                            <a:cubicBezTo>
                              <a:pt x="0" y="3890738"/>
                              <a:pt x="90662" y="4339733"/>
                              <a:pt x="269532" y="4762571"/>
                            </a:cubicBezTo>
                            <a:cubicBezTo>
                              <a:pt x="442228" y="5170806"/>
                              <a:pt x="689362" y="5537410"/>
                              <a:pt x="1004086" y="5852134"/>
                            </a:cubicBezTo>
                            <a:cubicBezTo>
                              <a:pt x="1318810" y="6166858"/>
                              <a:pt x="1685414" y="6413991"/>
                              <a:pt x="2093649" y="6586688"/>
                            </a:cubicBezTo>
                            <a:cubicBezTo>
                              <a:pt x="2516486" y="6765518"/>
                              <a:pt x="2965442" y="6856220"/>
                              <a:pt x="3428130" y="6856220"/>
                            </a:cubicBezTo>
                            <a:cubicBezTo>
                              <a:pt x="3890817" y="6856220"/>
                              <a:pt x="4339773" y="6765518"/>
                              <a:pt x="4762610" y="6586688"/>
                            </a:cubicBezTo>
                            <a:cubicBezTo>
                              <a:pt x="5170845" y="6413991"/>
                              <a:pt x="5537450" y="6166858"/>
                              <a:pt x="5852173" y="5852134"/>
                            </a:cubicBezTo>
                            <a:cubicBezTo>
                              <a:pt x="6166897" y="5537410"/>
                              <a:pt x="6414031" y="5170806"/>
                              <a:pt x="6586727" y="4762571"/>
                            </a:cubicBezTo>
                            <a:cubicBezTo>
                              <a:pt x="6765558" y="4339733"/>
                              <a:pt x="6856259" y="3890777"/>
                              <a:pt x="6856259" y="3428090"/>
                            </a:cubicBezTo>
                            <a:cubicBezTo>
                              <a:pt x="6856259" y="3018747"/>
                              <a:pt x="6785225" y="2620128"/>
                              <a:pt x="6644979" y="2240821"/>
                            </a:cubicBezTo>
                            <a:cubicBezTo>
                              <a:pt x="6477150" y="2377150"/>
                              <a:pt x="6313080" y="2518426"/>
                              <a:pt x="6152137" y="2665162"/>
                            </a:cubicBezTo>
                            <a:cubicBezTo>
                              <a:pt x="6221191" y="2911900"/>
                              <a:pt x="6256056" y="3167304"/>
                              <a:pt x="6256056" y="3428130"/>
                            </a:cubicBezTo>
                            <a:close/>
                          </a:path>
                        </a:pathLst>
                      </a:custGeom>
                      <a:solidFill>
                        <a:srgbClr val="A2D6D3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000" dirty="0"/>
                      </a:p>
                    </p:txBody>
                  </p:sp>
                </p:grpSp>
              </p:grpSp>
            </p:grpSp>
          </p:grp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210C92C5-DA05-0130-D996-C65B9E53F60B}"/>
                  </a:ext>
                </a:extLst>
              </p:cNvPr>
              <p:cNvGrpSpPr/>
              <p:nvPr/>
            </p:nvGrpSpPr>
            <p:grpSpPr>
              <a:xfrm>
                <a:off x="2156282" y="3367050"/>
                <a:ext cx="5187005" cy="200055"/>
                <a:chOff x="2156282" y="5666095"/>
                <a:chExt cx="5187005" cy="200055"/>
              </a:xfrm>
            </p:grpSpPr>
            <p:sp>
              <p:nvSpPr>
                <p:cNvPr id="203" name="TextBox 202">
                  <a:extLst>
                    <a:ext uri="{FF2B5EF4-FFF2-40B4-BE49-F238E27FC236}">
                      <a16:creationId xmlns:a16="http://schemas.microsoft.com/office/drawing/2014/main" id="{91812BB5-2023-E353-34EC-88A0D67B1F64}"/>
                    </a:ext>
                  </a:extLst>
                </p:cNvPr>
                <p:cNvSpPr txBox="1"/>
                <p:nvPr/>
              </p:nvSpPr>
              <p:spPr>
                <a:xfrm>
                  <a:off x="2156282" y="5666095"/>
                  <a:ext cx="6796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지식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이해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9B43A96E-2430-EACC-47D7-E4DAA2B8D1DD}"/>
                    </a:ext>
                  </a:extLst>
                </p:cNvPr>
                <p:cNvSpPr txBox="1"/>
                <p:nvPr/>
              </p:nvSpPr>
              <p:spPr>
                <a:xfrm>
                  <a:off x="4703141" y="5673789"/>
                  <a:ext cx="264014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과학의 가치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과학태도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과학적 참여와 실천</a:t>
                  </a:r>
                </a:p>
              </p:txBody>
            </p:sp>
          </p:grpSp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3EE0E878-2D6C-789C-F8EB-4A58A0561446}"/>
                  </a:ext>
                </a:extLst>
              </p:cNvPr>
              <p:cNvGrpSpPr/>
              <p:nvPr/>
            </p:nvGrpSpPr>
            <p:grpSpPr>
              <a:xfrm>
                <a:off x="1824548" y="3707431"/>
                <a:ext cx="6918869" cy="0"/>
                <a:chOff x="1824548" y="3277364"/>
                <a:chExt cx="6918869" cy="0"/>
              </a:xfrm>
            </p:grpSpPr>
            <p:cxnSp>
              <p:nvCxnSpPr>
                <p:cNvPr id="122" name="직선 연결선 121">
                  <a:extLst>
                    <a:ext uri="{FF2B5EF4-FFF2-40B4-BE49-F238E27FC236}">
                      <a16:creationId xmlns:a16="http://schemas.microsoft.com/office/drawing/2014/main" id="{3247A0B9-6DC3-60B4-CCB0-8EEBDD950A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24548" y="3277364"/>
                  <a:ext cx="1343140" cy="0"/>
                </a:xfrm>
                <a:prstGeom prst="line">
                  <a:avLst/>
                </a:prstGeom>
                <a:solidFill>
                  <a:schemeClr val="bg1"/>
                </a:solidFill>
                <a:ln w="15875">
                  <a:solidFill>
                    <a:srgbClr val="0F958E">
                      <a:alpha val="16000"/>
                    </a:srgb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5" name="직선 연결선 124">
                  <a:extLst>
                    <a:ext uri="{FF2B5EF4-FFF2-40B4-BE49-F238E27FC236}">
                      <a16:creationId xmlns:a16="http://schemas.microsoft.com/office/drawing/2014/main" id="{A8F2C7F9-DE2B-4A4A-279A-9640BD29FF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03012" y="3277364"/>
                  <a:ext cx="5440405" cy="0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rgbClr val="A2D6D3"/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42B6B339-48E8-8F5E-A3E0-673F065E2956}"/>
                  </a:ext>
                </a:extLst>
              </p:cNvPr>
              <p:cNvGrpSpPr/>
              <p:nvPr/>
            </p:nvGrpSpPr>
            <p:grpSpPr>
              <a:xfrm>
                <a:off x="1824548" y="5026221"/>
                <a:ext cx="6918869" cy="0"/>
                <a:chOff x="1824548" y="3277364"/>
                <a:chExt cx="6918869" cy="0"/>
              </a:xfrm>
            </p:grpSpPr>
            <p:cxnSp>
              <p:nvCxnSpPr>
                <p:cNvPr id="127" name="직선 연결선 126">
                  <a:extLst>
                    <a:ext uri="{FF2B5EF4-FFF2-40B4-BE49-F238E27FC236}">
                      <a16:creationId xmlns:a16="http://schemas.microsoft.com/office/drawing/2014/main" id="{D15B5936-E410-0016-4624-6089FD2EDB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24548" y="3277364"/>
                  <a:ext cx="1343140" cy="0"/>
                </a:xfrm>
                <a:prstGeom prst="line">
                  <a:avLst/>
                </a:prstGeom>
                <a:solidFill>
                  <a:schemeClr val="bg1"/>
                </a:solidFill>
                <a:ln w="15875">
                  <a:solidFill>
                    <a:srgbClr val="0F958E">
                      <a:alpha val="16000"/>
                    </a:srgb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7" name="직선 연결선 136">
                  <a:extLst>
                    <a:ext uri="{FF2B5EF4-FFF2-40B4-BE49-F238E27FC236}">
                      <a16:creationId xmlns:a16="http://schemas.microsoft.com/office/drawing/2014/main" id="{60F5DCC0-8276-1B28-258A-3C3CB35AD8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03012" y="3277364"/>
                  <a:ext cx="5440405" cy="0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rgbClr val="A2D6D3"/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03811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7834FA5F-FDE0-0348-20BA-1CBF825CA6FB}"/>
              </a:ext>
            </a:extLst>
          </p:cNvPr>
          <p:cNvGrpSpPr/>
          <p:nvPr/>
        </p:nvGrpSpPr>
        <p:grpSpPr>
          <a:xfrm>
            <a:off x="385279" y="351388"/>
            <a:ext cx="4061762" cy="677108"/>
            <a:chOff x="385279" y="351388"/>
            <a:chExt cx="4061762" cy="677108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1CBA06A8-4EEF-DBED-1AA9-99820EA9AF3E}"/>
                </a:ext>
              </a:extLst>
            </p:cNvPr>
            <p:cNvGrpSpPr/>
            <p:nvPr/>
          </p:nvGrpSpPr>
          <p:grpSpPr>
            <a:xfrm>
              <a:off x="1410953" y="368970"/>
              <a:ext cx="3036088" cy="572955"/>
              <a:chOff x="1410953" y="368970"/>
              <a:chExt cx="3036088" cy="57295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509DDD-A3D7-7BC1-782B-95F10AD6C9F0}"/>
                  </a:ext>
                </a:extLst>
              </p:cNvPr>
              <p:cNvSpPr txBox="1"/>
              <p:nvPr/>
            </p:nvSpPr>
            <p:spPr>
              <a:xfrm>
                <a:off x="1410953" y="572593"/>
                <a:ext cx="30360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 교과의 성격과 목표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B2F002-21AA-6D49-6CF7-455797006A91}"/>
                  </a:ext>
                </a:extLst>
              </p:cNvPr>
              <p:cNvSpPr txBox="1"/>
              <p:nvPr/>
            </p:nvSpPr>
            <p:spPr>
              <a:xfrm>
                <a:off x="1410953" y="368970"/>
                <a:ext cx="18819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F7AA514-3EC3-84B4-74D2-52DA4CAAC4B1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6201710-9885-E767-0AC8-6FF930584CDA}"/>
              </a:ext>
            </a:extLst>
          </p:cNvPr>
          <p:cNvGrpSpPr/>
          <p:nvPr/>
        </p:nvGrpSpPr>
        <p:grpSpPr>
          <a:xfrm>
            <a:off x="323849" y="1277971"/>
            <a:ext cx="8496302" cy="4959317"/>
            <a:chOff x="323849" y="1277971"/>
            <a:chExt cx="8496302" cy="4959317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89E18713-4157-5362-071C-DF47F1F23B8F}"/>
                </a:ext>
              </a:extLst>
            </p:cNvPr>
            <p:cNvGrpSpPr/>
            <p:nvPr/>
          </p:nvGrpSpPr>
          <p:grpSpPr>
            <a:xfrm>
              <a:off x="323849" y="1277971"/>
              <a:ext cx="8496301" cy="1547779"/>
              <a:chOff x="323849" y="1277971"/>
              <a:chExt cx="8496301" cy="1547779"/>
            </a:xfrm>
          </p:grpSpPr>
          <p:grpSp>
            <p:nvGrpSpPr>
              <p:cNvPr id="289" name="그룹 288">
                <a:extLst>
                  <a:ext uri="{FF2B5EF4-FFF2-40B4-BE49-F238E27FC236}">
                    <a16:creationId xmlns:a16="http://schemas.microsoft.com/office/drawing/2014/main" id="{FCA96950-9926-BDE9-B11C-F6CF4D2BAD66}"/>
                  </a:ext>
                </a:extLst>
              </p:cNvPr>
              <p:cNvGrpSpPr/>
              <p:nvPr/>
            </p:nvGrpSpPr>
            <p:grpSpPr>
              <a:xfrm>
                <a:off x="323849" y="1448790"/>
                <a:ext cx="8496301" cy="1376960"/>
                <a:chOff x="323849" y="1448790"/>
                <a:chExt cx="8496301" cy="1376960"/>
              </a:xfrm>
            </p:grpSpPr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7B1E373A-FAEB-FD98-8353-2968AB8F4F5D}"/>
                    </a:ext>
                  </a:extLst>
                </p:cNvPr>
                <p:cNvSpPr/>
                <p:nvPr/>
              </p:nvSpPr>
              <p:spPr>
                <a:xfrm>
                  <a:off x="323850" y="1448790"/>
                  <a:ext cx="8496300" cy="1376960"/>
                </a:xfrm>
                <a:prstGeom prst="roundRect">
                  <a:avLst>
                    <a:gd name="adj" fmla="val 8541"/>
                  </a:avLst>
                </a:prstGeom>
                <a:gradFill>
                  <a:gsLst>
                    <a:gs pos="24000">
                      <a:srgbClr val="0F958E"/>
                    </a:gs>
                    <a:gs pos="78000">
                      <a:srgbClr val="286EB4"/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26B44FA-766C-DECA-EF72-858FEAD492DB}"/>
                    </a:ext>
                  </a:extLst>
                </p:cNvPr>
                <p:cNvSpPr txBox="1"/>
                <p:nvPr/>
              </p:nvSpPr>
              <p:spPr>
                <a:xfrm>
                  <a:off x="1559957" y="1854249"/>
                  <a:ext cx="6024085" cy="6976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자연 현상과 일상생활에 대하여 흥미와 호기심을 가지고 과학적 탐구를 통해</a:t>
                  </a:r>
                  <a:endPara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주변의 현상을 이해하고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개인과 사회의 문제를 과학적이고 창의적으로 해결하는 데</a:t>
                  </a:r>
                  <a:endPara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민주 시민으로서 참여하고 실천하는 과학적 소양을 기른다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272" name="그룹 271">
                  <a:extLst>
                    <a:ext uri="{FF2B5EF4-FFF2-40B4-BE49-F238E27FC236}">
                      <a16:creationId xmlns:a16="http://schemas.microsoft.com/office/drawing/2014/main" id="{2AC292AE-B9EE-CB62-8BB8-4F7D600DA80C}"/>
                    </a:ext>
                  </a:extLst>
                </p:cNvPr>
                <p:cNvGrpSpPr/>
                <p:nvPr/>
              </p:nvGrpSpPr>
              <p:grpSpPr>
                <a:xfrm>
                  <a:off x="323849" y="1448790"/>
                  <a:ext cx="929455" cy="1376960"/>
                  <a:chOff x="323849" y="1448790"/>
                  <a:chExt cx="929455" cy="1376960"/>
                </a:xfrm>
              </p:grpSpPr>
              <p:grpSp>
                <p:nvGrpSpPr>
                  <p:cNvPr id="260" name="그룹 259">
                    <a:extLst>
                      <a:ext uri="{FF2B5EF4-FFF2-40B4-BE49-F238E27FC236}">
                        <a16:creationId xmlns:a16="http://schemas.microsoft.com/office/drawing/2014/main" id="{83EA99C4-8F59-2EAD-7E4B-BC0376C4392E}"/>
                      </a:ext>
                    </a:extLst>
                  </p:cNvPr>
                  <p:cNvGrpSpPr/>
                  <p:nvPr/>
                </p:nvGrpSpPr>
                <p:grpSpPr>
                  <a:xfrm>
                    <a:off x="323849" y="1448790"/>
                    <a:ext cx="817239" cy="1376960"/>
                    <a:chOff x="323849" y="-1735508"/>
                    <a:chExt cx="817239" cy="1376960"/>
                  </a:xfrm>
                </p:grpSpPr>
                <p:sp>
                  <p:nvSpPr>
                    <p:cNvPr id="259" name="자유형: 도형 258">
                      <a:extLst>
                        <a:ext uri="{FF2B5EF4-FFF2-40B4-BE49-F238E27FC236}">
                          <a16:creationId xmlns:a16="http://schemas.microsoft.com/office/drawing/2014/main" id="{0B11A662-50C0-38C5-9AC9-EBF5C0A4B03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32254" y="-1737678"/>
                      <a:ext cx="259906" cy="264245"/>
                    </a:xfrm>
                    <a:custGeom>
                      <a:avLst/>
                      <a:gdLst>
                        <a:gd name="connsiteX0" fmla="*/ 0 w 259906"/>
                        <a:gd name="connsiteY0" fmla="*/ 210593 h 264245"/>
                        <a:gd name="connsiteX1" fmla="*/ 0 w 259906"/>
                        <a:gd name="connsiteY1" fmla="*/ 53651 h 264245"/>
                        <a:gd name="connsiteX2" fmla="*/ 30974 w 259906"/>
                        <a:gd name="connsiteY2" fmla="*/ 0 h 264245"/>
                        <a:gd name="connsiteX3" fmla="*/ 183630 w 259906"/>
                        <a:gd name="connsiteY3" fmla="*/ 0 h 264245"/>
                        <a:gd name="connsiteX4" fmla="*/ 259906 w 259906"/>
                        <a:gd name="connsiteY4" fmla="*/ 132122 h 264245"/>
                        <a:gd name="connsiteX5" fmla="*/ 183630 w 259906"/>
                        <a:gd name="connsiteY5" fmla="*/ 264245 h 264245"/>
                        <a:gd name="connsiteX6" fmla="*/ 30974 w 259906"/>
                        <a:gd name="connsiteY6" fmla="*/ 264245 h 264245"/>
                        <a:gd name="connsiteX7" fmla="*/ 0 w 259906"/>
                        <a:gd name="connsiteY7" fmla="*/ 210593 h 264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9906" h="264245">
                          <a:moveTo>
                            <a:pt x="0" y="210593"/>
                          </a:moveTo>
                          <a:lnTo>
                            <a:pt x="0" y="53651"/>
                          </a:lnTo>
                          <a:lnTo>
                            <a:pt x="30974" y="0"/>
                          </a:lnTo>
                          <a:lnTo>
                            <a:pt x="183630" y="0"/>
                          </a:lnTo>
                          <a:lnTo>
                            <a:pt x="259906" y="132122"/>
                          </a:lnTo>
                          <a:lnTo>
                            <a:pt x="183630" y="264245"/>
                          </a:lnTo>
                          <a:lnTo>
                            <a:pt x="30974" y="264245"/>
                          </a:lnTo>
                          <a:lnTo>
                            <a:pt x="0" y="210593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8" name="자유형: 도형 257">
                      <a:extLst>
                        <a:ext uri="{FF2B5EF4-FFF2-40B4-BE49-F238E27FC236}">
                          <a16:creationId xmlns:a16="http://schemas.microsoft.com/office/drawing/2014/main" id="{F1F83EDD-17ED-0585-84D5-CAE69215841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82094" y="-1481101"/>
                      <a:ext cx="305105" cy="221594"/>
                    </a:xfrm>
                    <a:custGeom>
                      <a:avLst/>
                      <a:gdLst>
                        <a:gd name="connsiteX0" fmla="*/ 0 w 305105"/>
                        <a:gd name="connsiteY0" fmla="*/ 132121 h 221594"/>
                        <a:gd name="connsiteX1" fmla="*/ 76277 w 305105"/>
                        <a:gd name="connsiteY1" fmla="*/ 0 h 221594"/>
                        <a:gd name="connsiteX2" fmla="*/ 228829 w 305105"/>
                        <a:gd name="connsiteY2" fmla="*/ 0 h 221594"/>
                        <a:gd name="connsiteX3" fmla="*/ 305105 w 305105"/>
                        <a:gd name="connsiteY3" fmla="*/ 132121 h 221594"/>
                        <a:gd name="connsiteX4" fmla="*/ 253451 w 305105"/>
                        <a:gd name="connsiteY4" fmla="*/ 221594 h 221594"/>
                        <a:gd name="connsiteX5" fmla="*/ 51654 w 305105"/>
                        <a:gd name="connsiteY5" fmla="*/ 221594 h 221594"/>
                        <a:gd name="connsiteX6" fmla="*/ 0 w 305105"/>
                        <a:gd name="connsiteY6" fmla="*/ 132121 h 221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21594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53451" y="221594"/>
                          </a:lnTo>
                          <a:lnTo>
                            <a:pt x="51654" y="221594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7" name="자유형: 도형 256">
                      <a:extLst>
                        <a:ext uri="{FF2B5EF4-FFF2-40B4-BE49-F238E27FC236}">
                          <a16:creationId xmlns:a16="http://schemas.microsoft.com/office/drawing/2014/main" id="{20EDB86F-2072-768E-10D1-6CC29A1F6468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58540" y="-1502426"/>
                      <a:ext cx="305105" cy="264245"/>
                    </a:xfrm>
                    <a:custGeom>
                      <a:avLst/>
                      <a:gdLst>
                        <a:gd name="connsiteX0" fmla="*/ 0 w 305105"/>
                        <a:gd name="connsiteY0" fmla="*/ 132121 h 264245"/>
                        <a:gd name="connsiteX1" fmla="*/ 76277 w 305105"/>
                        <a:gd name="connsiteY1" fmla="*/ 0 h 264245"/>
                        <a:gd name="connsiteX2" fmla="*/ 228829 w 305105"/>
                        <a:gd name="connsiteY2" fmla="*/ 0 h 264245"/>
                        <a:gd name="connsiteX3" fmla="*/ 305105 w 305105"/>
                        <a:gd name="connsiteY3" fmla="*/ 132121 h 264245"/>
                        <a:gd name="connsiteX4" fmla="*/ 228829 w 305105"/>
                        <a:gd name="connsiteY4" fmla="*/ 264245 h 264245"/>
                        <a:gd name="connsiteX5" fmla="*/ 76277 w 305105"/>
                        <a:gd name="connsiteY5" fmla="*/ 264245 h 264245"/>
                        <a:gd name="connsiteX6" fmla="*/ 0 w 305105"/>
                        <a:gd name="connsiteY6" fmla="*/ 132121 h 264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64245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28829" y="264245"/>
                          </a:lnTo>
                          <a:lnTo>
                            <a:pt x="76277" y="264245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6" name="자유형: 도형 255">
                      <a:extLst>
                        <a:ext uri="{FF2B5EF4-FFF2-40B4-BE49-F238E27FC236}">
                          <a16:creationId xmlns:a16="http://schemas.microsoft.com/office/drawing/2014/main" id="{29E6CF3E-38F3-43E5-FAE9-E974E533C07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09603" y="-1244523"/>
                      <a:ext cx="305209" cy="264245"/>
                    </a:xfrm>
                    <a:custGeom>
                      <a:avLst/>
                      <a:gdLst>
                        <a:gd name="connsiteX0" fmla="*/ 0 w 305209"/>
                        <a:gd name="connsiteY0" fmla="*/ 132122 h 264245"/>
                        <a:gd name="connsiteX1" fmla="*/ 76277 w 305209"/>
                        <a:gd name="connsiteY1" fmla="*/ 0 h 264245"/>
                        <a:gd name="connsiteX2" fmla="*/ 228933 w 305209"/>
                        <a:gd name="connsiteY2" fmla="*/ 0 h 264245"/>
                        <a:gd name="connsiteX3" fmla="*/ 305209 w 305209"/>
                        <a:gd name="connsiteY3" fmla="*/ 132122 h 264245"/>
                        <a:gd name="connsiteX4" fmla="*/ 228933 w 305209"/>
                        <a:gd name="connsiteY4" fmla="*/ 264245 h 264245"/>
                        <a:gd name="connsiteX5" fmla="*/ 76277 w 305209"/>
                        <a:gd name="connsiteY5" fmla="*/ 264245 h 264245"/>
                        <a:gd name="connsiteX6" fmla="*/ 0 w 305209"/>
                        <a:gd name="connsiteY6" fmla="*/ 132122 h 264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209" h="264245">
                          <a:moveTo>
                            <a:pt x="0" y="132122"/>
                          </a:moveTo>
                          <a:lnTo>
                            <a:pt x="76277" y="0"/>
                          </a:lnTo>
                          <a:lnTo>
                            <a:pt x="228933" y="0"/>
                          </a:lnTo>
                          <a:lnTo>
                            <a:pt x="305209" y="132122"/>
                          </a:lnTo>
                          <a:lnTo>
                            <a:pt x="228933" y="264245"/>
                          </a:lnTo>
                          <a:lnTo>
                            <a:pt x="76277" y="264245"/>
                          </a:lnTo>
                          <a:lnTo>
                            <a:pt x="0" y="132122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5" name="자유형: 도형 254">
                      <a:extLst>
                        <a:ext uri="{FF2B5EF4-FFF2-40B4-BE49-F238E27FC236}">
                          <a16:creationId xmlns:a16="http://schemas.microsoft.com/office/drawing/2014/main" id="{590FFA6B-C4C4-AF25-9EA2-7AB2C5A24C5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07426" y="-1244575"/>
                      <a:ext cx="305209" cy="264348"/>
                    </a:xfrm>
                    <a:custGeom>
                      <a:avLst/>
                      <a:gdLst>
                        <a:gd name="connsiteX0" fmla="*/ 0 w 305209"/>
                        <a:gd name="connsiteY0" fmla="*/ 132226 h 264348"/>
                        <a:gd name="connsiteX1" fmla="*/ 76277 w 305209"/>
                        <a:gd name="connsiteY1" fmla="*/ 0 h 264348"/>
                        <a:gd name="connsiteX2" fmla="*/ 228933 w 305209"/>
                        <a:gd name="connsiteY2" fmla="*/ 0 h 264348"/>
                        <a:gd name="connsiteX3" fmla="*/ 305209 w 305209"/>
                        <a:gd name="connsiteY3" fmla="*/ 132226 h 264348"/>
                        <a:gd name="connsiteX4" fmla="*/ 228933 w 305209"/>
                        <a:gd name="connsiteY4" fmla="*/ 264348 h 264348"/>
                        <a:gd name="connsiteX5" fmla="*/ 76277 w 305209"/>
                        <a:gd name="connsiteY5" fmla="*/ 264348 h 264348"/>
                        <a:gd name="connsiteX6" fmla="*/ 0 w 305209"/>
                        <a:gd name="connsiteY6" fmla="*/ 132226 h 264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209" h="264348">
                          <a:moveTo>
                            <a:pt x="0" y="132226"/>
                          </a:moveTo>
                          <a:lnTo>
                            <a:pt x="76277" y="0"/>
                          </a:lnTo>
                          <a:lnTo>
                            <a:pt x="228933" y="0"/>
                          </a:lnTo>
                          <a:lnTo>
                            <a:pt x="305209" y="132226"/>
                          </a:lnTo>
                          <a:lnTo>
                            <a:pt x="228933" y="264348"/>
                          </a:lnTo>
                          <a:lnTo>
                            <a:pt x="76277" y="264348"/>
                          </a:lnTo>
                          <a:lnTo>
                            <a:pt x="0" y="132226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4" name="자유형: 도형 253">
                      <a:extLst>
                        <a:ext uri="{FF2B5EF4-FFF2-40B4-BE49-F238E27FC236}">
                          <a16:creationId xmlns:a16="http://schemas.microsoft.com/office/drawing/2014/main" id="{639108D1-D840-8896-C338-806E787099D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82094" y="-965293"/>
                      <a:ext cx="305105" cy="221594"/>
                    </a:xfrm>
                    <a:custGeom>
                      <a:avLst/>
                      <a:gdLst>
                        <a:gd name="connsiteX0" fmla="*/ 0 w 305105"/>
                        <a:gd name="connsiteY0" fmla="*/ 132121 h 221594"/>
                        <a:gd name="connsiteX1" fmla="*/ 76277 w 305105"/>
                        <a:gd name="connsiteY1" fmla="*/ 0 h 221594"/>
                        <a:gd name="connsiteX2" fmla="*/ 228829 w 305105"/>
                        <a:gd name="connsiteY2" fmla="*/ 0 h 221594"/>
                        <a:gd name="connsiteX3" fmla="*/ 305105 w 305105"/>
                        <a:gd name="connsiteY3" fmla="*/ 132121 h 221594"/>
                        <a:gd name="connsiteX4" fmla="*/ 253451 w 305105"/>
                        <a:gd name="connsiteY4" fmla="*/ 221594 h 221594"/>
                        <a:gd name="connsiteX5" fmla="*/ 51654 w 305105"/>
                        <a:gd name="connsiteY5" fmla="*/ 221594 h 221594"/>
                        <a:gd name="connsiteX6" fmla="*/ 0 w 305105"/>
                        <a:gd name="connsiteY6" fmla="*/ 132121 h 221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21594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53451" y="221594"/>
                          </a:lnTo>
                          <a:lnTo>
                            <a:pt x="51654" y="221594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3" name="자유형: 도형 252">
                      <a:extLst>
                        <a:ext uri="{FF2B5EF4-FFF2-40B4-BE49-F238E27FC236}">
                          <a16:creationId xmlns:a16="http://schemas.microsoft.com/office/drawing/2014/main" id="{D28657CE-D45C-F639-43F3-646E3B0F2F3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58539" y="-986618"/>
                      <a:ext cx="305105" cy="264244"/>
                    </a:xfrm>
                    <a:custGeom>
                      <a:avLst/>
                      <a:gdLst>
                        <a:gd name="connsiteX0" fmla="*/ 0 w 305105"/>
                        <a:gd name="connsiteY0" fmla="*/ 132120 h 264244"/>
                        <a:gd name="connsiteX1" fmla="*/ 76277 w 305105"/>
                        <a:gd name="connsiteY1" fmla="*/ 0 h 264244"/>
                        <a:gd name="connsiteX2" fmla="*/ 228829 w 305105"/>
                        <a:gd name="connsiteY2" fmla="*/ 0 h 264244"/>
                        <a:gd name="connsiteX3" fmla="*/ 305105 w 305105"/>
                        <a:gd name="connsiteY3" fmla="*/ 132121 h 264244"/>
                        <a:gd name="connsiteX4" fmla="*/ 228829 w 305105"/>
                        <a:gd name="connsiteY4" fmla="*/ 264244 h 264244"/>
                        <a:gd name="connsiteX5" fmla="*/ 76277 w 305105"/>
                        <a:gd name="connsiteY5" fmla="*/ 264244 h 264244"/>
                        <a:gd name="connsiteX6" fmla="*/ 0 w 305105"/>
                        <a:gd name="connsiteY6" fmla="*/ 132120 h 2642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64244">
                          <a:moveTo>
                            <a:pt x="0" y="132120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28829" y="264244"/>
                          </a:lnTo>
                          <a:lnTo>
                            <a:pt x="76277" y="264244"/>
                          </a:lnTo>
                          <a:lnTo>
                            <a:pt x="0" y="132120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2" name="자유형: 도형 251">
                      <a:extLst>
                        <a:ext uri="{FF2B5EF4-FFF2-40B4-BE49-F238E27FC236}">
                          <a16:creationId xmlns:a16="http://schemas.microsoft.com/office/drawing/2014/main" id="{BD5B8E52-A6D7-5037-6F34-80160760EB91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07425" y="-728767"/>
                      <a:ext cx="305209" cy="264348"/>
                    </a:xfrm>
                    <a:custGeom>
                      <a:avLst/>
                      <a:gdLst>
                        <a:gd name="connsiteX0" fmla="*/ 0 w 305209"/>
                        <a:gd name="connsiteY0" fmla="*/ 132226 h 264348"/>
                        <a:gd name="connsiteX1" fmla="*/ 76381 w 305209"/>
                        <a:gd name="connsiteY1" fmla="*/ 0 h 264348"/>
                        <a:gd name="connsiteX2" fmla="*/ 228933 w 305209"/>
                        <a:gd name="connsiteY2" fmla="*/ 0 h 264348"/>
                        <a:gd name="connsiteX3" fmla="*/ 305209 w 305209"/>
                        <a:gd name="connsiteY3" fmla="*/ 132226 h 264348"/>
                        <a:gd name="connsiteX4" fmla="*/ 228933 w 305209"/>
                        <a:gd name="connsiteY4" fmla="*/ 264348 h 264348"/>
                        <a:gd name="connsiteX5" fmla="*/ 76381 w 305209"/>
                        <a:gd name="connsiteY5" fmla="*/ 264348 h 264348"/>
                        <a:gd name="connsiteX6" fmla="*/ 0 w 305209"/>
                        <a:gd name="connsiteY6" fmla="*/ 132226 h 264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209" h="264348">
                          <a:moveTo>
                            <a:pt x="0" y="132226"/>
                          </a:moveTo>
                          <a:lnTo>
                            <a:pt x="76381" y="0"/>
                          </a:lnTo>
                          <a:lnTo>
                            <a:pt x="228933" y="0"/>
                          </a:lnTo>
                          <a:lnTo>
                            <a:pt x="305209" y="132226"/>
                          </a:lnTo>
                          <a:lnTo>
                            <a:pt x="228933" y="264348"/>
                          </a:lnTo>
                          <a:lnTo>
                            <a:pt x="76381" y="264348"/>
                          </a:lnTo>
                          <a:lnTo>
                            <a:pt x="0" y="132226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1" name="자유형: 도형 250">
                      <a:extLst>
                        <a:ext uri="{FF2B5EF4-FFF2-40B4-BE49-F238E27FC236}">
                          <a16:creationId xmlns:a16="http://schemas.microsoft.com/office/drawing/2014/main" id="{19801206-D42F-518F-3EE6-209D0AAA9B1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41922" y="-632924"/>
                      <a:ext cx="236563" cy="72709"/>
                    </a:xfrm>
                    <a:custGeom>
                      <a:avLst/>
                      <a:gdLst>
                        <a:gd name="connsiteX0" fmla="*/ 0 w 236563"/>
                        <a:gd name="connsiteY0" fmla="*/ 72709 h 72709"/>
                        <a:gd name="connsiteX1" fmla="*/ 42035 w 236563"/>
                        <a:gd name="connsiteY1" fmla="*/ 0 h 72709"/>
                        <a:gd name="connsiteX2" fmla="*/ 194587 w 236563"/>
                        <a:gd name="connsiteY2" fmla="*/ 0 h 72709"/>
                        <a:gd name="connsiteX3" fmla="*/ 236563 w 236563"/>
                        <a:gd name="connsiteY3" fmla="*/ 72709 h 72709"/>
                        <a:gd name="connsiteX4" fmla="*/ 0 w 236563"/>
                        <a:gd name="connsiteY4" fmla="*/ 72709 h 727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6563" h="72709">
                          <a:moveTo>
                            <a:pt x="0" y="72709"/>
                          </a:moveTo>
                          <a:lnTo>
                            <a:pt x="42035" y="0"/>
                          </a:lnTo>
                          <a:lnTo>
                            <a:pt x="194587" y="0"/>
                          </a:lnTo>
                          <a:lnTo>
                            <a:pt x="236563" y="72709"/>
                          </a:lnTo>
                          <a:lnTo>
                            <a:pt x="0" y="72709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50" name="자유형: 도형 249">
                      <a:extLst>
                        <a:ext uri="{FF2B5EF4-FFF2-40B4-BE49-F238E27FC236}">
                          <a16:creationId xmlns:a16="http://schemas.microsoft.com/office/drawing/2014/main" id="{644C33B6-CED5-01B6-3D35-9C152D4A1A8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71606" y="-532385"/>
                      <a:ext cx="132692" cy="214981"/>
                    </a:xfrm>
                    <a:custGeom>
                      <a:avLst/>
                      <a:gdLst>
                        <a:gd name="connsiteX0" fmla="*/ 0 w 132692"/>
                        <a:gd name="connsiteY0" fmla="*/ 132121 h 214981"/>
                        <a:gd name="connsiteX1" fmla="*/ 76277 w 132692"/>
                        <a:gd name="connsiteY1" fmla="*/ 0 h 214981"/>
                        <a:gd name="connsiteX2" fmla="*/ 132692 w 132692"/>
                        <a:gd name="connsiteY2" fmla="*/ 0 h 214981"/>
                        <a:gd name="connsiteX3" fmla="*/ 132692 w 132692"/>
                        <a:gd name="connsiteY3" fmla="*/ 103988 h 214981"/>
                        <a:gd name="connsiteX4" fmla="*/ 60864 w 132692"/>
                        <a:gd name="connsiteY4" fmla="*/ 212352 h 214981"/>
                        <a:gd name="connsiteX5" fmla="*/ 47837 w 132692"/>
                        <a:gd name="connsiteY5" fmla="*/ 214981 h 214981"/>
                        <a:gd name="connsiteX6" fmla="*/ 0 w 132692"/>
                        <a:gd name="connsiteY6" fmla="*/ 132121 h 2149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692" h="214981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132692" y="0"/>
                          </a:lnTo>
                          <a:lnTo>
                            <a:pt x="132692" y="103988"/>
                          </a:lnTo>
                          <a:cubicBezTo>
                            <a:pt x="132692" y="152702"/>
                            <a:pt x="103074" y="194498"/>
                            <a:pt x="60864" y="212352"/>
                          </a:cubicBezTo>
                          <a:lnTo>
                            <a:pt x="47837" y="214981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49" name="자유형: 도형 248">
                      <a:extLst>
                        <a:ext uri="{FF2B5EF4-FFF2-40B4-BE49-F238E27FC236}">
                          <a16:creationId xmlns:a16="http://schemas.microsoft.com/office/drawing/2014/main" id="{4236553B-36D6-1BAE-12C8-A5733ECE7CC7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4745" y="-557017"/>
                      <a:ext cx="132692" cy="264244"/>
                    </a:xfrm>
                    <a:custGeom>
                      <a:avLst/>
                      <a:gdLst>
                        <a:gd name="connsiteX0" fmla="*/ 0 w 132692"/>
                        <a:gd name="connsiteY0" fmla="*/ 132121 h 264244"/>
                        <a:gd name="connsiteX1" fmla="*/ 76277 w 132692"/>
                        <a:gd name="connsiteY1" fmla="*/ 0 h 264244"/>
                        <a:gd name="connsiteX2" fmla="*/ 132692 w 132692"/>
                        <a:gd name="connsiteY2" fmla="*/ 0 h 264244"/>
                        <a:gd name="connsiteX3" fmla="*/ 132692 w 132692"/>
                        <a:gd name="connsiteY3" fmla="*/ 264244 h 264244"/>
                        <a:gd name="connsiteX4" fmla="*/ 76277 w 132692"/>
                        <a:gd name="connsiteY4" fmla="*/ 264244 h 264244"/>
                        <a:gd name="connsiteX5" fmla="*/ 0 w 132692"/>
                        <a:gd name="connsiteY5" fmla="*/ 132121 h 2642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2692" h="264244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132692" y="0"/>
                          </a:lnTo>
                          <a:lnTo>
                            <a:pt x="132692" y="264244"/>
                          </a:lnTo>
                          <a:lnTo>
                            <a:pt x="76277" y="264244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48" name="자유형: 도형 247">
                      <a:extLst>
                        <a:ext uri="{FF2B5EF4-FFF2-40B4-BE49-F238E27FC236}">
                          <a16:creationId xmlns:a16="http://schemas.microsoft.com/office/drawing/2014/main" id="{D727825F-5919-605A-DC22-66FA527C895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942568" y="-557069"/>
                      <a:ext cx="132692" cy="264348"/>
                    </a:xfrm>
                    <a:custGeom>
                      <a:avLst/>
                      <a:gdLst>
                        <a:gd name="connsiteX0" fmla="*/ 0 w 132692"/>
                        <a:gd name="connsiteY0" fmla="*/ 132121 h 264348"/>
                        <a:gd name="connsiteX1" fmla="*/ 76277 w 132692"/>
                        <a:gd name="connsiteY1" fmla="*/ 0 h 264348"/>
                        <a:gd name="connsiteX2" fmla="*/ 132692 w 132692"/>
                        <a:gd name="connsiteY2" fmla="*/ 0 h 264348"/>
                        <a:gd name="connsiteX3" fmla="*/ 132692 w 132692"/>
                        <a:gd name="connsiteY3" fmla="*/ 264348 h 264348"/>
                        <a:gd name="connsiteX4" fmla="*/ 76277 w 132692"/>
                        <a:gd name="connsiteY4" fmla="*/ 264348 h 264348"/>
                        <a:gd name="connsiteX5" fmla="*/ 0 w 132692"/>
                        <a:gd name="connsiteY5" fmla="*/ 132121 h 264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2692" h="264348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132692" y="0"/>
                          </a:lnTo>
                          <a:lnTo>
                            <a:pt x="132692" y="264348"/>
                          </a:lnTo>
                          <a:lnTo>
                            <a:pt x="76277" y="264348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solidFill>
                      <a:srgbClr val="6FCFC3">
                        <a:alpha val="21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271" name="자유형: 도형 270">
                    <a:extLst>
                      <a:ext uri="{FF2B5EF4-FFF2-40B4-BE49-F238E27FC236}">
                        <a16:creationId xmlns:a16="http://schemas.microsoft.com/office/drawing/2014/main" id="{3464BFFA-D23A-7F1F-1944-6A25E20FBE9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87679" y="1760125"/>
                    <a:ext cx="1201795" cy="929455"/>
                  </a:xfrm>
                  <a:custGeom>
                    <a:avLst/>
                    <a:gdLst>
                      <a:gd name="connsiteX0" fmla="*/ 0 w 1201795"/>
                      <a:gd name="connsiteY0" fmla="*/ 609334 h 929455"/>
                      <a:gd name="connsiteX1" fmla="*/ 16830 w 1201795"/>
                      <a:gd name="connsiteY1" fmla="*/ 580035 h 929455"/>
                      <a:gd name="connsiteX2" fmla="*/ 50988 w 1201795"/>
                      <a:gd name="connsiteY2" fmla="*/ 580035 h 929455"/>
                      <a:gd name="connsiteX3" fmla="*/ 67123 w 1201795"/>
                      <a:gd name="connsiteY3" fmla="*/ 608011 h 929455"/>
                      <a:gd name="connsiteX4" fmla="*/ 238430 w 1201795"/>
                      <a:gd name="connsiteY4" fmla="*/ 608011 h 929455"/>
                      <a:gd name="connsiteX5" fmla="*/ 247335 w 1201795"/>
                      <a:gd name="connsiteY5" fmla="*/ 592608 h 929455"/>
                      <a:gd name="connsiteX6" fmla="*/ 265148 w 1201795"/>
                      <a:gd name="connsiteY6" fmla="*/ 592608 h 929455"/>
                      <a:gd name="connsiteX7" fmla="*/ 357979 w 1201795"/>
                      <a:gd name="connsiteY7" fmla="*/ 431779 h 929455"/>
                      <a:gd name="connsiteX8" fmla="*/ 349072 w 1201795"/>
                      <a:gd name="connsiteY8" fmla="*/ 416272 h 929455"/>
                      <a:gd name="connsiteX9" fmla="*/ 358922 w 1201795"/>
                      <a:gd name="connsiteY9" fmla="*/ 399194 h 929455"/>
                      <a:gd name="connsiteX10" fmla="*/ 378515 w 1201795"/>
                      <a:gd name="connsiteY10" fmla="*/ 399194 h 929455"/>
                      <a:gd name="connsiteX11" fmla="*/ 387420 w 1201795"/>
                      <a:gd name="connsiteY11" fmla="*/ 414596 h 929455"/>
                      <a:gd name="connsiteX12" fmla="*/ 573186 w 1201795"/>
                      <a:gd name="connsiteY12" fmla="*/ 414596 h 929455"/>
                      <a:gd name="connsiteX13" fmla="*/ 582092 w 1201795"/>
                      <a:gd name="connsiteY13" fmla="*/ 399194 h 929455"/>
                      <a:gd name="connsiteX14" fmla="*/ 600008 w 1201795"/>
                      <a:gd name="connsiteY14" fmla="*/ 399194 h 929455"/>
                      <a:gd name="connsiteX15" fmla="*/ 692944 w 1201795"/>
                      <a:gd name="connsiteY15" fmla="*/ 238155 h 929455"/>
                      <a:gd name="connsiteX16" fmla="*/ 684143 w 1201795"/>
                      <a:gd name="connsiteY16" fmla="*/ 222858 h 929455"/>
                      <a:gd name="connsiteX17" fmla="*/ 692944 w 1201795"/>
                      <a:gd name="connsiteY17" fmla="*/ 207560 h 929455"/>
                      <a:gd name="connsiteX18" fmla="*/ 607133 w 1201795"/>
                      <a:gd name="connsiteY18" fmla="*/ 59094 h 929455"/>
                      <a:gd name="connsiteX19" fmla="*/ 574967 w 1201795"/>
                      <a:gd name="connsiteY19" fmla="*/ 59094 h 929455"/>
                      <a:gd name="connsiteX20" fmla="*/ 557889 w 1201795"/>
                      <a:gd name="connsiteY20" fmla="*/ 29549 h 929455"/>
                      <a:gd name="connsiteX21" fmla="*/ 574967 w 1201795"/>
                      <a:gd name="connsiteY21" fmla="*/ 0 h 929455"/>
                      <a:gd name="connsiteX22" fmla="*/ 609020 w 1201795"/>
                      <a:gd name="connsiteY22" fmla="*/ 0 h 929455"/>
                      <a:gd name="connsiteX23" fmla="*/ 626097 w 1201795"/>
                      <a:gd name="connsiteY23" fmla="*/ 29549 h 929455"/>
                      <a:gd name="connsiteX24" fmla="*/ 609962 w 1201795"/>
                      <a:gd name="connsiteY24" fmla="*/ 57418 h 929455"/>
                      <a:gd name="connsiteX25" fmla="*/ 695563 w 1201795"/>
                      <a:gd name="connsiteY25" fmla="*/ 205779 h 929455"/>
                      <a:gd name="connsiteX26" fmla="*/ 713585 w 1201795"/>
                      <a:gd name="connsiteY26" fmla="*/ 205779 h 929455"/>
                      <a:gd name="connsiteX27" fmla="*/ 722490 w 1201795"/>
                      <a:gd name="connsiteY27" fmla="*/ 221182 h 929455"/>
                      <a:gd name="connsiteX28" fmla="*/ 908151 w 1201795"/>
                      <a:gd name="connsiteY28" fmla="*/ 221182 h 929455"/>
                      <a:gd name="connsiteX29" fmla="*/ 917058 w 1201795"/>
                      <a:gd name="connsiteY29" fmla="*/ 205779 h 929455"/>
                      <a:gd name="connsiteX30" fmla="*/ 934660 w 1201795"/>
                      <a:gd name="connsiteY30" fmla="*/ 205779 h 929455"/>
                      <a:gd name="connsiteX31" fmla="*/ 1027490 w 1201795"/>
                      <a:gd name="connsiteY31" fmla="*/ 44950 h 929455"/>
                      <a:gd name="connsiteX32" fmla="*/ 1018585 w 1201795"/>
                      <a:gd name="connsiteY32" fmla="*/ 29549 h 929455"/>
                      <a:gd name="connsiteX33" fmla="*/ 1028433 w 1201795"/>
                      <a:gd name="connsiteY33" fmla="*/ 12574 h 929455"/>
                      <a:gd name="connsiteX34" fmla="*/ 1048131 w 1201795"/>
                      <a:gd name="connsiteY34" fmla="*/ 12574 h 929455"/>
                      <a:gd name="connsiteX35" fmla="*/ 1057980 w 1201795"/>
                      <a:gd name="connsiteY35" fmla="*/ 29549 h 929455"/>
                      <a:gd name="connsiteX36" fmla="*/ 1048131 w 1201795"/>
                      <a:gd name="connsiteY36" fmla="*/ 46522 h 929455"/>
                      <a:gd name="connsiteX37" fmla="*/ 1030320 w 1201795"/>
                      <a:gd name="connsiteY37" fmla="*/ 46522 h 929455"/>
                      <a:gd name="connsiteX38" fmla="*/ 937594 w 1201795"/>
                      <a:gd name="connsiteY38" fmla="*/ 207141 h 929455"/>
                      <a:gd name="connsiteX39" fmla="*/ 946604 w 1201795"/>
                      <a:gd name="connsiteY39" fmla="*/ 222754 h 929455"/>
                      <a:gd name="connsiteX40" fmla="*/ 937594 w 1201795"/>
                      <a:gd name="connsiteY40" fmla="*/ 238365 h 929455"/>
                      <a:gd name="connsiteX41" fmla="*/ 1023089 w 1201795"/>
                      <a:gd name="connsiteY41" fmla="*/ 386516 h 929455"/>
                      <a:gd name="connsiteX42" fmla="*/ 1055255 w 1201795"/>
                      <a:gd name="connsiteY42" fmla="*/ 386516 h 929455"/>
                      <a:gd name="connsiteX43" fmla="*/ 1071391 w 1201795"/>
                      <a:gd name="connsiteY43" fmla="*/ 414387 h 929455"/>
                      <a:gd name="connsiteX44" fmla="*/ 1201795 w 1201795"/>
                      <a:gd name="connsiteY44" fmla="*/ 414387 h 929455"/>
                      <a:gd name="connsiteX45" fmla="*/ 1201795 w 1201795"/>
                      <a:gd name="connsiteY45" fmla="*/ 417739 h 929455"/>
                      <a:gd name="connsiteX46" fmla="*/ 1071391 w 1201795"/>
                      <a:gd name="connsiteY46" fmla="*/ 417739 h 929455"/>
                      <a:gd name="connsiteX47" fmla="*/ 1055255 w 1201795"/>
                      <a:gd name="connsiteY47" fmla="*/ 445715 h 929455"/>
                      <a:gd name="connsiteX48" fmla="*/ 1023089 w 1201795"/>
                      <a:gd name="connsiteY48" fmla="*/ 445715 h 929455"/>
                      <a:gd name="connsiteX49" fmla="*/ 937488 w 1201795"/>
                      <a:gd name="connsiteY49" fmla="*/ 594076 h 929455"/>
                      <a:gd name="connsiteX50" fmla="*/ 946394 w 1201795"/>
                      <a:gd name="connsiteY50" fmla="*/ 609477 h 929455"/>
                      <a:gd name="connsiteX51" fmla="*/ 937488 w 1201795"/>
                      <a:gd name="connsiteY51" fmla="*/ 624879 h 929455"/>
                      <a:gd name="connsiteX52" fmla="*/ 1023195 w 1201795"/>
                      <a:gd name="connsiteY52" fmla="*/ 773240 h 929455"/>
                      <a:gd name="connsiteX53" fmla="*/ 1055361 w 1201795"/>
                      <a:gd name="connsiteY53" fmla="*/ 773240 h 929455"/>
                      <a:gd name="connsiteX54" fmla="*/ 1072439 w 1201795"/>
                      <a:gd name="connsiteY54" fmla="*/ 802788 h 929455"/>
                      <a:gd name="connsiteX55" fmla="*/ 1055361 w 1201795"/>
                      <a:gd name="connsiteY55" fmla="*/ 832229 h 929455"/>
                      <a:gd name="connsiteX56" fmla="*/ 1021308 w 1201795"/>
                      <a:gd name="connsiteY56" fmla="*/ 832229 h 929455"/>
                      <a:gd name="connsiteX57" fmla="*/ 1004335 w 1201795"/>
                      <a:gd name="connsiteY57" fmla="*/ 802788 h 929455"/>
                      <a:gd name="connsiteX58" fmla="*/ 1020470 w 1201795"/>
                      <a:gd name="connsiteY58" fmla="*/ 774812 h 929455"/>
                      <a:gd name="connsiteX59" fmla="*/ 934869 w 1201795"/>
                      <a:gd name="connsiteY59" fmla="*/ 626451 h 929455"/>
                      <a:gd name="connsiteX60" fmla="*/ 917058 w 1201795"/>
                      <a:gd name="connsiteY60" fmla="*/ 626451 h 929455"/>
                      <a:gd name="connsiteX61" fmla="*/ 908151 w 1201795"/>
                      <a:gd name="connsiteY61" fmla="*/ 611049 h 929455"/>
                      <a:gd name="connsiteX62" fmla="*/ 736844 w 1201795"/>
                      <a:gd name="connsiteY62" fmla="*/ 611049 h 929455"/>
                      <a:gd name="connsiteX63" fmla="*/ 720709 w 1201795"/>
                      <a:gd name="connsiteY63" fmla="*/ 638920 h 929455"/>
                      <a:gd name="connsiteX64" fmla="*/ 688543 w 1201795"/>
                      <a:gd name="connsiteY64" fmla="*/ 638920 h 929455"/>
                      <a:gd name="connsiteX65" fmla="*/ 602838 w 1201795"/>
                      <a:gd name="connsiteY65" fmla="*/ 787281 h 929455"/>
                      <a:gd name="connsiteX66" fmla="*/ 611743 w 1201795"/>
                      <a:gd name="connsiteY66" fmla="*/ 802682 h 929455"/>
                      <a:gd name="connsiteX67" fmla="*/ 601895 w 1201795"/>
                      <a:gd name="connsiteY67" fmla="*/ 819656 h 929455"/>
                      <a:gd name="connsiteX68" fmla="*/ 582197 w 1201795"/>
                      <a:gd name="connsiteY68" fmla="*/ 819656 h 929455"/>
                      <a:gd name="connsiteX69" fmla="*/ 573291 w 1201795"/>
                      <a:gd name="connsiteY69" fmla="*/ 804254 h 929455"/>
                      <a:gd name="connsiteX70" fmla="*/ 401984 w 1201795"/>
                      <a:gd name="connsiteY70" fmla="*/ 804254 h 929455"/>
                      <a:gd name="connsiteX71" fmla="*/ 385848 w 1201795"/>
                      <a:gd name="connsiteY71" fmla="*/ 832229 h 929455"/>
                      <a:gd name="connsiteX72" fmla="*/ 353682 w 1201795"/>
                      <a:gd name="connsiteY72" fmla="*/ 832229 h 929455"/>
                      <a:gd name="connsiteX73" fmla="*/ 297556 w 1201795"/>
                      <a:gd name="connsiteY73" fmla="*/ 929455 h 929455"/>
                      <a:gd name="connsiteX74" fmla="*/ 293849 w 1201795"/>
                      <a:gd name="connsiteY74" fmla="*/ 929455 h 929455"/>
                      <a:gd name="connsiteX75" fmla="*/ 350854 w 1201795"/>
                      <a:gd name="connsiteY75" fmla="*/ 830657 h 929455"/>
                      <a:gd name="connsiteX76" fmla="*/ 334718 w 1201795"/>
                      <a:gd name="connsiteY76" fmla="*/ 802682 h 929455"/>
                      <a:gd name="connsiteX77" fmla="*/ 350854 w 1201795"/>
                      <a:gd name="connsiteY77" fmla="*/ 774708 h 929455"/>
                      <a:gd name="connsiteX78" fmla="*/ 265252 w 1201795"/>
                      <a:gd name="connsiteY78" fmla="*/ 626347 h 929455"/>
                      <a:gd name="connsiteX79" fmla="*/ 247441 w 1201795"/>
                      <a:gd name="connsiteY79" fmla="*/ 626347 h 929455"/>
                      <a:gd name="connsiteX80" fmla="*/ 238534 w 1201795"/>
                      <a:gd name="connsiteY80" fmla="*/ 610944 h 929455"/>
                      <a:gd name="connsiteX81" fmla="*/ 67228 w 1201795"/>
                      <a:gd name="connsiteY81" fmla="*/ 610944 h 929455"/>
                      <a:gd name="connsiteX82" fmla="*/ 51092 w 1201795"/>
                      <a:gd name="connsiteY82" fmla="*/ 638814 h 929455"/>
                      <a:gd name="connsiteX83" fmla="*/ 16936 w 1201795"/>
                      <a:gd name="connsiteY83" fmla="*/ 638814 h 929455"/>
                      <a:gd name="connsiteX84" fmla="*/ 0 w 1201795"/>
                      <a:gd name="connsiteY84" fmla="*/ 609334 h 929455"/>
                      <a:gd name="connsiteX85" fmla="*/ 267977 w 1201795"/>
                      <a:gd name="connsiteY85" fmla="*/ 624670 h 929455"/>
                      <a:gd name="connsiteX86" fmla="*/ 353682 w 1201795"/>
                      <a:gd name="connsiteY86" fmla="*/ 773031 h 929455"/>
                      <a:gd name="connsiteX87" fmla="*/ 353578 w 1201795"/>
                      <a:gd name="connsiteY87" fmla="*/ 773136 h 929455"/>
                      <a:gd name="connsiteX88" fmla="*/ 385744 w 1201795"/>
                      <a:gd name="connsiteY88" fmla="*/ 773136 h 929455"/>
                      <a:gd name="connsiteX89" fmla="*/ 401879 w 1201795"/>
                      <a:gd name="connsiteY89" fmla="*/ 801006 h 929455"/>
                      <a:gd name="connsiteX90" fmla="*/ 573186 w 1201795"/>
                      <a:gd name="connsiteY90" fmla="*/ 801006 h 929455"/>
                      <a:gd name="connsiteX91" fmla="*/ 582092 w 1201795"/>
                      <a:gd name="connsiteY91" fmla="*/ 785604 h 929455"/>
                      <a:gd name="connsiteX92" fmla="*/ 599904 w 1201795"/>
                      <a:gd name="connsiteY92" fmla="*/ 785604 h 929455"/>
                      <a:gd name="connsiteX93" fmla="*/ 685609 w 1201795"/>
                      <a:gd name="connsiteY93" fmla="*/ 637243 h 929455"/>
                      <a:gd name="connsiteX94" fmla="*/ 669475 w 1201795"/>
                      <a:gd name="connsiteY94" fmla="*/ 609372 h 929455"/>
                      <a:gd name="connsiteX95" fmla="*/ 685609 w 1201795"/>
                      <a:gd name="connsiteY95" fmla="*/ 581397 h 929455"/>
                      <a:gd name="connsiteX96" fmla="*/ 600008 w 1201795"/>
                      <a:gd name="connsiteY96" fmla="*/ 433036 h 929455"/>
                      <a:gd name="connsiteX97" fmla="*/ 582092 w 1201795"/>
                      <a:gd name="connsiteY97" fmla="*/ 433036 h 929455"/>
                      <a:gd name="connsiteX98" fmla="*/ 573186 w 1201795"/>
                      <a:gd name="connsiteY98" fmla="*/ 417635 h 929455"/>
                      <a:gd name="connsiteX99" fmla="*/ 387525 w 1201795"/>
                      <a:gd name="connsiteY99" fmla="*/ 417635 h 929455"/>
                      <a:gd name="connsiteX100" fmla="*/ 378619 w 1201795"/>
                      <a:gd name="connsiteY100" fmla="*/ 433036 h 929455"/>
                      <a:gd name="connsiteX101" fmla="*/ 360807 w 1201795"/>
                      <a:gd name="connsiteY101" fmla="*/ 433036 h 929455"/>
                      <a:gd name="connsiteX102" fmla="*/ 267977 w 1201795"/>
                      <a:gd name="connsiteY102" fmla="*/ 593866 h 929455"/>
                      <a:gd name="connsiteX103" fmla="*/ 276882 w 1201795"/>
                      <a:gd name="connsiteY103" fmla="*/ 609268 h 929455"/>
                      <a:gd name="connsiteX104" fmla="*/ 267977 w 1201795"/>
                      <a:gd name="connsiteY104" fmla="*/ 624670 h 929455"/>
                      <a:gd name="connsiteX105" fmla="*/ 602733 w 1201795"/>
                      <a:gd name="connsiteY105" fmla="*/ 431360 h 929455"/>
                      <a:gd name="connsiteX106" fmla="*/ 688439 w 1201795"/>
                      <a:gd name="connsiteY106" fmla="*/ 579721 h 929455"/>
                      <a:gd name="connsiteX107" fmla="*/ 720709 w 1201795"/>
                      <a:gd name="connsiteY107" fmla="*/ 579721 h 929455"/>
                      <a:gd name="connsiteX108" fmla="*/ 736844 w 1201795"/>
                      <a:gd name="connsiteY108" fmla="*/ 607696 h 929455"/>
                      <a:gd name="connsiteX109" fmla="*/ 908151 w 1201795"/>
                      <a:gd name="connsiteY109" fmla="*/ 607696 h 929455"/>
                      <a:gd name="connsiteX110" fmla="*/ 917058 w 1201795"/>
                      <a:gd name="connsiteY110" fmla="*/ 592294 h 929455"/>
                      <a:gd name="connsiteX111" fmla="*/ 934869 w 1201795"/>
                      <a:gd name="connsiteY111" fmla="*/ 592294 h 929455"/>
                      <a:gd name="connsiteX112" fmla="*/ 1020470 w 1201795"/>
                      <a:gd name="connsiteY112" fmla="*/ 443933 h 929455"/>
                      <a:gd name="connsiteX113" fmla="*/ 1004335 w 1201795"/>
                      <a:gd name="connsiteY113" fmla="*/ 415958 h 929455"/>
                      <a:gd name="connsiteX114" fmla="*/ 1020470 w 1201795"/>
                      <a:gd name="connsiteY114" fmla="*/ 387983 h 929455"/>
                      <a:gd name="connsiteX115" fmla="*/ 934869 w 1201795"/>
                      <a:gd name="connsiteY115" fmla="*/ 239622 h 929455"/>
                      <a:gd name="connsiteX116" fmla="*/ 917267 w 1201795"/>
                      <a:gd name="connsiteY116" fmla="*/ 239622 h 929455"/>
                      <a:gd name="connsiteX117" fmla="*/ 908362 w 1201795"/>
                      <a:gd name="connsiteY117" fmla="*/ 224220 h 929455"/>
                      <a:gd name="connsiteX118" fmla="*/ 722596 w 1201795"/>
                      <a:gd name="connsiteY118" fmla="*/ 224220 h 929455"/>
                      <a:gd name="connsiteX119" fmla="*/ 713689 w 1201795"/>
                      <a:gd name="connsiteY119" fmla="*/ 239622 h 929455"/>
                      <a:gd name="connsiteX120" fmla="*/ 695668 w 1201795"/>
                      <a:gd name="connsiteY120" fmla="*/ 239622 h 929455"/>
                      <a:gd name="connsiteX121" fmla="*/ 602733 w 1201795"/>
                      <a:gd name="connsiteY121" fmla="*/ 400556 h 929455"/>
                      <a:gd name="connsiteX122" fmla="*/ 611639 w 1201795"/>
                      <a:gd name="connsiteY122" fmla="*/ 415958 h 929455"/>
                      <a:gd name="connsiteX123" fmla="*/ 602733 w 1201795"/>
                      <a:gd name="connsiteY123" fmla="*/ 431360 h 929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1201795" h="929455">
                        <a:moveTo>
                          <a:pt x="0" y="609334"/>
                        </a:moveTo>
                        <a:lnTo>
                          <a:pt x="16830" y="580035"/>
                        </a:lnTo>
                        <a:lnTo>
                          <a:pt x="50988" y="580035"/>
                        </a:lnTo>
                        <a:lnTo>
                          <a:pt x="67123" y="608011"/>
                        </a:lnTo>
                        <a:lnTo>
                          <a:pt x="238430" y="608011"/>
                        </a:lnTo>
                        <a:lnTo>
                          <a:pt x="247335" y="592608"/>
                        </a:lnTo>
                        <a:lnTo>
                          <a:pt x="265148" y="592608"/>
                        </a:lnTo>
                        <a:lnTo>
                          <a:pt x="357979" y="431779"/>
                        </a:lnTo>
                        <a:lnTo>
                          <a:pt x="349072" y="416272"/>
                        </a:lnTo>
                        <a:lnTo>
                          <a:pt x="358922" y="399194"/>
                        </a:lnTo>
                        <a:lnTo>
                          <a:pt x="378515" y="399194"/>
                        </a:lnTo>
                        <a:lnTo>
                          <a:pt x="387420" y="414596"/>
                        </a:lnTo>
                        <a:lnTo>
                          <a:pt x="573186" y="414596"/>
                        </a:lnTo>
                        <a:lnTo>
                          <a:pt x="582092" y="399194"/>
                        </a:lnTo>
                        <a:lnTo>
                          <a:pt x="600008" y="399194"/>
                        </a:lnTo>
                        <a:lnTo>
                          <a:pt x="692944" y="238155"/>
                        </a:lnTo>
                        <a:lnTo>
                          <a:pt x="684143" y="222858"/>
                        </a:lnTo>
                        <a:lnTo>
                          <a:pt x="692944" y="207560"/>
                        </a:lnTo>
                        <a:lnTo>
                          <a:pt x="607133" y="59094"/>
                        </a:lnTo>
                        <a:lnTo>
                          <a:pt x="574967" y="59094"/>
                        </a:lnTo>
                        <a:lnTo>
                          <a:pt x="557889" y="29549"/>
                        </a:lnTo>
                        <a:lnTo>
                          <a:pt x="574967" y="0"/>
                        </a:lnTo>
                        <a:lnTo>
                          <a:pt x="609020" y="0"/>
                        </a:lnTo>
                        <a:lnTo>
                          <a:pt x="626097" y="29549"/>
                        </a:lnTo>
                        <a:lnTo>
                          <a:pt x="609962" y="57418"/>
                        </a:lnTo>
                        <a:lnTo>
                          <a:pt x="695563" y="205779"/>
                        </a:lnTo>
                        <a:lnTo>
                          <a:pt x="713585" y="205779"/>
                        </a:lnTo>
                        <a:lnTo>
                          <a:pt x="722490" y="221182"/>
                        </a:lnTo>
                        <a:lnTo>
                          <a:pt x="908151" y="221182"/>
                        </a:lnTo>
                        <a:lnTo>
                          <a:pt x="917058" y="205779"/>
                        </a:lnTo>
                        <a:lnTo>
                          <a:pt x="934660" y="205779"/>
                        </a:lnTo>
                        <a:lnTo>
                          <a:pt x="1027490" y="44950"/>
                        </a:lnTo>
                        <a:lnTo>
                          <a:pt x="1018585" y="29549"/>
                        </a:lnTo>
                        <a:lnTo>
                          <a:pt x="1028433" y="12574"/>
                        </a:lnTo>
                        <a:lnTo>
                          <a:pt x="1048131" y="12574"/>
                        </a:lnTo>
                        <a:lnTo>
                          <a:pt x="1057980" y="29549"/>
                        </a:lnTo>
                        <a:lnTo>
                          <a:pt x="1048131" y="46522"/>
                        </a:lnTo>
                        <a:lnTo>
                          <a:pt x="1030320" y="46522"/>
                        </a:lnTo>
                        <a:lnTo>
                          <a:pt x="937594" y="207141"/>
                        </a:lnTo>
                        <a:lnTo>
                          <a:pt x="946604" y="222754"/>
                        </a:lnTo>
                        <a:lnTo>
                          <a:pt x="937594" y="238365"/>
                        </a:lnTo>
                        <a:lnTo>
                          <a:pt x="1023089" y="386516"/>
                        </a:lnTo>
                        <a:lnTo>
                          <a:pt x="1055255" y="386516"/>
                        </a:lnTo>
                        <a:lnTo>
                          <a:pt x="1071391" y="414387"/>
                        </a:lnTo>
                        <a:lnTo>
                          <a:pt x="1201795" y="414387"/>
                        </a:lnTo>
                        <a:lnTo>
                          <a:pt x="1201795" y="417739"/>
                        </a:lnTo>
                        <a:lnTo>
                          <a:pt x="1071391" y="417739"/>
                        </a:lnTo>
                        <a:lnTo>
                          <a:pt x="1055255" y="445715"/>
                        </a:lnTo>
                        <a:lnTo>
                          <a:pt x="1023089" y="445715"/>
                        </a:lnTo>
                        <a:lnTo>
                          <a:pt x="937488" y="594076"/>
                        </a:lnTo>
                        <a:lnTo>
                          <a:pt x="946394" y="609477"/>
                        </a:lnTo>
                        <a:lnTo>
                          <a:pt x="937488" y="624879"/>
                        </a:lnTo>
                        <a:lnTo>
                          <a:pt x="1023195" y="773240"/>
                        </a:lnTo>
                        <a:lnTo>
                          <a:pt x="1055361" y="773240"/>
                        </a:lnTo>
                        <a:lnTo>
                          <a:pt x="1072439" y="802788"/>
                        </a:lnTo>
                        <a:lnTo>
                          <a:pt x="1055361" y="832229"/>
                        </a:lnTo>
                        <a:lnTo>
                          <a:pt x="1021308" y="832229"/>
                        </a:lnTo>
                        <a:lnTo>
                          <a:pt x="1004335" y="802788"/>
                        </a:lnTo>
                        <a:lnTo>
                          <a:pt x="1020470" y="774812"/>
                        </a:lnTo>
                        <a:lnTo>
                          <a:pt x="934869" y="626451"/>
                        </a:lnTo>
                        <a:lnTo>
                          <a:pt x="917058" y="626451"/>
                        </a:lnTo>
                        <a:lnTo>
                          <a:pt x="908151" y="611049"/>
                        </a:lnTo>
                        <a:lnTo>
                          <a:pt x="736844" y="611049"/>
                        </a:lnTo>
                        <a:lnTo>
                          <a:pt x="720709" y="638920"/>
                        </a:lnTo>
                        <a:lnTo>
                          <a:pt x="688543" y="638920"/>
                        </a:lnTo>
                        <a:lnTo>
                          <a:pt x="602838" y="787281"/>
                        </a:lnTo>
                        <a:lnTo>
                          <a:pt x="611743" y="802682"/>
                        </a:lnTo>
                        <a:lnTo>
                          <a:pt x="601895" y="819656"/>
                        </a:lnTo>
                        <a:lnTo>
                          <a:pt x="582197" y="819656"/>
                        </a:lnTo>
                        <a:lnTo>
                          <a:pt x="573291" y="804254"/>
                        </a:lnTo>
                        <a:lnTo>
                          <a:pt x="401984" y="804254"/>
                        </a:lnTo>
                        <a:lnTo>
                          <a:pt x="385848" y="832229"/>
                        </a:lnTo>
                        <a:lnTo>
                          <a:pt x="353682" y="832229"/>
                        </a:lnTo>
                        <a:lnTo>
                          <a:pt x="297556" y="929455"/>
                        </a:lnTo>
                        <a:lnTo>
                          <a:pt x="293849" y="929455"/>
                        </a:lnTo>
                        <a:lnTo>
                          <a:pt x="350854" y="830657"/>
                        </a:lnTo>
                        <a:lnTo>
                          <a:pt x="334718" y="802682"/>
                        </a:lnTo>
                        <a:lnTo>
                          <a:pt x="350854" y="774708"/>
                        </a:lnTo>
                        <a:lnTo>
                          <a:pt x="265252" y="626347"/>
                        </a:lnTo>
                        <a:lnTo>
                          <a:pt x="247441" y="626347"/>
                        </a:lnTo>
                        <a:lnTo>
                          <a:pt x="238534" y="610944"/>
                        </a:lnTo>
                        <a:lnTo>
                          <a:pt x="67228" y="610944"/>
                        </a:lnTo>
                        <a:lnTo>
                          <a:pt x="51092" y="638814"/>
                        </a:lnTo>
                        <a:lnTo>
                          <a:pt x="16936" y="638814"/>
                        </a:lnTo>
                        <a:lnTo>
                          <a:pt x="0" y="609334"/>
                        </a:lnTo>
                        <a:close/>
                        <a:moveTo>
                          <a:pt x="267977" y="624670"/>
                        </a:moveTo>
                        <a:lnTo>
                          <a:pt x="353682" y="773031"/>
                        </a:lnTo>
                        <a:lnTo>
                          <a:pt x="353578" y="773136"/>
                        </a:lnTo>
                        <a:lnTo>
                          <a:pt x="385744" y="773136"/>
                        </a:lnTo>
                        <a:lnTo>
                          <a:pt x="401879" y="801006"/>
                        </a:lnTo>
                        <a:lnTo>
                          <a:pt x="573186" y="801006"/>
                        </a:lnTo>
                        <a:lnTo>
                          <a:pt x="582092" y="785604"/>
                        </a:lnTo>
                        <a:lnTo>
                          <a:pt x="599904" y="785604"/>
                        </a:lnTo>
                        <a:lnTo>
                          <a:pt x="685609" y="637243"/>
                        </a:lnTo>
                        <a:lnTo>
                          <a:pt x="669475" y="609372"/>
                        </a:lnTo>
                        <a:lnTo>
                          <a:pt x="685609" y="581397"/>
                        </a:lnTo>
                        <a:lnTo>
                          <a:pt x="600008" y="433036"/>
                        </a:lnTo>
                        <a:lnTo>
                          <a:pt x="582092" y="433036"/>
                        </a:lnTo>
                        <a:lnTo>
                          <a:pt x="573186" y="417635"/>
                        </a:lnTo>
                        <a:lnTo>
                          <a:pt x="387525" y="417635"/>
                        </a:lnTo>
                        <a:lnTo>
                          <a:pt x="378619" y="433036"/>
                        </a:lnTo>
                        <a:lnTo>
                          <a:pt x="360807" y="433036"/>
                        </a:lnTo>
                        <a:lnTo>
                          <a:pt x="267977" y="593866"/>
                        </a:lnTo>
                        <a:lnTo>
                          <a:pt x="276882" y="609268"/>
                        </a:lnTo>
                        <a:lnTo>
                          <a:pt x="267977" y="624670"/>
                        </a:lnTo>
                        <a:close/>
                        <a:moveTo>
                          <a:pt x="602733" y="431360"/>
                        </a:moveTo>
                        <a:lnTo>
                          <a:pt x="688439" y="579721"/>
                        </a:lnTo>
                        <a:lnTo>
                          <a:pt x="720709" y="579721"/>
                        </a:lnTo>
                        <a:lnTo>
                          <a:pt x="736844" y="607696"/>
                        </a:lnTo>
                        <a:lnTo>
                          <a:pt x="908151" y="607696"/>
                        </a:lnTo>
                        <a:lnTo>
                          <a:pt x="917058" y="592294"/>
                        </a:lnTo>
                        <a:lnTo>
                          <a:pt x="934869" y="592294"/>
                        </a:lnTo>
                        <a:lnTo>
                          <a:pt x="1020470" y="443933"/>
                        </a:lnTo>
                        <a:lnTo>
                          <a:pt x="1004335" y="415958"/>
                        </a:lnTo>
                        <a:lnTo>
                          <a:pt x="1020470" y="387983"/>
                        </a:lnTo>
                        <a:lnTo>
                          <a:pt x="934869" y="239622"/>
                        </a:lnTo>
                        <a:lnTo>
                          <a:pt x="917267" y="239622"/>
                        </a:lnTo>
                        <a:lnTo>
                          <a:pt x="908362" y="224220"/>
                        </a:lnTo>
                        <a:lnTo>
                          <a:pt x="722596" y="224220"/>
                        </a:lnTo>
                        <a:lnTo>
                          <a:pt x="713689" y="239622"/>
                        </a:lnTo>
                        <a:lnTo>
                          <a:pt x="695668" y="239622"/>
                        </a:lnTo>
                        <a:lnTo>
                          <a:pt x="602733" y="400556"/>
                        </a:lnTo>
                        <a:lnTo>
                          <a:pt x="611639" y="415958"/>
                        </a:lnTo>
                        <a:lnTo>
                          <a:pt x="602733" y="431360"/>
                        </a:lnTo>
                        <a:close/>
                      </a:path>
                    </a:pathLst>
                  </a:custGeom>
                  <a:solidFill>
                    <a:srgbClr val="6FD5BF">
                      <a:alpha val="8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288" name="그룹 287">
                  <a:extLst>
                    <a:ext uri="{FF2B5EF4-FFF2-40B4-BE49-F238E27FC236}">
                      <a16:creationId xmlns:a16="http://schemas.microsoft.com/office/drawing/2014/main" id="{7F8C2C5C-D0D1-59D9-5F8E-956C76814CF1}"/>
                    </a:ext>
                  </a:extLst>
                </p:cNvPr>
                <p:cNvGrpSpPr/>
                <p:nvPr/>
              </p:nvGrpSpPr>
              <p:grpSpPr>
                <a:xfrm>
                  <a:off x="7890695" y="1448790"/>
                  <a:ext cx="929455" cy="1376960"/>
                  <a:chOff x="6982370" y="1448790"/>
                  <a:chExt cx="929455" cy="1376960"/>
                </a:xfrm>
              </p:grpSpPr>
              <p:grpSp>
                <p:nvGrpSpPr>
                  <p:cNvPr id="274" name="그룹 273">
                    <a:extLst>
                      <a:ext uri="{FF2B5EF4-FFF2-40B4-BE49-F238E27FC236}">
                        <a16:creationId xmlns:a16="http://schemas.microsoft.com/office/drawing/2014/main" id="{357FCFFD-11E4-439E-BB59-5333790F665A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7094586" y="1448790"/>
                    <a:ext cx="817239" cy="1376960"/>
                    <a:chOff x="323849" y="-1735508"/>
                    <a:chExt cx="817239" cy="1376960"/>
                  </a:xfrm>
                  <a:solidFill>
                    <a:srgbClr val="7CA1E5">
                      <a:alpha val="29000"/>
                    </a:srgbClr>
                  </a:solidFill>
                </p:grpSpPr>
                <p:sp>
                  <p:nvSpPr>
                    <p:cNvPr id="276" name="자유형: 도형 275">
                      <a:extLst>
                        <a:ext uri="{FF2B5EF4-FFF2-40B4-BE49-F238E27FC236}">
                          <a16:creationId xmlns:a16="http://schemas.microsoft.com/office/drawing/2014/main" id="{B414FCBA-72A0-9B2D-F690-D77ABEB2E96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32254" y="-1737678"/>
                      <a:ext cx="259906" cy="264245"/>
                    </a:xfrm>
                    <a:custGeom>
                      <a:avLst/>
                      <a:gdLst>
                        <a:gd name="connsiteX0" fmla="*/ 0 w 259906"/>
                        <a:gd name="connsiteY0" fmla="*/ 210593 h 264245"/>
                        <a:gd name="connsiteX1" fmla="*/ 0 w 259906"/>
                        <a:gd name="connsiteY1" fmla="*/ 53651 h 264245"/>
                        <a:gd name="connsiteX2" fmla="*/ 30974 w 259906"/>
                        <a:gd name="connsiteY2" fmla="*/ 0 h 264245"/>
                        <a:gd name="connsiteX3" fmla="*/ 183630 w 259906"/>
                        <a:gd name="connsiteY3" fmla="*/ 0 h 264245"/>
                        <a:gd name="connsiteX4" fmla="*/ 259906 w 259906"/>
                        <a:gd name="connsiteY4" fmla="*/ 132122 h 264245"/>
                        <a:gd name="connsiteX5" fmla="*/ 183630 w 259906"/>
                        <a:gd name="connsiteY5" fmla="*/ 264245 h 264245"/>
                        <a:gd name="connsiteX6" fmla="*/ 30974 w 259906"/>
                        <a:gd name="connsiteY6" fmla="*/ 264245 h 264245"/>
                        <a:gd name="connsiteX7" fmla="*/ 0 w 259906"/>
                        <a:gd name="connsiteY7" fmla="*/ 210593 h 264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9906" h="264245">
                          <a:moveTo>
                            <a:pt x="0" y="210593"/>
                          </a:moveTo>
                          <a:lnTo>
                            <a:pt x="0" y="53651"/>
                          </a:lnTo>
                          <a:lnTo>
                            <a:pt x="30974" y="0"/>
                          </a:lnTo>
                          <a:lnTo>
                            <a:pt x="183630" y="0"/>
                          </a:lnTo>
                          <a:lnTo>
                            <a:pt x="259906" y="132122"/>
                          </a:lnTo>
                          <a:lnTo>
                            <a:pt x="183630" y="264245"/>
                          </a:lnTo>
                          <a:lnTo>
                            <a:pt x="30974" y="264245"/>
                          </a:lnTo>
                          <a:lnTo>
                            <a:pt x="0" y="21059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77" name="자유형: 도형 276">
                      <a:extLst>
                        <a:ext uri="{FF2B5EF4-FFF2-40B4-BE49-F238E27FC236}">
                          <a16:creationId xmlns:a16="http://schemas.microsoft.com/office/drawing/2014/main" id="{D03C8712-2588-B4BB-4056-6E491B5FCA3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82094" y="-1481101"/>
                      <a:ext cx="305105" cy="221594"/>
                    </a:xfrm>
                    <a:custGeom>
                      <a:avLst/>
                      <a:gdLst>
                        <a:gd name="connsiteX0" fmla="*/ 0 w 305105"/>
                        <a:gd name="connsiteY0" fmla="*/ 132121 h 221594"/>
                        <a:gd name="connsiteX1" fmla="*/ 76277 w 305105"/>
                        <a:gd name="connsiteY1" fmla="*/ 0 h 221594"/>
                        <a:gd name="connsiteX2" fmla="*/ 228829 w 305105"/>
                        <a:gd name="connsiteY2" fmla="*/ 0 h 221594"/>
                        <a:gd name="connsiteX3" fmla="*/ 305105 w 305105"/>
                        <a:gd name="connsiteY3" fmla="*/ 132121 h 221594"/>
                        <a:gd name="connsiteX4" fmla="*/ 253451 w 305105"/>
                        <a:gd name="connsiteY4" fmla="*/ 221594 h 221594"/>
                        <a:gd name="connsiteX5" fmla="*/ 51654 w 305105"/>
                        <a:gd name="connsiteY5" fmla="*/ 221594 h 221594"/>
                        <a:gd name="connsiteX6" fmla="*/ 0 w 305105"/>
                        <a:gd name="connsiteY6" fmla="*/ 132121 h 221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21594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53451" y="221594"/>
                          </a:lnTo>
                          <a:lnTo>
                            <a:pt x="51654" y="221594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78" name="자유형: 도형 277">
                      <a:extLst>
                        <a:ext uri="{FF2B5EF4-FFF2-40B4-BE49-F238E27FC236}">
                          <a16:creationId xmlns:a16="http://schemas.microsoft.com/office/drawing/2014/main" id="{699BAB2A-6AB1-A6F6-4C7D-B30C16A2E09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58540" y="-1502426"/>
                      <a:ext cx="305105" cy="264245"/>
                    </a:xfrm>
                    <a:custGeom>
                      <a:avLst/>
                      <a:gdLst>
                        <a:gd name="connsiteX0" fmla="*/ 0 w 305105"/>
                        <a:gd name="connsiteY0" fmla="*/ 132121 h 264245"/>
                        <a:gd name="connsiteX1" fmla="*/ 76277 w 305105"/>
                        <a:gd name="connsiteY1" fmla="*/ 0 h 264245"/>
                        <a:gd name="connsiteX2" fmla="*/ 228829 w 305105"/>
                        <a:gd name="connsiteY2" fmla="*/ 0 h 264245"/>
                        <a:gd name="connsiteX3" fmla="*/ 305105 w 305105"/>
                        <a:gd name="connsiteY3" fmla="*/ 132121 h 264245"/>
                        <a:gd name="connsiteX4" fmla="*/ 228829 w 305105"/>
                        <a:gd name="connsiteY4" fmla="*/ 264245 h 264245"/>
                        <a:gd name="connsiteX5" fmla="*/ 76277 w 305105"/>
                        <a:gd name="connsiteY5" fmla="*/ 264245 h 264245"/>
                        <a:gd name="connsiteX6" fmla="*/ 0 w 305105"/>
                        <a:gd name="connsiteY6" fmla="*/ 132121 h 264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64245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28829" y="264245"/>
                          </a:lnTo>
                          <a:lnTo>
                            <a:pt x="76277" y="264245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79" name="자유형: 도형 278">
                      <a:extLst>
                        <a:ext uri="{FF2B5EF4-FFF2-40B4-BE49-F238E27FC236}">
                          <a16:creationId xmlns:a16="http://schemas.microsoft.com/office/drawing/2014/main" id="{BD0F0EBD-2343-A90F-96DC-2A8DFED6464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09603" y="-1244523"/>
                      <a:ext cx="305209" cy="264245"/>
                    </a:xfrm>
                    <a:custGeom>
                      <a:avLst/>
                      <a:gdLst>
                        <a:gd name="connsiteX0" fmla="*/ 0 w 305209"/>
                        <a:gd name="connsiteY0" fmla="*/ 132122 h 264245"/>
                        <a:gd name="connsiteX1" fmla="*/ 76277 w 305209"/>
                        <a:gd name="connsiteY1" fmla="*/ 0 h 264245"/>
                        <a:gd name="connsiteX2" fmla="*/ 228933 w 305209"/>
                        <a:gd name="connsiteY2" fmla="*/ 0 h 264245"/>
                        <a:gd name="connsiteX3" fmla="*/ 305209 w 305209"/>
                        <a:gd name="connsiteY3" fmla="*/ 132122 h 264245"/>
                        <a:gd name="connsiteX4" fmla="*/ 228933 w 305209"/>
                        <a:gd name="connsiteY4" fmla="*/ 264245 h 264245"/>
                        <a:gd name="connsiteX5" fmla="*/ 76277 w 305209"/>
                        <a:gd name="connsiteY5" fmla="*/ 264245 h 264245"/>
                        <a:gd name="connsiteX6" fmla="*/ 0 w 305209"/>
                        <a:gd name="connsiteY6" fmla="*/ 132122 h 264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209" h="264245">
                          <a:moveTo>
                            <a:pt x="0" y="132122"/>
                          </a:moveTo>
                          <a:lnTo>
                            <a:pt x="76277" y="0"/>
                          </a:lnTo>
                          <a:lnTo>
                            <a:pt x="228933" y="0"/>
                          </a:lnTo>
                          <a:lnTo>
                            <a:pt x="305209" y="132122"/>
                          </a:lnTo>
                          <a:lnTo>
                            <a:pt x="228933" y="264245"/>
                          </a:lnTo>
                          <a:lnTo>
                            <a:pt x="76277" y="264245"/>
                          </a:lnTo>
                          <a:lnTo>
                            <a:pt x="0" y="132122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0" name="자유형: 도형 279">
                      <a:extLst>
                        <a:ext uri="{FF2B5EF4-FFF2-40B4-BE49-F238E27FC236}">
                          <a16:creationId xmlns:a16="http://schemas.microsoft.com/office/drawing/2014/main" id="{BE2A9ADF-7087-219E-248E-B481918FA9C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07426" y="-1244575"/>
                      <a:ext cx="305209" cy="264348"/>
                    </a:xfrm>
                    <a:custGeom>
                      <a:avLst/>
                      <a:gdLst>
                        <a:gd name="connsiteX0" fmla="*/ 0 w 305209"/>
                        <a:gd name="connsiteY0" fmla="*/ 132226 h 264348"/>
                        <a:gd name="connsiteX1" fmla="*/ 76277 w 305209"/>
                        <a:gd name="connsiteY1" fmla="*/ 0 h 264348"/>
                        <a:gd name="connsiteX2" fmla="*/ 228933 w 305209"/>
                        <a:gd name="connsiteY2" fmla="*/ 0 h 264348"/>
                        <a:gd name="connsiteX3" fmla="*/ 305209 w 305209"/>
                        <a:gd name="connsiteY3" fmla="*/ 132226 h 264348"/>
                        <a:gd name="connsiteX4" fmla="*/ 228933 w 305209"/>
                        <a:gd name="connsiteY4" fmla="*/ 264348 h 264348"/>
                        <a:gd name="connsiteX5" fmla="*/ 76277 w 305209"/>
                        <a:gd name="connsiteY5" fmla="*/ 264348 h 264348"/>
                        <a:gd name="connsiteX6" fmla="*/ 0 w 305209"/>
                        <a:gd name="connsiteY6" fmla="*/ 132226 h 264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209" h="264348">
                          <a:moveTo>
                            <a:pt x="0" y="132226"/>
                          </a:moveTo>
                          <a:lnTo>
                            <a:pt x="76277" y="0"/>
                          </a:lnTo>
                          <a:lnTo>
                            <a:pt x="228933" y="0"/>
                          </a:lnTo>
                          <a:lnTo>
                            <a:pt x="305209" y="132226"/>
                          </a:lnTo>
                          <a:lnTo>
                            <a:pt x="228933" y="264348"/>
                          </a:lnTo>
                          <a:lnTo>
                            <a:pt x="76277" y="264348"/>
                          </a:lnTo>
                          <a:lnTo>
                            <a:pt x="0" y="132226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1" name="자유형: 도형 280">
                      <a:extLst>
                        <a:ext uri="{FF2B5EF4-FFF2-40B4-BE49-F238E27FC236}">
                          <a16:creationId xmlns:a16="http://schemas.microsoft.com/office/drawing/2014/main" id="{BBE01453-89A7-8CA9-032F-DE4C4C8B91C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82094" y="-965293"/>
                      <a:ext cx="305105" cy="221594"/>
                    </a:xfrm>
                    <a:custGeom>
                      <a:avLst/>
                      <a:gdLst>
                        <a:gd name="connsiteX0" fmla="*/ 0 w 305105"/>
                        <a:gd name="connsiteY0" fmla="*/ 132121 h 221594"/>
                        <a:gd name="connsiteX1" fmla="*/ 76277 w 305105"/>
                        <a:gd name="connsiteY1" fmla="*/ 0 h 221594"/>
                        <a:gd name="connsiteX2" fmla="*/ 228829 w 305105"/>
                        <a:gd name="connsiteY2" fmla="*/ 0 h 221594"/>
                        <a:gd name="connsiteX3" fmla="*/ 305105 w 305105"/>
                        <a:gd name="connsiteY3" fmla="*/ 132121 h 221594"/>
                        <a:gd name="connsiteX4" fmla="*/ 253451 w 305105"/>
                        <a:gd name="connsiteY4" fmla="*/ 221594 h 221594"/>
                        <a:gd name="connsiteX5" fmla="*/ 51654 w 305105"/>
                        <a:gd name="connsiteY5" fmla="*/ 221594 h 221594"/>
                        <a:gd name="connsiteX6" fmla="*/ 0 w 305105"/>
                        <a:gd name="connsiteY6" fmla="*/ 132121 h 221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21594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53451" y="221594"/>
                          </a:lnTo>
                          <a:lnTo>
                            <a:pt x="51654" y="221594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2" name="자유형: 도형 281">
                      <a:extLst>
                        <a:ext uri="{FF2B5EF4-FFF2-40B4-BE49-F238E27FC236}">
                          <a16:creationId xmlns:a16="http://schemas.microsoft.com/office/drawing/2014/main" id="{F9AACE4C-345D-6B52-AAA3-8DA55AA6C48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58539" y="-986618"/>
                      <a:ext cx="305105" cy="264244"/>
                    </a:xfrm>
                    <a:custGeom>
                      <a:avLst/>
                      <a:gdLst>
                        <a:gd name="connsiteX0" fmla="*/ 0 w 305105"/>
                        <a:gd name="connsiteY0" fmla="*/ 132120 h 264244"/>
                        <a:gd name="connsiteX1" fmla="*/ 76277 w 305105"/>
                        <a:gd name="connsiteY1" fmla="*/ 0 h 264244"/>
                        <a:gd name="connsiteX2" fmla="*/ 228829 w 305105"/>
                        <a:gd name="connsiteY2" fmla="*/ 0 h 264244"/>
                        <a:gd name="connsiteX3" fmla="*/ 305105 w 305105"/>
                        <a:gd name="connsiteY3" fmla="*/ 132121 h 264244"/>
                        <a:gd name="connsiteX4" fmla="*/ 228829 w 305105"/>
                        <a:gd name="connsiteY4" fmla="*/ 264244 h 264244"/>
                        <a:gd name="connsiteX5" fmla="*/ 76277 w 305105"/>
                        <a:gd name="connsiteY5" fmla="*/ 264244 h 264244"/>
                        <a:gd name="connsiteX6" fmla="*/ 0 w 305105"/>
                        <a:gd name="connsiteY6" fmla="*/ 132120 h 2642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105" h="264244">
                          <a:moveTo>
                            <a:pt x="0" y="132120"/>
                          </a:moveTo>
                          <a:lnTo>
                            <a:pt x="76277" y="0"/>
                          </a:lnTo>
                          <a:lnTo>
                            <a:pt x="228829" y="0"/>
                          </a:lnTo>
                          <a:lnTo>
                            <a:pt x="305105" y="132121"/>
                          </a:lnTo>
                          <a:lnTo>
                            <a:pt x="228829" y="264244"/>
                          </a:lnTo>
                          <a:lnTo>
                            <a:pt x="76277" y="264244"/>
                          </a:lnTo>
                          <a:lnTo>
                            <a:pt x="0" y="132120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3" name="자유형: 도형 282">
                      <a:extLst>
                        <a:ext uri="{FF2B5EF4-FFF2-40B4-BE49-F238E27FC236}">
                          <a16:creationId xmlns:a16="http://schemas.microsoft.com/office/drawing/2014/main" id="{C40E2ECA-ED33-FE84-D792-7239A513480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07425" y="-728767"/>
                      <a:ext cx="305209" cy="264348"/>
                    </a:xfrm>
                    <a:custGeom>
                      <a:avLst/>
                      <a:gdLst>
                        <a:gd name="connsiteX0" fmla="*/ 0 w 305209"/>
                        <a:gd name="connsiteY0" fmla="*/ 132226 h 264348"/>
                        <a:gd name="connsiteX1" fmla="*/ 76381 w 305209"/>
                        <a:gd name="connsiteY1" fmla="*/ 0 h 264348"/>
                        <a:gd name="connsiteX2" fmla="*/ 228933 w 305209"/>
                        <a:gd name="connsiteY2" fmla="*/ 0 h 264348"/>
                        <a:gd name="connsiteX3" fmla="*/ 305209 w 305209"/>
                        <a:gd name="connsiteY3" fmla="*/ 132226 h 264348"/>
                        <a:gd name="connsiteX4" fmla="*/ 228933 w 305209"/>
                        <a:gd name="connsiteY4" fmla="*/ 264348 h 264348"/>
                        <a:gd name="connsiteX5" fmla="*/ 76381 w 305209"/>
                        <a:gd name="connsiteY5" fmla="*/ 264348 h 264348"/>
                        <a:gd name="connsiteX6" fmla="*/ 0 w 305209"/>
                        <a:gd name="connsiteY6" fmla="*/ 132226 h 264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5209" h="264348">
                          <a:moveTo>
                            <a:pt x="0" y="132226"/>
                          </a:moveTo>
                          <a:lnTo>
                            <a:pt x="76381" y="0"/>
                          </a:lnTo>
                          <a:lnTo>
                            <a:pt x="228933" y="0"/>
                          </a:lnTo>
                          <a:lnTo>
                            <a:pt x="305209" y="132226"/>
                          </a:lnTo>
                          <a:lnTo>
                            <a:pt x="228933" y="264348"/>
                          </a:lnTo>
                          <a:lnTo>
                            <a:pt x="76381" y="264348"/>
                          </a:lnTo>
                          <a:lnTo>
                            <a:pt x="0" y="132226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4" name="자유형: 도형 283">
                      <a:extLst>
                        <a:ext uri="{FF2B5EF4-FFF2-40B4-BE49-F238E27FC236}">
                          <a16:creationId xmlns:a16="http://schemas.microsoft.com/office/drawing/2014/main" id="{DD64BD17-68CF-5CEA-87D0-AAEF22ACDAC0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41922" y="-632924"/>
                      <a:ext cx="236563" cy="72709"/>
                    </a:xfrm>
                    <a:custGeom>
                      <a:avLst/>
                      <a:gdLst>
                        <a:gd name="connsiteX0" fmla="*/ 0 w 236563"/>
                        <a:gd name="connsiteY0" fmla="*/ 72709 h 72709"/>
                        <a:gd name="connsiteX1" fmla="*/ 42035 w 236563"/>
                        <a:gd name="connsiteY1" fmla="*/ 0 h 72709"/>
                        <a:gd name="connsiteX2" fmla="*/ 194587 w 236563"/>
                        <a:gd name="connsiteY2" fmla="*/ 0 h 72709"/>
                        <a:gd name="connsiteX3" fmla="*/ 236563 w 236563"/>
                        <a:gd name="connsiteY3" fmla="*/ 72709 h 72709"/>
                        <a:gd name="connsiteX4" fmla="*/ 0 w 236563"/>
                        <a:gd name="connsiteY4" fmla="*/ 72709 h 727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6563" h="72709">
                          <a:moveTo>
                            <a:pt x="0" y="72709"/>
                          </a:moveTo>
                          <a:lnTo>
                            <a:pt x="42035" y="0"/>
                          </a:lnTo>
                          <a:lnTo>
                            <a:pt x="194587" y="0"/>
                          </a:lnTo>
                          <a:lnTo>
                            <a:pt x="236563" y="72709"/>
                          </a:lnTo>
                          <a:lnTo>
                            <a:pt x="0" y="72709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5" name="자유형: 도형 284">
                      <a:extLst>
                        <a:ext uri="{FF2B5EF4-FFF2-40B4-BE49-F238E27FC236}">
                          <a16:creationId xmlns:a16="http://schemas.microsoft.com/office/drawing/2014/main" id="{5CC4812D-74CE-796E-2737-723E11B57940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71606" y="-532385"/>
                      <a:ext cx="132692" cy="214981"/>
                    </a:xfrm>
                    <a:custGeom>
                      <a:avLst/>
                      <a:gdLst>
                        <a:gd name="connsiteX0" fmla="*/ 0 w 132692"/>
                        <a:gd name="connsiteY0" fmla="*/ 132121 h 214981"/>
                        <a:gd name="connsiteX1" fmla="*/ 76277 w 132692"/>
                        <a:gd name="connsiteY1" fmla="*/ 0 h 214981"/>
                        <a:gd name="connsiteX2" fmla="*/ 132692 w 132692"/>
                        <a:gd name="connsiteY2" fmla="*/ 0 h 214981"/>
                        <a:gd name="connsiteX3" fmla="*/ 132692 w 132692"/>
                        <a:gd name="connsiteY3" fmla="*/ 103988 h 214981"/>
                        <a:gd name="connsiteX4" fmla="*/ 60864 w 132692"/>
                        <a:gd name="connsiteY4" fmla="*/ 212352 h 214981"/>
                        <a:gd name="connsiteX5" fmla="*/ 47837 w 132692"/>
                        <a:gd name="connsiteY5" fmla="*/ 214981 h 214981"/>
                        <a:gd name="connsiteX6" fmla="*/ 0 w 132692"/>
                        <a:gd name="connsiteY6" fmla="*/ 132121 h 2149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692" h="214981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132692" y="0"/>
                          </a:lnTo>
                          <a:lnTo>
                            <a:pt x="132692" y="103988"/>
                          </a:lnTo>
                          <a:cubicBezTo>
                            <a:pt x="132692" y="152702"/>
                            <a:pt x="103074" y="194498"/>
                            <a:pt x="60864" y="212352"/>
                          </a:cubicBezTo>
                          <a:lnTo>
                            <a:pt x="47837" y="214981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6" name="자유형: 도형 285">
                      <a:extLst>
                        <a:ext uri="{FF2B5EF4-FFF2-40B4-BE49-F238E27FC236}">
                          <a16:creationId xmlns:a16="http://schemas.microsoft.com/office/drawing/2014/main" id="{77D5F0C1-58FA-572B-1F1E-97DBE794A79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4745" y="-557017"/>
                      <a:ext cx="132692" cy="264244"/>
                    </a:xfrm>
                    <a:custGeom>
                      <a:avLst/>
                      <a:gdLst>
                        <a:gd name="connsiteX0" fmla="*/ 0 w 132692"/>
                        <a:gd name="connsiteY0" fmla="*/ 132121 h 264244"/>
                        <a:gd name="connsiteX1" fmla="*/ 76277 w 132692"/>
                        <a:gd name="connsiteY1" fmla="*/ 0 h 264244"/>
                        <a:gd name="connsiteX2" fmla="*/ 132692 w 132692"/>
                        <a:gd name="connsiteY2" fmla="*/ 0 h 264244"/>
                        <a:gd name="connsiteX3" fmla="*/ 132692 w 132692"/>
                        <a:gd name="connsiteY3" fmla="*/ 264244 h 264244"/>
                        <a:gd name="connsiteX4" fmla="*/ 76277 w 132692"/>
                        <a:gd name="connsiteY4" fmla="*/ 264244 h 264244"/>
                        <a:gd name="connsiteX5" fmla="*/ 0 w 132692"/>
                        <a:gd name="connsiteY5" fmla="*/ 132121 h 2642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2692" h="264244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132692" y="0"/>
                          </a:lnTo>
                          <a:lnTo>
                            <a:pt x="132692" y="264244"/>
                          </a:lnTo>
                          <a:lnTo>
                            <a:pt x="76277" y="264244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87" name="자유형: 도형 286">
                      <a:extLst>
                        <a:ext uri="{FF2B5EF4-FFF2-40B4-BE49-F238E27FC236}">
                          <a16:creationId xmlns:a16="http://schemas.microsoft.com/office/drawing/2014/main" id="{F56B59E8-1210-C72C-E349-2FC4F979BF7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942568" y="-557069"/>
                      <a:ext cx="132692" cy="264348"/>
                    </a:xfrm>
                    <a:custGeom>
                      <a:avLst/>
                      <a:gdLst>
                        <a:gd name="connsiteX0" fmla="*/ 0 w 132692"/>
                        <a:gd name="connsiteY0" fmla="*/ 132121 h 264348"/>
                        <a:gd name="connsiteX1" fmla="*/ 76277 w 132692"/>
                        <a:gd name="connsiteY1" fmla="*/ 0 h 264348"/>
                        <a:gd name="connsiteX2" fmla="*/ 132692 w 132692"/>
                        <a:gd name="connsiteY2" fmla="*/ 0 h 264348"/>
                        <a:gd name="connsiteX3" fmla="*/ 132692 w 132692"/>
                        <a:gd name="connsiteY3" fmla="*/ 264348 h 264348"/>
                        <a:gd name="connsiteX4" fmla="*/ 76277 w 132692"/>
                        <a:gd name="connsiteY4" fmla="*/ 264348 h 264348"/>
                        <a:gd name="connsiteX5" fmla="*/ 0 w 132692"/>
                        <a:gd name="connsiteY5" fmla="*/ 132121 h 264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2692" h="264348">
                          <a:moveTo>
                            <a:pt x="0" y="132121"/>
                          </a:moveTo>
                          <a:lnTo>
                            <a:pt x="76277" y="0"/>
                          </a:lnTo>
                          <a:lnTo>
                            <a:pt x="132692" y="0"/>
                          </a:lnTo>
                          <a:lnTo>
                            <a:pt x="132692" y="264348"/>
                          </a:lnTo>
                          <a:lnTo>
                            <a:pt x="76277" y="264348"/>
                          </a:lnTo>
                          <a:lnTo>
                            <a:pt x="0" y="132121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275" name="자유형: 도형 274">
                    <a:extLst>
                      <a:ext uri="{FF2B5EF4-FFF2-40B4-BE49-F238E27FC236}">
                        <a16:creationId xmlns:a16="http://schemas.microsoft.com/office/drawing/2014/main" id="{3205F26C-8518-9ECB-9E24-AC544E2BFD3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846200" y="1584960"/>
                    <a:ext cx="1201795" cy="929455"/>
                  </a:xfrm>
                  <a:custGeom>
                    <a:avLst/>
                    <a:gdLst>
                      <a:gd name="connsiteX0" fmla="*/ 0 w 1201795"/>
                      <a:gd name="connsiteY0" fmla="*/ 609334 h 929455"/>
                      <a:gd name="connsiteX1" fmla="*/ 16830 w 1201795"/>
                      <a:gd name="connsiteY1" fmla="*/ 580035 h 929455"/>
                      <a:gd name="connsiteX2" fmla="*/ 50988 w 1201795"/>
                      <a:gd name="connsiteY2" fmla="*/ 580035 h 929455"/>
                      <a:gd name="connsiteX3" fmla="*/ 67123 w 1201795"/>
                      <a:gd name="connsiteY3" fmla="*/ 608011 h 929455"/>
                      <a:gd name="connsiteX4" fmla="*/ 238430 w 1201795"/>
                      <a:gd name="connsiteY4" fmla="*/ 608011 h 929455"/>
                      <a:gd name="connsiteX5" fmla="*/ 247335 w 1201795"/>
                      <a:gd name="connsiteY5" fmla="*/ 592608 h 929455"/>
                      <a:gd name="connsiteX6" fmla="*/ 265148 w 1201795"/>
                      <a:gd name="connsiteY6" fmla="*/ 592608 h 929455"/>
                      <a:gd name="connsiteX7" fmla="*/ 357979 w 1201795"/>
                      <a:gd name="connsiteY7" fmla="*/ 431779 h 929455"/>
                      <a:gd name="connsiteX8" fmla="*/ 349072 w 1201795"/>
                      <a:gd name="connsiteY8" fmla="*/ 416272 h 929455"/>
                      <a:gd name="connsiteX9" fmla="*/ 358922 w 1201795"/>
                      <a:gd name="connsiteY9" fmla="*/ 399194 h 929455"/>
                      <a:gd name="connsiteX10" fmla="*/ 378515 w 1201795"/>
                      <a:gd name="connsiteY10" fmla="*/ 399194 h 929455"/>
                      <a:gd name="connsiteX11" fmla="*/ 387420 w 1201795"/>
                      <a:gd name="connsiteY11" fmla="*/ 414596 h 929455"/>
                      <a:gd name="connsiteX12" fmla="*/ 573186 w 1201795"/>
                      <a:gd name="connsiteY12" fmla="*/ 414596 h 929455"/>
                      <a:gd name="connsiteX13" fmla="*/ 582092 w 1201795"/>
                      <a:gd name="connsiteY13" fmla="*/ 399194 h 929455"/>
                      <a:gd name="connsiteX14" fmla="*/ 600008 w 1201795"/>
                      <a:gd name="connsiteY14" fmla="*/ 399194 h 929455"/>
                      <a:gd name="connsiteX15" fmla="*/ 692944 w 1201795"/>
                      <a:gd name="connsiteY15" fmla="*/ 238155 h 929455"/>
                      <a:gd name="connsiteX16" fmla="*/ 684143 w 1201795"/>
                      <a:gd name="connsiteY16" fmla="*/ 222858 h 929455"/>
                      <a:gd name="connsiteX17" fmla="*/ 692944 w 1201795"/>
                      <a:gd name="connsiteY17" fmla="*/ 207560 h 929455"/>
                      <a:gd name="connsiteX18" fmla="*/ 607133 w 1201795"/>
                      <a:gd name="connsiteY18" fmla="*/ 59094 h 929455"/>
                      <a:gd name="connsiteX19" fmla="*/ 574967 w 1201795"/>
                      <a:gd name="connsiteY19" fmla="*/ 59094 h 929455"/>
                      <a:gd name="connsiteX20" fmla="*/ 557889 w 1201795"/>
                      <a:gd name="connsiteY20" fmla="*/ 29549 h 929455"/>
                      <a:gd name="connsiteX21" fmla="*/ 574967 w 1201795"/>
                      <a:gd name="connsiteY21" fmla="*/ 0 h 929455"/>
                      <a:gd name="connsiteX22" fmla="*/ 609020 w 1201795"/>
                      <a:gd name="connsiteY22" fmla="*/ 0 h 929455"/>
                      <a:gd name="connsiteX23" fmla="*/ 626097 w 1201795"/>
                      <a:gd name="connsiteY23" fmla="*/ 29549 h 929455"/>
                      <a:gd name="connsiteX24" fmla="*/ 609962 w 1201795"/>
                      <a:gd name="connsiteY24" fmla="*/ 57418 h 929455"/>
                      <a:gd name="connsiteX25" fmla="*/ 695563 w 1201795"/>
                      <a:gd name="connsiteY25" fmla="*/ 205779 h 929455"/>
                      <a:gd name="connsiteX26" fmla="*/ 713585 w 1201795"/>
                      <a:gd name="connsiteY26" fmla="*/ 205779 h 929455"/>
                      <a:gd name="connsiteX27" fmla="*/ 722490 w 1201795"/>
                      <a:gd name="connsiteY27" fmla="*/ 221182 h 929455"/>
                      <a:gd name="connsiteX28" fmla="*/ 908151 w 1201795"/>
                      <a:gd name="connsiteY28" fmla="*/ 221182 h 929455"/>
                      <a:gd name="connsiteX29" fmla="*/ 917058 w 1201795"/>
                      <a:gd name="connsiteY29" fmla="*/ 205779 h 929455"/>
                      <a:gd name="connsiteX30" fmla="*/ 934660 w 1201795"/>
                      <a:gd name="connsiteY30" fmla="*/ 205779 h 929455"/>
                      <a:gd name="connsiteX31" fmla="*/ 1027490 w 1201795"/>
                      <a:gd name="connsiteY31" fmla="*/ 44950 h 929455"/>
                      <a:gd name="connsiteX32" fmla="*/ 1018585 w 1201795"/>
                      <a:gd name="connsiteY32" fmla="*/ 29549 h 929455"/>
                      <a:gd name="connsiteX33" fmla="*/ 1028433 w 1201795"/>
                      <a:gd name="connsiteY33" fmla="*/ 12574 h 929455"/>
                      <a:gd name="connsiteX34" fmla="*/ 1048131 w 1201795"/>
                      <a:gd name="connsiteY34" fmla="*/ 12574 h 929455"/>
                      <a:gd name="connsiteX35" fmla="*/ 1057980 w 1201795"/>
                      <a:gd name="connsiteY35" fmla="*/ 29549 h 929455"/>
                      <a:gd name="connsiteX36" fmla="*/ 1048131 w 1201795"/>
                      <a:gd name="connsiteY36" fmla="*/ 46522 h 929455"/>
                      <a:gd name="connsiteX37" fmla="*/ 1030320 w 1201795"/>
                      <a:gd name="connsiteY37" fmla="*/ 46522 h 929455"/>
                      <a:gd name="connsiteX38" fmla="*/ 937594 w 1201795"/>
                      <a:gd name="connsiteY38" fmla="*/ 207141 h 929455"/>
                      <a:gd name="connsiteX39" fmla="*/ 946604 w 1201795"/>
                      <a:gd name="connsiteY39" fmla="*/ 222754 h 929455"/>
                      <a:gd name="connsiteX40" fmla="*/ 937594 w 1201795"/>
                      <a:gd name="connsiteY40" fmla="*/ 238365 h 929455"/>
                      <a:gd name="connsiteX41" fmla="*/ 1023089 w 1201795"/>
                      <a:gd name="connsiteY41" fmla="*/ 386516 h 929455"/>
                      <a:gd name="connsiteX42" fmla="*/ 1055255 w 1201795"/>
                      <a:gd name="connsiteY42" fmla="*/ 386516 h 929455"/>
                      <a:gd name="connsiteX43" fmla="*/ 1071391 w 1201795"/>
                      <a:gd name="connsiteY43" fmla="*/ 414387 h 929455"/>
                      <a:gd name="connsiteX44" fmla="*/ 1201795 w 1201795"/>
                      <a:gd name="connsiteY44" fmla="*/ 414387 h 929455"/>
                      <a:gd name="connsiteX45" fmla="*/ 1201795 w 1201795"/>
                      <a:gd name="connsiteY45" fmla="*/ 417739 h 929455"/>
                      <a:gd name="connsiteX46" fmla="*/ 1071391 w 1201795"/>
                      <a:gd name="connsiteY46" fmla="*/ 417739 h 929455"/>
                      <a:gd name="connsiteX47" fmla="*/ 1055255 w 1201795"/>
                      <a:gd name="connsiteY47" fmla="*/ 445715 h 929455"/>
                      <a:gd name="connsiteX48" fmla="*/ 1023089 w 1201795"/>
                      <a:gd name="connsiteY48" fmla="*/ 445715 h 929455"/>
                      <a:gd name="connsiteX49" fmla="*/ 937488 w 1201795"/>
                      <a:gd name="connsiteY49" fmla="*/ 594076 h 929455"/>
                      <a:gd name="connsiteX50" fmla="*/ 946394 w 1201795"/>
                      <a:gd name="connsiteY50" fmla="*/ 609477 h 929455"/>
                      <a:gd name="connsiteX51" fmla="*/ 937488 w 1201795"/>
                      <a:gd name="connsiteY51" fmla="*/ 624879 h 929455"/>
                      <a:gd name="connsiteX52" fmla="*/ 1023195 w 1201795"/>
                      <a:gd name="connsiteY52" fmla="*/ 773240 h 929455"/>
                      <a:gd name="connsiteX53" fmla="*/ 1055361 w 1201795"/>
                      <a:gd name="connsiteY53" fmla="*/ 773240 h 929455"/>
                      <a:gd name="connsiteX54" fmla="*/ 1072439 w 1201795"/>
                      <a:gd name="connsiteY54" fmla="*/ 802788 h 929455"/>
                      <a:gd name="connsiteX55" fmla="*/ 1055361 w 1201795"/>
                      <a:gd name="connsiteY55" fmla="*/ 832229 h 929455"/>
                      <a:gd name="connsiteX56" fmla="*/ 1021308 w 1201795"/>
                      <a:gd name="connsiteY56" fmla="*/ 832229 h 929455"/>
                      <a:gd name="connsiteX57" fmla="*/ 1004335 w 1201795"/>
                      <a:gd name="connsiteY57" fmla="*/ 802788 h 929455"/>
                      <a:gd name="connsiteX58" fmla="*/ 1020470 w 1201795"/>
                      <a:gd name="connsiteY58" fmla="*/ 774812 h 929455"/>
                      <a:gd name="connsiteX59" fmla="*/ 934869 w 1201795"/>
                      <a:gd name="connsiteY59" fmla="*/ 626451 h 929455"/>
                      <a:gd name="connsiteX60" fmla="*/ 917058 w 1201795"/>
                      <a:gd name="connsiteY60" fmla="*/ 626451 h 929455"/>
                      <a:gd name="connsiteX61" fmla="*/ 908151 w 1201795"/>
                      <a:gd name="connsiteY61" fmla="*/ 611049 h 929455"/>
                      <a:gd name="connsiteX62" fmla="*/ 736844 w 1201795"/>
                      <a:gd name="connsiteY62" fmla="*/ 611049 h 929455"/>
                      <a:gd name="connsiteX63" fmla="*/ 720709 w 1201795"/>
                      <a:gd name="connsiteY63" fmla="*/ 638920 h 929455"/>
                      <a:gd name="connsiteX64" fmla="*/ 688543 w 1201795"/>
                      <a:gd name="connsiteY64" fmla="*/ 638920 h 929455"/>
                      <a:gd name="connsiteX65" fmla="*/ 602838 w 1201795"/>
                      <a:gd name="connsiteY65" fmla="*/ 787281 h 929455"/>
                      <a:gd name="connsiteX66" fmla="*/ 611743 w 1201795"/>
                      <a:gd name="connsiteY66" fmla="*/ 802682 h 929455"/>
                      <a:gd name="connsiteX67" fmla="*/ 601895 w 1201795"/>
                      <a:gd name="connsiteY67" fmla="*/ 819656 h 929455"/>
                      <a:gd name="connsiteX68" fmla="*/ 582197 w 1201795"/>
                      <a:gd name="connsiteY68" fmla="*/ 819656 h 929455"/>
                      <a:gd name="connsiteX69" fmla="*/ 573291 w 1201795"/>
                      <a:gd name="connsiteY69" fmla="*/ 804254 h 929455"/>
                      <a:gd name="connsiteX70" fmla="*/ 401984 w 1201795"/>
                      <a:gd name="connsiteY70" fmla="*/ 804254 h 929455"/>
                      <a:gd name="connsiteX71" fmla="*/ 385848 w 1201795"/>
                      <a:gd name="connsiteY71" fmla="*/ 832229 h 929455"/>
                      <a:gd name="connsiteX72" fmla="*/ 353682 w 1201795"/>
                      <a:gd name="connsiteY72" fmla="*/ 832229 h 929455"/>
                      <a:gd name="connsiteX73" fmla="*/ 297556 w 1201795"/>
                      <a:gd name="connsiteY73" fmla="*/ 929455 h 929455"/>
                      <a:gd name="connsiteX74" fmla="*/ 293849 w 1201795"/>
                      <a:gd name="connsiteY74" fmla="*/ 929455 h 929455"/>
                      <a:gd name="connsiteX75" fmla="*/ 350854 w 1201795"/>
                      <a:gd name="connsiteY75" fmla="*/ 830657 h 929455"/>
                      <a:gd name="connsiteX76" fmla="*/ 334718 w 1201795"/>
                      <a:gd name="connsiteY76" fmla="*/ 802682 h 929455"/>
                      <a:gd name="connsiteX77" fmla="*/ 350854 w 1201795"/>
                      <a:gd name="connsiteY77" fmla="*/ 774708 h 929455"/>
                      <a:gd name="connsiteX78" fmla="*/ 265252 w 1201795"/>
                      <a:gd name="connsiteY78" fmla="*/ 626347 h 929455"/>
                      <a:gd name="connsiteX79" fmla="*/ 247441 w 1201795"/>
                      <a:gd name="connsiteY79" fmla="*/ 626347 h 929455"/>
                      <a:gd name="connsiteX80" fmla="*/ 238534 w 1201795"/>
                      <a:gd name="connsiteY80" fmla="*/ 610944 h 929455"/>
                      <a:gd name="connsiteX81" fmla="*/ 67228 w 1201795"/>
                      <a:gd name="connsiteY81" fmla="*/ 610944 h 929455"/>
                      <a:gd name="connsiteX82" fmla="*/ 51092 w 1201795"/>
                      <a:gd name="connsiteY82" fmla="*/ 638814 h 929455"/>
                      <a:gd name="connsiteX83" fmla="*/ 16936 w 1201795"/>
                      <a:gd name="connsiteY83" fmla="*/ 638814 h 929455"/>
                      <a:gd name="connsiteX84" fmla="*/ 0 w 1201795"/>
                      <a:gd name="connsiteY84" fmla="*/ 609334 h 929455"/>
                      <a:gd name="connsiteX85" fmla="*/ 267977 w 1201795"/>
                      <a:gd name="connsiteY85" fmla="*/ 624670 h 929455"/>
                      <a:gd name="connsiteX86" fmla="*/ 353682 w 1201795"/>
                      <a:gd name="connsiteY86" fmla="*/ 773031 h 929455"/>
                      <a:gd name="connsiteX87" fmla="*/ 353578 w 1201795"/>
                      <a:gd name="connsiteY87" fmla="*/ 773136 h 929455"/>
                      <a:gd name="connsiteX88" fmla="*/ 385744 w 1201795"/>
                      <a:gd name="connsiteY88" fmla="*/ 773136 h 929455"/>
                      <a:gd name="connsiteX89" fmla="*/ 401879 w 1201795"/>
                      <a:gd name="connsiteY89" fmla="*/ 801006 h 929455"/>
                      <a:gd name="connsiteX90" fmla="*/ 573186 w 1201795"/>
                      <a:gd name="connsiteY90" fmla="*/ 801006 h 929455"/>
                      <a:gd name="connsiteX91" fmla="*/ 582092 w 1201795"/>
                      <a:gd name="connsiteY91" fmla="*/ 785604 h 929455"/>
                      <a:gd name="connsiteX92" fmla="*/ 599904 w 1201795"/>
                      <a:gd name="connsiteY92" fmla="*/ 785604 h 929455"/>
                      <a:gd name="connsiteX93" fmla="*/ 685609 w 1201795"/>
                      <a:gd name="connsiteY93" fmla="*/ 637243 h 929455"/>
                      <a:gd name="connsiteX94" fmla="*/ 669475 w 1201795"/>
                      <a:gd name="connsiteY94" fmla="*/ 609372 h 929455"/>
                      <a:gd name="connsiteX95" fmla="*/ 685609 w 1201795"/>
                      <a:gd name="connsiteY95" fmla="*/ 581397 h 929455"/>
                      <a:gd name="connsiteX96" fmla="*/ 600008 w 1201795"/>
                      <a:gd name="connsiteY96" fmla="*/ 433036 h 929455"/>
                      <a:gd name="connsiteX97" fmla="*/ 582092 w 1201795"/>
                      <a:gd name="connsiteY97" fmla="*/ 433036 h 929455"/>
                      <a:gd name="connsiteX98" fmla="*/ 573186 w 1201795"/>
                      <a:gd name="connsiteY98" fmla="*/ 417635 h 929455"/>
                      <a:gd name="connsiteX99" fmla="*/ 387525 w 1201795"/>
                      <a:gd name="connsiteY99" fmla="*/ 417635 h 929455"/>
                      <a:gd name="connsiteX100" fmla="*/ 378619 w 1201795"/>
                      <a:gd name="connsiteY100" fmla="*/ 433036 h 929455"/>
                      <a:gd name="connsiteX101" fmla="*/ 360807 w 1201795"/>
                      <a:gd name="connsiteY101" fmla="*/ 433036 h 929455"/>
                      <a:gd name="connsiteX102" fmla="*/ 267977 w 1201795"/>
                      <a:gd name="connsiteY102" fmla="*/ 593866 h 929455"/>
                      <a:gd name="connsiteX103" fmla="*/ 276882 w 1201795"/>
                      <a:gd name="connsiteY103" fmla="*/ 609268 h 929455"/>
                      <a:gd name="connsiteX104" fmla="*/ 267977 w 1201795"/>
                      <a:gd name="connsiteY104" fmla="*/ 624670 h 929455"/>
                      <a:gd name="connsiteX105" fmla="*/ 602733 w 1201795"/>
                      <a:gd name="connsiteY105" fmla="*/ 431360 h 929455"/>
                      <a:gd name="connsiteX106" fmla="*/ 688439 w 1201795"/>
                      <a:gd name="connsiteY106" fmla="*/ 579721 h 929455"/>
                      <a:gd name="connsiteX107" fmla="*/ 720709 w 1201795"/>
                      <a:gd name="connsiteY107" fmla="*/ 579721 h 929455"/>
                      <a:gd name="connsiteX108" fmla="*/ 736844 w 1201795"/>
                      <a:gd name="connsiteY108" fmla="*/ 607696 h 929455"/>
                      <a:gd name="connsiteX109" fmla="*/ 908151 w 1201795"/>
                      <a:gd name="connsiteY109" fmla="*/ 607696 h 929455"/>
                      <a:gd name="connsiteX110" fmla="*/ 917058 w 1201795"/>
                      <a:gd name="connsiteY110" fmla="*/ 592294 h 929455"/>
                      <a:gd name="connsiteX111" fmla="*/ 934869 w 1201795"/>
                      <a:gd name="connsiteY111" fmla="*/ 592294 h 929455"/>
                      <a:gd name="connsiteX112" fmla="*/ 1020470 w 1201795"/>
                      <a:gd name="connsiteY112" fmla="*/ 443933 h 929455"/>
                      <a:gd name="connsiteX113" fmla="*/ 1004335 w 1201795"/>
                      <a:gd name="connsiteY113" fmla="*/ 415958 h 929455"/>
                      <a:gd name="connsiteX114" fmla="*/ 1020470 w 1201795"/>
                      <a:gd name="connsiteY114" fmla="*/ 387983 h 929455"/>
                      <a:gd name="connsiteX115" fmla="*/ 934869 w 1201795"/>
                      <a:gd name="connsiteY115" fmla="*/ 239622 h 929455"/>
                      <a:gd name="connsiteX116" fmla="*/ 917267 w 1201795"/>
                      <a:gd name="connsiteY116" fmla="*/ 239622 h 929455"/>
                      <a:gd name="connsiteX117" fmla="*/ 908362 w 1201795"/>
                      <a:gd name="connsiteY117" fmla="*/ 224220 h 929455"/>
                      <a:gd name="connsiteX118" fmla="*/ 722596 w 1201795"/>
                      <a:gd name="connsiteY118" fmla="*/ 224220 h 929455"/>
                      <a:gd name="connsiteX119" fmla="*/ 713689 w 1201795"/>
                      <a:gd name="connsiteY119" fmla="*/ 239622 h 929455"/>
                      <a:gd name="connsiteX120" fmla="*/ 695668 w 1201795"/>
                      <a:gd name="connsiteY120" fmla="*/ 239622 h 929455"/>
                      <a:gd name="connsiteX121" fmla="*/ 602733 w 1201795"/>
                      <a:gd name="connsiteY121" fmla="*/ 400556 h 929455"/>
                      <a:gd name="connsiteX122" fmla="*/ 611639 w 1201795"/>
                      <a:gd name="connsiteY122" fmla="*/ 415958 h 929455"/>
                      <a:gd name="connsiteX123" fmla="*/ 602733 w 1201795"/>
                      <a:gd name="connsiteY123" fmla="*/ 431360 h 929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1201795" h="929455">
                        <a:moveTo>
                          <a:pt x="0" y="609334"/>
                        </a:moveTo>
                        <a:lnTo>
                          <a:pt x="16830" y="580035"/>
                        </a:lnTo>
                        <a:lnTo>
                          <a:pt x="50988" y="580035"/>
                        </a:lnTo>
                        <a:lnTo>
                          <a:pt x="67123" y="608011"/>
                        </a:lnTo>
                        <a:lnTo>
                          <a:pt x="238430" y="608011"/>
                        </a:lnTo>
                        <a:lnTo>
                          <a:pt x="247335" y="592608"/>
                        </a:lnTo>
                        <a:lnTo>
                          <a:pt x="265148" y="592608"/>
                        </a:lnTo>
                        <a:lnTo>
                          <a:pt x="357979" y="431779"/>
                        </a:lnTo>
                        <a:lnTo>
                          <a:pt x="349072" y="416272"/>
                        </a:lnTo>
                        <a:lnTo>
                          <a:pt x="358922" y="399194"/>
                        </a:lnTo>
                        <a:lnTo>
                          <a:pt x="378515" y="399194"/>
                        </a:lnTo>
                        <a:lnTo>
                          <a:pt x="387420" y="414596"/>
                        </a:lnTo>
                        <a:lnTo>
                          <a:pt x="573186" y="414596"/>
                        </a:lnTo>
                        <a:lnTo>
                          <a:pt x="582092" y="399194"/>
                        </a:lnTo>
                        <a:lnTo>
                          <a:pt x="600008" y="399194"/>
                        </a:lnTo>
                        <a:lnTo>
                          <a:pt x="692944" y="238155"/>
                        </a:lnTo>
                        <a:lnTo>
                          <a:pt x="684143" y="222858"/>
                        </a:lnTo>
                        <a:lnTo>
                          <a:pt x="692944" y="207560"/>
                        </a:lnTo>
                        <a:lnTo>
                          <a:pt x="607133" y="59094"/>
                        </a:lnTo>
                        <a:lnTo>
                          <a:pt x="574967" y="59094"/>
                        </a:lnTo>
                        <a:lnTo>
                          <a:pt x="557889" y="29549"/>
                        </a:lnTo>
                        <a:lnTo>
                          <a:pt x="574967" y="0"/>
                        </a:lnTo>
                        <a:lnTo>
                          <a:pt x="609020" y="0"/>
                        </a:lnTo>
                        <a:lnTo>
                          <a:pt x="626097" y="29549"/>
                        </a:lnTo>
                        <a:lnTo>
                          <a:pt x="609962" y="57418"/>
                        </a:lnTo>
                        <a:lnTo>
                          <a:pt x="695563" y="205779"/>
                        </a:lnTo>
                        <a:lnTo>
                          <a:pt x="713585" y="205779"/>
                        </a:lnTo>
                        <a:lnTo>
                          <a:pt x="722490" y="221182"/>
                        </a:lnTo>
                        <a:lnTo>
                          <a:pt x="908151" y="221182"/>
                        </a:lnTo>
                        <a:lnTo>
                          <a:pt x="917058" y="205779"/>
                        </a:lnTo>
                        <a:lnTo>
                          <a:pt x="934660" y="205779"/>
                        </a:lnTo>
                        <a:lnTo>
                          <a:pt x="1027490" y="44950"/>
                        </a:lnTo>
                        <a:lnTo>
                          <a:pt x="1018585" y="29549"/>
                        </a:lnTo>
                        <a:lnTo>
                          <a:pt x="1028433" y="12574"/>
                        </a:lnTo>
                        <a:lnTo>
                          <a:pt x="1048131" y="12574"/>
                        </a:lnTo>
                        <a:lnTo>
                          <a:pt x="1057980" y="29549"/>
                        </a:lnTo>
                        <a:lnTo>
                          <a:pt x="1048131" y="46522"/>
                        </a:lnTo>
                        <a:lnTo>
                          <a:pt x="1030320" y="46522"/>
                        </a:lnTo>
                        <a:lnTo>
                          <a:pt x="937594" y="207141"/>
                        </a:lnTo>
                        <a:lnTo>
                          <a:pt x="946604" y="222754"/>
                        </a:lnTo>
                        <a:lnTo>
                          <a:pt x="937594" y="238365"/>
                        </a:lnTo>
                        <a:lnTo>
                          <a:pt x="1023089" y="386516"/>
                        </a:lnTo>
                        <a:lnTo>
                          <a:pt x="1055255" y="386516"/>
                        </a:lnTo>
                        <a:lnTo>
                          <a:pt x="1071391" y="414387"/>
                        </a:lnTo>
                        <a:lnTo>
                          <a:pt x="1201795" y="414387"/>
                        </a:lnTo>
                        <a:lnTo>
                          <a:pt x="1201795" y="417739"/>
                        </a:lnTo>
                        <a:lnTo>
                          <a:pt x="1071391" y="417739"/>
                        </a:lnTo>
                        <a:lnTo>
                          <a:pt x="1055255" y="445715"/>
                        </a:lnTo>
                        <a:lnTo>
                          <a:pt x="1023089" y="445715"/>
                        </a:lnTo>
                        <a:lnTo>
                          <a:pt x="937488" y="594076"/>
                        </a:lnTo>
                        <a:lnTo>
                          <a:pt x="946394" y="609477"/>
                        </a:lnTo>
                        <a:lnTo>
                          <a:pt x="937488" y="624879"/>
                        </a:lnTo>
                        <a:lnTo>
                          <a:pt x="1023195" y="773240"/>
                        </a:lnTo>
                        <a:lnTo>
                          <a:pt x="1055361" y="773240"/>
                        </a:lnTo>
                        <a:lnTo>
                          <a:pt x="1072439" y="802788"/>
                        </a:lnTo>
                        <a:lnTo>
                          <a:pt x="1055361" y="832229"/>
                        </a:lnTo>
                        <a:lnTo>
                          <a:pt x="1021308" y="832229"/>
                        </a:lnTo>
                        <a:lnTo>
                          <a:pt x="1004335" y="802788"/>
                        </a:lnTo>
                        <a:lnTo>
                          <a:pt x="1020470" y="774812"/>
                        </a:lnTo>
                        <a:lnTo>
                          <a:pt x="934869" y="626451"/>
                        </a:lnTo>
                        <a:lnTo>
                          <a:pt x="917058" y="626451"/>
                        </a:lnTo>
                        <a:lnTo>
                          <a:pt x="908151" y="611049"/>
                        </a:lnTo>
                        <a:lnTo>
                          <a:pt x="736844" y="611049"/>
                        </a:lnTo>
                        <a:lnTo>
                          <a:pt x="720709" y="638920"/>
                        </a:lnTo>
                        <a:lnTo>
                          <a:pt x="688543" y="638920"/>
                        </a:lnTo>
                        <a:lnTo>
                          <a:pt x="602838" y="787281"/>
                        </a:lnTo>
                        <a:lnTo>
                          <a:pt x="611743" y="802682"/>
                        </a:lnTo>
                        <a:lnTo>
                          <a:pt x="601895" y="819656"/>
                        </a:lnTo>
                        <a:lnTo>
                          <a:pt x="582197" y="819656"/>
                        </a:lnTo>
                        <a:lnTo>
                          <a:pt x="573291" y="804254"/>
                        </a:lnTo>
                        <a:lnTo>
                          <a:pt x="401984" y="804254"/>
                        </a:lnTo>
                        <a:lnTo>
                          <a:pt x="385848" y="832229"/>
                        </a:lnTo>
                        <a:lnTo>
                          <a:pt x="353682" y="832229"/>
                        </a:lnTo>
                        <a:lnTo>
                          <a:pt x="297556" y="929455"/>
                        </a:lnTo>
                        <a:lnTo>
                          <a:pt x="293849" y="929455"/>
                        </a:lnTo>
                        <a:lnTo>
                          <a:pt x="350854" y="830657"/>
                        </a:lnTo>
                        <a:lnTo>
                          <a:pt x="334718" y="802682"/>
                        </a:lnTo>
                        <a:lnTo>
                          <a:pt x="350854" y="774708"/>
                        </a:lnTo>
                        <a:lnTo>
                          <a:pt x="265252" y="626347"/>
                        </a:lnTo>
                        <a:lnTo>
                          <a:pt x="247441" y="626347"/>
                        </a:lnTo>
                        <a:lnTo>
                          <a:pt x="238534" y="610944"/>
                        </a:lnTo>
                        <a:lnTo>
                          <a:pt x="67228" y="610944"/>
                        </a:lnTo>
                        <a:lnTo>
                          <a:pt x="51092" y="638814"/>
                        </a:lnTo>
                        <a:lnTo>
                          <a:pt x="16936" y="638814"/>
                        </a:lnTo>
                        <a:lnTo>
                          <a:pt x="0" y="609334"/>
                        </a:lnTo>
                        <a:close/>
                        <a:moveTo>
                          <a:pt x="267977" y="624670"/>
                        </a:moveTo>
                        <a:lnTo>
                          <a:pt x="353682" y="773031"/>
                        </a:lnTo>
                        <a:lnTo>
                          <a:pt x="353578" y="773136"/>
                        </a:lnTo>
                        <a:lnTo>
                          <a:pt x="385744" y="773136"/>
                        </a:lnTo>
                        <a:lnTo>
                          <a:pt x="401879" y="801006"/>
                        </a:lnTo>
                        <a:lnTo>
                          <a:pt x="573186" y="801006"/>
                        </a:lnTo>
                        <a:lnTo>
                          <a:pt x="582092" y="785604"/>
                        </a:lnTo>
                        <a:lnTo>
                          <a:pt x="599904" y="785604"/>
                        </a:lnTo>
                        <a:lnTo>
                          <a:pt x="685609" y="637243"/>
                        </a:lnTo>
                        <a:lnTo>
                          <a:pt x="669475" y="609372"/>
                        </a:lnTo>
                        <a:lnTo>
                          <a:pt x="685609" y="581397"/>
                        </a:lnTo>
                        <a:lnTo>
                          <a:pt x="600008" y="433036"/>
                        </a:lnTo>
                        <a:lnTo>
                          <a:pt x="582092" y="433036"/>
                        </a:lnTo>
                        <a:lnTo>
                          <a:pt x="573186" y="417635"/>
                        </a:lnTo>
                        <a:lnTo>
                          <a:pt x="387525" y="417635"/>
                        </a:lnTo>
                        <a:lnTo>
                          <a:pt x="378619" y="433036"/>
                        </a:lnTo>
                        <a:lnTo>
                          <a:pt x="360807" y="433036"/>
                        </a:lnTo>
                        <a:lnTo>
                          <a:pt x="267977" y="593866"/>
                        </a:lnTo>
                        <a:lnTo>
                          <a:pt x="276882" y="609268"/>
                        </a:lnTo>
                        <a:lnTo>
                          <a:pt x="267977" y="624670"/>
                        </a:lnTo>
                        <a:close/>
                        <a:moveTo>
                          <a:pt x="602733" y="431360"/>
                        </a:moveTo>
                        <a:lnTo>
                          <a:pt x="688439" y="579721"/>
                        </a:lnTo>
                        <a:lnTo>
                          <a:pt x="720709" y="579721"/>
                        </a:lnTo>
                        <a:lnTo>
                          <a:pt x="736844" y="607696"/>
                        </a:lnTo>
                        <a:lnTo>
                          <a:pt x="908151" y="607696"/>
                        </a:lnTo>
                        <a:lnTo>
                          <a:pt x="917058" y="592294"/>
                        </a:lnTo>
                        <a:lnTo>
                          <a:pt x="934869" y="592294"/>
                        </a:lnTo>
                        <a:lnTo>
                          <a:pt x="1020470" y="443933"/>
                        </a:lnTo>
                        <a:lnTo>
                          <a:pt x="1004335" y="415958"/>
                        </a:lnTo>
                        <a:lnTo>
                          <a:pt x="1020470" y="387983"/>
                        </a:lnTo>
                        <a:lnTo>
                          <a:pt x="934869" y="239622"/>
                        </a:lnTo>
                        <a:lnTo>
                          <a:pt x="917267" y="239622"/>
                        </a:lnTo>
                        <a:lnTo>
                          <a:pt x="908362" y="224220"/>
                        </a:lnTo>
                        <a:lnTo>
                          <a:pt x="722596" y="224220"/>
                        </a:lnTo>
                        <a:lnTo>
                          <a:pt x="713689" y="239622"/>
                        </a:lnTo>
                        <a:lnTo>
                          <a:pt x="695668" y="239622"/>
                        </a:lnTo>
                        <a:lnTo>
                          <a:pt x="602733" y="400556"/>
                        </a:lnTo>
                        <a:lnTo>
                          <a:pt x="611639" y="415958"/>
                        </a:lnTo>
                        <a:lnTo>
                          <a:pt x="602733" y="431360"/>
                        </a:lnTo>
                        <a:close/>
                      </a:path>
                    </a:pathLst>
                  </a:custGeom>
                  <a:solidFill>
                    <a:srgbClr val="7CA1E5">
                      <a:alpha val="79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80FA2EA9-34F5-8E68-4E27-A5D28B7EE747}"/>
                  </a:ext>
                </a:extLst>
              </p:cNvPr>
              <p:cNvGrpSpPr/>
              <p:nvPr/>
            </p:nvGrpSpPr>
            <p:grpSpPr>
              <a:xfrm>
                <a:off x="3576905" y="1277971"/>
                <a:ext cx="1990191" cy="343131"/>
                <a:chOff x="3576905" y="1277971"/>
                <a:chExt cx="1990191" cy="343131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7A79C5CB-F86E-D6AD-0959-5952E133B1CD}"/>
                    </a:ext>
                  </a:extLst>
                </p:cNvPr>
                <p:cNvGrpSpPr/>
                <p:nvPr/>
              </p:nvGrpSpPr>
              <p:grpSpPr>
                <a:xfrm>
                  <a:off x="3576905" y="1277971"/>
                  <a:ext cx="1990191" cy="170820"/>
                  <a:chOff x="3576905" y="1277971"/>
                  <a:chExt cx="1990191" cy="170820"/>
                </a:xfrm>
                <a:solidFill>
                  <a:srgbClr val="146176"/>
                </a:solidFill>
              </p:grpSpPr>
              <p:sp>
                <p:nvSpPr>
                  <p:cNvPr id="36" name="직각 삼각형 35">
                    <a:extLst>
                      <a:ext uri="{FF2B5EF4-FFF2-40B4-BE49-F238E27FC236}">
                        <a16:creationId xmlns:a16="http://schemas.microsoft.com/office/drawing/2014/main" id="{41359E3A-7DCD-82F5-753B-65DD0EAEA6AB}"/>
                      </a:ext>
                    </a:extLst>
                  </p:cNvPr>
                  <p:cNvSpPr/>
                  <p:nvPr/>
                </p:nvSpPr>
                <p:spPr>
                  <a:xfrm>
                    <a:off x="5396276" y="1277971"/>
                    <a:ext cx="170820" cy="170820"/>
                  </a:xfrm>
                  <a:prstGeom prst="rt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37" name="직각 삼각형 36">
                    <a:extLst>
                      <a:ext uri="{FF2B5EF4-FFF2-40B4-BE49-F238E27FC236}">
                        <a16:creationId xmlns:a16="http://schemas.microsoft.com/office/drawing/2014/main" id="{3414106E-FEE1-FB9A-68F4-90FA6B208335}"/>
                      </a:ext>
                    </a:extLst>
                  </p:cNvPr>
                  <p:cNvSpPr/>
                  <p:nvPr/>
                </p:nvSpPr>
                <p:spPr>
                  <a:xfrm flipH="1">
                    <a:off x="3576905" y="1277971"/>
                    <a:ext cx="170820" cy="170820"/>
                  </a:xfrm>
                  <a:prstGeom prst="rt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34" name="사각형: 둥근 위쪽 모서리 33">
                  <a:extLst>
                    <a:ext uri="{FF2B5EF4-FFF2-40B4-BE49-F238E27FC236}">
                      <a16:creationId xmlns:a16="http://schemas.microsoft.com/office/drawing/2014/main" id="{3CBDAF07-C202-726B-6C5E-2319FD8C08A7}"/>
                    </a:ext>
                  </a:extLst>
                </p:cNvPr>
                <p:cNvSpPr/>
                <p:nvPr/>
              </p:nvSpPr>
              <p:spPr>
                <a:xfrm>
                  <a:off x="3746371" y="1277971"/>
                  <a:ext cx="1651258" cy="343131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gradFill>
                  <a:gsLst>
                    <a:gs pos="0">
                      <a:srgbClr val="6ED5BF"/>
                    </a:gs>
                    <a:gs pos="100000">
                      <a:srgbClr val="B8A0DA"/>
                    </a:gs>
                    <a:gs pos="50000">
                      <a:srgbClr val="779EE3"/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88900" dist="50800" dir="5400000" algn="t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6C2E8DA-2888-2851-CBF5-C4900DCDEB76}"/>
                    </a:ext>
                  </a:extLst>
                </p:cNvPr>
                <p:cNvSpPr txBox="1"/>
                <p:nvPr/>
              </p:nvSpPr>
              <p:spPr>
                <a:xfrm>
                  <a:off x="4386051" y="1318806"/>
                  <a:ext cx="37189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목표</a:t>
                  </a:r>
                </a:p>
              </p:txBody>
            </p: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859F1C6A-62FA-8BE8-4972-35B8A29F5892}"/>
                </a:ext>
              </a:extLst>
            </p:cNvPr>
            <p:cNvGrpSpPr/>
            <p:nvPr/>
          </p:nvGrpSpPr>
          <p:grpSpPr>
            <a:xfrm>
              <a:off x="323851" y="2943225"/>
              <a:ext cx="8496300" cy="3294063"/>
              <a:chOff x="323851" y="2943225"/>
              <a:chExt cx="8496300" cy="3294063"/>
            </a:xfrm>
          </p:grpSpPr>
          <p:grpSp>
            <p:nvGrpSpPr>
              <p:cNvPr id="301" name="그룹 300">
                <a:extLst>
                  <a:ext uri="{FF2B5EF4-FFF2-40B4-BE49-F238E27FC236}">
                    <a16:creationId xmlns:a16="http://schemas.microsoft.com/office/drawing/2014/main" id="{ACCCE659-6274-CF21-6621-5931A58E7197}"/>
                  </a:ext>
                </a:extLst>
              </p:cNvPr>
              <p:cNvGrpSpPr/>
              <p:nvPr/>
            </p:nvGrpSpPr>
            <p:grpSpPr>
              <a:xfrm>
                <a:off x="323851" y="2943225"/>
                <a:ext cx="8496300" cy="3294063"/>
                <a:chOff x="323851" y="2943225"/>
                <a:chExt cx="8496300" cy="3294063"/>
              </a:xfrm>
              <a:gradFill>
                <a:gsLst>
                  <a:gs pos="69000">
                    <a:srgbClr val="F4EDF5"/>
                  </a:gs>
                  <a:gs pos="33000">
                    <a:srgbClr val="D4E2F0">
                      <a:alpha val="62000"/>
                    </a:srgbClr>
                  </a:gs>
                </a:gsLst>
                <a:lin ang="5400000" scaled="0"/>
              </a:gradFill>
            </p:grpSpPr>
            <p:sp>
              <p:nvSpPr>
                <p:cNvPr id="204" name="사각형: 둥근 모서리 203">
                  <a:extLst>
                    <a:ext uri="{FF2B5EF4-FFF2-40B4-BE49-F238E27FC236}">
                      <a16:creationId xmlns:a16="http://schemas.microsoft.com/office/drawing/2014/main" id="{07F72B9C-8A50-6C1A-7C7B-3A5ED7A31DBE}"/>
                    </a:ext>
                  </a:extLst>
                </p:cNvPr>
                <p:cNvSpPr/>
                <p:nvPr/>
              </p:nvSpPr>
              <p:spPr>
                <a:xfrm>
                  <a:off x="323851" y="2943225"/>
                  <a:ext cx="8496300" cy="74147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06" name="사각형: 둥근 모서리 205">
                  <a:extLst>
                    <a:ext uri="{FF2B5EF4-FFF2-40B4-BE49-F238E27FC236}">
                      <a16:creationId xmlns:a16="http://schemas.microsoft.com/office/drawing/2014/main" id="{2CB8DCFB-1932-2353-5534-C1E6451530CF}"/>
                    </a:ext>
                  </a:extLst>
                </p:cNvPr>
                <p:cNvSpPr/>
                <p:nvPr/>
              </p:nvSpPr>
              <p:spPr>
                <a:xfrm>
                  <a:off x="323851" y="3794088"/>
                  <a:ext cx="8496300" cy="74147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9869D">
                    <a:alpha val="20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7" name="사각형: 둥근 모서리 206">
                  <a:extLst>
                    <a:ext uri="{FF2B5EF4-FFF2-40B4-BE49-F238E27FC236}">
                      <a16:creationId xmlns:a16="http://schemas.microsoft.com/office/drawing/2014/main" id="{957D0E26-2285-C61F-819D-9356D42DEAA3}"/>
                    </a:ext>
                  </a:extLst>
                </p:cNvPr>
                <p:cNvSpPr/>
                <p:nvPr/>
              </p:nvSpPr>
              <p:spPr>
                <a:xfrm>
                  <a:off x="323851" y="4644951"/>
                  <a:ext cx="8496300" cy="74147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278AB">
                    <a:alpha val="20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8" name="사각형: 둥근 모서리 207">
                  <a:extLst>
                    <a:ext uri="{FF2B5EF4-FFF2-40B4-BE49-F238E27FC236}">
                      <a16:creationId xmlns:a16="http://schemas.microsoft.com/office/drawing/2014/main" id="{85E0EAB9-27EE-3710-383C-D2DA75D9C399}"/>
                    </a:ext>
                  </a:extLst>
                </p:cNvPr>
                <p:cNvSpPr/>
                <p:nvPr/>
              </p:nvSpPr>
              <p:spPr>
                <a:xfrm>
                  <a:off x="323851" y="5495814"/>
                  <a:ext cx="8496300" cy="74147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86EB4">
                    <a:alpha val="20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26ED6CA5-287C-71C7-1425-C80E89A57759}"/>
                  </a:ext>
                </a:extLst>
              </p:cNvPr>
              <p:cNvSpPr txBox="1"/>
              <p:nvPr/>
            </p:nvSpPr>
            <p:spPr>
              <a:xfrm>
                <a:off x="1121241" y="3094671"/>
                <a:ext cx="4789773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자연 현상과 일상생활에 대한 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흥미와 호기심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을 바탕으로</a:t>
                </a:r>
                <a:r>
                  <a: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pPr>
                  <a:spcAft>
                    <a:spcPts val="300"/>
                  </a:spcAft>
                </a:pP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개인과 사회의 문제를 인식하고 과학적으로 해결하려는 태도를 기른다</a:t>
                </a:r>
                <a:r>
                  <a: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66566504-2691-F55D-F590-5F4891CF028B}"/>
                  </a:ext>
                </a:extLst>
              </p:cNvPr>
              <p:cNvGrpSpPr/>
              <p:nvPr/>
            </p:nvGrpSpPr>
            <p:grpSpPr>
              <a:xfrm>
                <a:off x="470985" y="3067574"/>
                <a:ext cx="492776" cy="492776"/>
                <a:chOff x="470985" y="3067574"/>
                <a:chExt cx="492776" cy="492776"/>
              </a:xfrm>
            </p:grpSpPr>
            <p:sp>
              <p:nvSpPr>
                <p:cNvPr id="290" name="타원 289">
                  <a:extLst>
                    <a:ext uri="{FF2B5EF4-FFF2-40B4-BE49-F238E27FC236}">
                      <a16:creationId xmlns:a16="http://schemas.microsoft.com/office/drawing/2014/main" id="{4FCC410F-954A-9883-10B0-C08B70760ABE}"/>
                    </a:ext>
                  </a:extLst>
                </p:cNvPr>
                <p:cNvSpPr/>
                <p:nvPr/>
              </p:nvSpPr>
              <p:spPr>
                <a:xfrm>
                  <a:off x="470985" y="3067574"/>
                  <a:ext cx="492776" cy="492776"/>
                </a:xfrm>
                <a:prstGeom prst="ellipse">
                  <a:avLst/>
                </a:prstGeom>
                <a:solidFill>
                  <a:srgbClr val="0F958E"/>
                </a:solidFill>
                <a:ln w="19050">
                  <a:solidFill>
                    <a:schemeClr val="bg1"/>
                  </a:solidFill>
                </a:ln>
                <a:effectLst>
                  <a:outerShdw dist="38100" algn="l" rotWithShape="0">
                    <a:srgbClr val="0F958E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91" name="TextBox 290">
                  <a:extLst>
                    <a:ext uri="{FF2B5EF4-FFF2-40B4-BE49-F238E27FC236}">
                      <a16:creationId xmlns:a16="http://schemas.microsoft.com/office/drawing/2014/main" id="{6913D1F4-4E3E-B609-9885-AA40D84706DE}"/>
                    </a:ext>
                  </a:extLst>
                </p:cNvPr>
                <p:cNvSpPr txBox="1"/>
                <p:nvPr/>
              </p:nvSpPr>
              <p:spPr>
                <a:xfrm>
                  <a:off x="646039" y="3175463"/>
                  <a:ext cx="1426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1</a:t>
                  </a:r>
                </a:p>
              </p:txBody>
            </p:sp>
          </p:grp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42AD6DF0-E8E2-6E48-73E1-B1D0CB612EA3}"/>
                  </a:ext>
                </a:extLst>
              </p:cNvPr>
              <p:cNvSpPr txBox="1"/>
              <p:nvPr/>
            </p:nvSpPr>
            <p:spPr>
              <a:xfrm>
                <a:off x="1121241" y="4064798"/>
                <a:ext cx="663162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과학의 탐구 방법을 이해하고 자연 현상과 일상생활의 문제를 과학적으로 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19869D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탐구하는 능력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을 기른다</a:t>
                </a:r>
                <a:r>
                  <a: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F13AA6EC-775E-7CBC-A182-3FF2EA6FCABC}"/>
                  </a:ext>
                </a:extLst>
              </p:cNvPr>
              <p:cNvGrpSpPr/>
              <p:nvPr/>
            </p:nvGrpSpPr>
            <p:grpSpPr>
              <a:xfrm>
                <a:off x="470985" y="3918437"/>
                <a:ext cx="492776" cy="492776"/>
                <a:chOff x="470985" y="3918437"/>
                <a:chExt cx="492776" cy="492776"/>
              </a:xfrm>
            </p:grpSpPr>
            <p:sp>
              <p:nvSpPr>
                <p:cNvPr id="293" name="타원 292">
                  <a:extLst>
                    <a:ext uri="{FF2B5EF4-FFF2-40B4-BE49-F238E27FC236}">
                      <a16:creationId xmlns:a16="http://schemas.microsoft.com/office/drawing/2014/main" id="{0906C91E-C67F-0788-DA59-B6D679BF3413}"/>
                    </a:ext>
                  </a:extLst>
                </p:cNvPr>
                <p:cNvSpPr/>
                <p:nvPr/>
              </p:nvSpPr>
              <p:spPr>
                <a:xfrm>
                  <a:off x="470985" y="3918437"/>
                  <a:ext cx="492776" cy="492776"/>
                </a:xfrm>
                <a:prstGeom prst="ellipse">
                  <a:avLst/>
                </a:prstGeom>
                <a:solidFill>
                  <a:srgbClr val="19869D"/>
                </a:solidFill>
                <a:ln w="19050">
                  <a:solidFill>
                    <a:schemeClr val="bg1"/>
                  </a:solidFill>
                </a:ln>
                <a:effectLst>
                  <a:outerShdw dist="38100" algn="l" rotWithShape="0">
                    <a:srgbClr val="19869D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94" name="TextBox 293">
                  <a:extLst>
                    <a:ext uri="{FF2B5EF4-FFF2-40B4-BE49-F238E27FC236}">
                      <a16:creationId xmlns:a16="http://schemas.microsoft.com/office/drawing/2014/main" id="{0840EB8F-0D94-6A3E-8D3F-4EDB21C476A0}"/>
                    </a:ext>
                  </a:extLst>
                </p:cNvPr>
                <p:cNvSpPr txBox="1"/>
                <p:nvPr/>
              </p:nvSpPr>
              <p:spPr>
                <a:xfrm>
                  <a:off x="646039" y="4026326"/>
                  <a:ext cx="1426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</a:t>
                  </a:r>
                </a:p>
              </p:txBody>
            </p:sp>
          </p:grp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194B1661-D69B-338D-3BD3-8BA106A5FE4B}"/>
                  </a:ext>
                </a:extLst>
              </p:cNvPr>
              <p:cNvSpPr txBox="1"/>
              <p:nvPr/>
            </p:nvSpPr>
            <p:spPr>
              <a:xfrm>
                <a:off x="1121241" y="4915661"/>
                <a:ext cx="509434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자연 현상과 일상생활을 과학적으로 탐구하여 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278AB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과학의 핵심 개념을 이해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한다</a:t>
                </a:r>
                <a:r>
                  <a: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02D91187-6AF2-BF10-44F8-12AEB9E8AC24}"/>
                  </a:ext>
                </a:extLst>
              </p:cNvPr>
              <p:cNvGrpSpPr/>
              <p:nvPr/>
            </p:nvGrpSpPr>
            <p:grpSpPr>
              <a:xfrm>
                <a:off x="470985" y="4769300"/>
                <a:ext cx="492776" cy="492776"/>
                <a:chOff x="470985" y="4769300"/>
                <a:chExt cx="492776" cy="492776"/>
              </a:xfrm>
            </p:grpSpPr>
            <p:sp>
              <p:nvSpPr>
                <p:cNvPr id="296" name="타원 295">
                  <a:extLst>
                    <a:ext uri="{FF2B5EF4-FFF2-40B4-BE49-F238E27FC236}">
                      <a16:creationId xmlns:a16="http://schemas.microsoft.com/office/drawing/2014/main" id="{601A69BE-A01B-64C4-745C-200C5CD06737}"/>
                    </a:ext>
                  </a:extLst>
                </p:cNvPr>
                <p:cNvSpPr/>
                <p:nvPr/>
              </p:nvSpPr>
              <p:spPr>
                <a:xfrm>
                  <a:off x="470985" y="4769300"/>
                  <a:ext cx="492776" cy="492776"/>
                </a:xfrm>
                <a:prstGeom prst="ellipse">
                  <a:avLst/>
                </a:prstGeom>
                <a:solidFill>
                  <a:srgbClr val="2278AB"/>
                </a:solidFill>
                <a:ln w="19050">
                  <a:solidFill>
                    <a:schemeClr val="bg1"/>
                  </a:solidFill>
                </a:ln>
                <a:effectLst>
                  <a:outerShdw dist="38100" algn="l" rotWithShape="0">
                    <a:srgbClr val="2278AB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97" name="TextBox 296">
                  <a:extLst>
                    <a:ext uri="{FF2B5EF4-FFF2-40B4-BE49-F238E27FC236}">
                      <a16:creationId xmlns:a16="http://schemas.microsoft.com/office/drawing/2014/main" id="{DC9A0D09-FB4D-0AF3-E1CA-753919EB75C9}"/>
                    </a:ext>
                  </a:extLst>
                </p:cNvPr>
                <p:cNvSpPr txBox="1"/>
                <p:nvPr/>
              </p:nvSpPr>
              <p:spPr>
                <a:xfrm>
                  <a:off x="646039" y="4877189"/>
                  <a:ext cx="1426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3</a:t>
                  </a:r>
                </a:p>
              </p:txBody>
            </p:sp>
          </p:grpSp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9953855C-20E8-594D-9DBB-066434DA2E11}"/>
                  </a:ext>
                </a:extLst>
              </p:cNvPr>
              <p:cNvSpPr txBox="1"/>
              <p:nvPr/>
            </p:nvSpPr>
            <p:spPr>
              <a:xfrm>
                <a:off x="1121241" y="5647260"/>
                <a:ext cx="5246629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과학과 기술 및 사회의 상호 관계를 이해하고</a:t>
                </a:r>
                <a:r>
                  <a: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pPr>
                  <a:spcAft>
                    <a:spcPts val="300"/>
                  </a:spcAft>
                </a:pP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개인과 사회의 문제해결에 민주 시민으로서 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참여하고 실천하는 능력</a:t>
                </a:r>
                <a:r>
                  <a:rPr lang="ko-KR" altLang="en-US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을 기른다</a:t>
                </a:r>
                <a:r>
                  <a: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F0D4A2EC-814E-7D74-C6BB-BC2865A0C7F4}"/>
                  </a:ext>
                </a:extLst>
              </p:cNvPr>
              <p:cNvGrpSpPr/>
              <p:nvPr/>
            </p:nvGrpSpPr>
            <p:grpSpPr>
              <a:xfrm>
                <a:off x="470985" y="5620163"/>
                <a:ext cx="492776" cy="492776"/>
                <a:chOff x="470985" y="5620163"/>
                <a:chExt cx="492776" cy="492776"/>
              </a:xfrm>
            </p:grpSpPr>
            <p:sp>
              <p:nvSpPr>
                <p:cNvPr id="299" name="타원 298">
                  <a:extLst>
                    <a:ext uri="{FF2B5EF4-FFF2-40B4-BE49-F238E27FC236}">
                      <a16:creationId xmlns:a16="http://schemas.microsoft.com/office/drawing/2014/main" id="{7D0873EE-E4FE-3F3A-575A-885742E52769}"/>
                    </a:ext>
                  </a:extLst>
                </p:cNvPr>
                <p:cNvSpPr/>
                <p:nvPr/>
              </p:nvSpPr>
              <p:spPr>
                <a:xfrm>
                  <a:off x="470985" y="5620163"/>
                  <a:ext cx="492776" cy="492776"/>
                </a:xfrm>
                <a:prstGeom prst="ellipse">
                  <a:avLst/>
                </a:prstGeom>
                <a:solidFill>
                  <a:srgbClr val="286EB4"/>
                </a:solidFill>
                <a:ln w="19050">
                  <a:solidFill>
                    <a:schemeClr val="bg1"/>
                  </a:solidFill>
                </a:ln>
                <a:effectLst>
                  <a:outerShdw dist="38100" algn="l" rotWithShape="0">
                    <a:srgbClr val="286EB4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300" name="TextBox 299">
                  <a:extLst>
                    <a:ext uri="{FF2B5EF4-FFF2-40B4-BE49-F238E27FC236}">
                      <a16:creationId xmlns:a16="http://schemas.microsoft.com/office/drawing/2014/main" id="{C40396A3-233B-D602-F1BC-2B7DE0549C30}"/>
                    </a:ext>
                  </a:extLst>
                </p:cNvPr>
                <p:cNvSpPr txBox="1"/>
                <p:nvPr/>
              </p:nvSpPr>
              <p:spPr>
                <a:xfrm>
                  <a:off x="646039" y="5728052"/>
                  <a:ext cx="1426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3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C128C70-1F4C-B1E8-94CC-42965820B397}"/>
              </a:ext>
            </a:extLst>
          </p:cNvPr>
          <p:cNvGrpSpPr/>
          <p:nvPr/>
        </p:nvGrpSpPr>
        <p:grpSpPr>
          <a:xfrm>
            <a:off x="2706105" y="0"/>
            <a:ext cx="3731791" cy="3555389"/>
            <a:chOff x="2706105" y="0"/>
            <a:chExt cx="3731791" cy="35553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D5AD61-ED58-B384-902D-996AF0977E37}"/>
                </a:ext>
              </a:extLst>
            </p:cNvPr>
            <p:cNvSpPr txBox="1"/>
            <p:nvPr/>
          </p:nvSpPr>
          <p:spPr>
            <a:xfrm>
              <a:off x="2706105" y="2201172"/>
              <a:ext cx="3731791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내용 체계표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7DA8FE49-FE88-E151-6C4B-B8753FDF3D1E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11" name="사각형: 둥근 위쪽 모서리 10">
                <a:extLst>
                  <a:ext uri="{FF2B5EF4-FFF2-40B4-BE49-F238E27FC236}">
                    <a16:creationId xmlns:a16="http://schemas.microsoft.com/office/drawing/2014/main" id="{41CE5EF0-41F8-0D0D-AAA1-91A2ACCADBBA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A6F72B2-C582-9518-6864-ADA880AA82EE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97FD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478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사각형: 둥근 위쪽 모서리 237">
            <a:extLst>
              <a:ext uri="{FF2B5EF4-FFF2-40B4-BE49-F238E27FC236}">
                <a16:creationId xmlns:a16="http://schemas.microsoft.com/office/drawing/2014/main" id="{B9333E98-57F4-9E23-EA59-8D5333F4A3B9}"/>
              </a:ext>
            </a:extLst>
          </p:cNvPr>
          <p:cNvSpPr/>
          <p:nvPr/>
        </p:nvSpPr>
        <p:spPr>
          <a:xfrm>
            <a:off x="323850" y="3752735"/>
            <a:ext cx="8496300" cy="445885"/>
          </a:xfrm>
          <a:prstGeom prst="round2SameRect">
            <a:avLst>
              <a:gd name="adj1" fmla="val 12057"/>
              <a:gd name="adj2" fmla="val 0"/>
            </a:avLst>
          </a:prstGeom>
          <a:gradFill>
            <a:gsLst>
              <a:gs pos="0">
                <a:srgbClr val="A7E1D7"/>
              </a:gs>
              <a:gs pos="72000">
                <a:srgbClr val="ACD5EA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5C02962-0CD1-CBC0-8FAE-81F6DC85BC73}"/>
              </a:ext>
            </a:extLst>
          </p:cNvPr>
          <p:cNvGrpSpPr/>
          <p:nvPr/>
        </p:nvGrpSpPr>
        <p:grpSpPr>
          <a:xfrm>
            <a:off x="385279" y="351388"/>
            <a:ext cx="4545868" cy="677108"/>
            <a:chOff x="385279" y="351388"/>
            <a:chExt cx="4545868" cy="67710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FDB7AB-0005-E56B-7755-2A07EF6EA4A6}"/>
                </a:ext>
              </a:extLst>
            </p:cNvPr>
            <p:cNvSpPr txBox="1"/>
            <p:nvPr/>
          </p:nvSpPr>
          <p:spPr>
            <a:xfrm>
              <a:off x="1410953" y="572593"/>
              <a:ext cx="352019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내용체계표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81B9B1-E410-1C90-ABFD-A09ADDE02D97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486FA4-B56C-E335-5521-D69386C2169A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04F3419-30E7-8D18-E82C-9E1ACAF6C64A}"/>
              </a:ext>
            </a:extLst>
          </p:cNvPr>
          <p:cNvGrpSpPr/>
          <p:nvPr/>
        </p:nvGrpSpPr>
        <p:grpSpPr>
          <a:xfrm>
            <a:off x="328311" y="1230346"/>
            <a:ext cx="3258532" cy="246221"/>
            <a:chOff x="328311" y="1277971"/>
            <a:chExt cx="3258532" cy="246221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784BAE7F-D067-7FE2-2B32-B1A7AD22C1DF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1D165395-D2A4-DB91-822F-5D26B2A50F7E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CD67E949-CC5A-77C4-7154-39965C0D1191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AB3BB547-28B4-EF96-6AF0-85AEE7BF27D8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0F8F07DC-17E4-6FCF-E396-DD2D688704B2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B44B9A-8056-6891-B4F7-648FDD54CB99}"/>
                </a:ext>
              </a:extLst>
            </p:cNvPr>
            <p:cNvSpPr txBox="1"/>
            <p:nvPr/>
          </p:nvSpPr>
          <p:spPr>
            <a:xfrm>
              <a:off x="592434" y="1277971"/>
              <a:ext cx="299440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내용 체계 구성요소</a:t>
              </a:r>
            </a:p>
          </p:txBody>
        </p:sp>
      </p:grpSp>
      <p:graphicFrame>
        <p:nvGraphicFramePr>
          <p:cNvPr id="237" name="표 8">
            <a:extLst>
              <a:ext uri="{FF2B5EF4-FFF2-40B4-BE49-F238E27FC236}">
                <a16:creationId xmlns:a16="http://schemas.microsoft.com/office/drawing/2014/main" id="{4A069197-59CF-F73D-C720-B63C34496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861836"/>
              </p:ext>
            </p:extLst>
          </p:nvPr>
        </p:nvGraphicFramePr>
        <p:xfrm>
          <a:off x="323850" y="3752736"/>
          <a:ext cx="8503200" cy="24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092825">
                  <a:extLst>
                    <a:ext uri="{9D8B030D-6E8A-4147-A177-3AD203B41FA5}">
                      <a16:colId xmlns:a16="http://schemas.microsoft.com/office/drawing/2014/main" val="982644727"/>
                    </a:ext>
                  </a:extLst>
                </a:gridCol>
                <a:gridCol w="6696000">
                  <a:extLst>
                    <a:ext uri="{9D8B030D-6E8A-4147-A177-3AD203B41FA5}">
                      <a16:colId xmlns:a16="http://schemas.microsoft.com/office/drawing/2014/main" val="978778149"/>
                    </a:ext>
                  </a:extLst>
                </a:gridCol>
              </a:tblGrid>
              <a:tr h="434032">
                <a:tc gridSpan="2"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41010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과학의 기초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410104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물질과 규칙성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410104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5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시스템과 상호작용</a:t>
                      </a:r>
                      <a:endPara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876452"/>
                  </a:ext>
                </a:extLst>
              </a:tr>
              <a:tr h="4101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4101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4585C119-686B-3E22-6242-BEBB3BB674A2}"/>
              </a:ext>
            </a:extLst>
          </p:cNvPr>
          <p:cNvGrpSpPr/>
          <p:nvPr/>
        </p:nvGrpSpPr>
        <p:grpSpPr>
          <a:xfrm>
            <a:off x="323850" y="2862641"/>
            <a:ext cx="8496300" cy="814009"/>
            <a:chOff x="323850" y="2862641"/>
            <a:chExt cx="8496300" cy="814009"/>
          </a:xfrm>
        </p:grpSpPr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53AAAE50-3FA2-6011-5DA3-3EA1DB74E637}"/>
                </a:ext>
              </a:extLst>
            </p:cNvPr>
            <p:cNvSpPr/>
            <p:nvPr/>
          </p:nvSpPr>
          <p:spPr>
            <a:xfrm>
              <a:off x="323850" y="3156904"/>
              <a:ext cx="8496300" cy="519746"/>
            </a:xfrm>
            <a:prstGeom prst="roundRect">
              <a:avLst>
                <a:gd name="adj" fmla="val 9427"/>
              </a:avLst>
            </a:prstGeom>
            <a:gradFill>
              <a:gsLst>
                <a:gs pos="15000">
                  <a:srgbClr val="0F958E"/>
                </a:gs>
                <a:gs pos="85000">
                  <a:srgbClr val="8F519A"/>
                </a:gs>
                <a:gs pos="50000">
                  <a:srgbClr val="286EB4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946D9F-80B0-6146-07A6-CEF46595FF06}"/>
                </a:ext>
              </a:extLst>
            </p:cNvPr>
            <p:cNvSpPr txBox="1"/>
            <p:nvPr/>
          </p:nvSpPr>
          <p:spPr>
            <a:xfrm>
              <a:off x="704333" y="3309055"/>
              <a:ext cx="1025922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핵심 아이디어</a:t>
              </a:r>
            </a:p>
          </p:txBody>
        </p:sp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23EF2151-CB88-15E1-A56E-AA38B80F6E26}"/>
                </a:ext>
              </a:extLst>
            </p:cNvPr>
            <p:cNvSpPr/>
            <p:nvPr/>
          </p:nvSpPr>
          <p:spPr>
            <a:xfrm>
              <a:off x="2133600" y="3206989"/>
              <a:ext cx="6686550" cy="469661"/>
            </a:xfrm>
            <a:prstGeom prst="roundRect">
              <a:avLst>
                <a:gd name="adj" fmla="val 10803"/>
              </a:avLst>
            </a:prstGeom>
            <a:solidFill>
              <a:schemeClr val="bg1">
                <a:alpha val="90000"/>
              </a:schemeClr>
            </a:solidFill>
            <a:ln w="19050">
              <a:solidFill>
                <a:schemeClr val="bg1"/>
              </a:solidFill>
            </a:ln>
            <a:effectLst>
              <a:innerShdw dist="38100" dir="108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9661C7-0D90-C7CB-EADE-CBEE13E56589}"/>
                </a:ext>
              </a:extLst>
            </p:cNvPr>
            <p:cNvSpPr txBox="1"/>
            <p:nvPr/>
          </p:nvSpPr>
          <p:spPr>
            <a:xfrm>
              <a:off x="3451801" y="3280237"/>
              <a:ext cx="4050148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buClr>
                  <a:srgbClr val="286EB4"/>
                </a:buClr>
              </a:pPr>
              <a:r>
                <a:rPr lang="ko-KR" altLang="en-US" sz="105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자연 세계는 시간과 공간을 배경으로 몇 가지 기본량으로 기술할 수 있으며</a:t>
              </a:r>
              <a:r>
                <a:rPr lang="en-US" altLang="ko-KR" sz="105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</a:t>
              </a:r>
            </a:p>
            <a:p>
              <a:pPr algn="ctr">
                <a:buClr>
                  <a:srgbClr val="286EB4"/>
                </a:buClr>
              </a:pPr>
              <a:r>
                <a:rPr lang="ko-KR" altLang="en-US" sz="105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양을 측정할 때 사용하는 표준과 단위는 일상생활과 산업기술에서 중요하다</a:t>
              </a:r>
              <a:r>
                <a:rPr lang="en-US" altLang="ko-KR" sz="105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. …</a:t>
              </a:r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9A9ECC26-F08D-23E1-FDCE-FB853E1D53F9}"/>
                </a:ext>
              </a:extLst>
            </p:cNvPr>
            <p:cNvGrpSpPr/>
            <p:nvPr/>
          </p:nvGrpSpPr>
          <p:grpSpPr>
            <a:xfrm>
              <a:off x="323850" y="2862641"/>
              <a:ext cx="1837239" cy="356488"/>
              <a:chOff x="9167177" y="1602960"/>
              <a:chExt cx="1837239" cy="356488"/>
            </a:xfrm>
          </p:grpSpPr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3ABF1E87-46BF-DBBF-E9E2-2284CB8CCF0B}"/>
                  </a:ext>
                </a:extLst>
              </p:cNvPr>
              <p:cNvSpPr/>
              <p:nvPr/>
            </p:nvSpPr>
            <p:spPr>
              <a:xfrm rot="10800000">
                <a:off x="9167177" y="1602960"/>
                <a:ext cx="1837239" cy="356488"/>
              </a:xfrm>
              <a:custGeom>
                <a:avLst/>
                <a:gdLst>
                  <a:gd name="connsiteX0" fmla="*/ 1746545 w 1837239"/>
                  <a:gd name="connsiteY0" fmla="*/ 356488 h 356488"/>
                  <a:gd name="connsiteX1" fmla="*/ 189620 w 1837239"/>
                  <a:gd name="connsiteY1" fmla="*/ 356488 h 356488"/>
                  <a:gd name="connsiteX2" fmla="*/ 98926 w 1837239"/>
                  <a:gd name="connsiteY2" fmla="*/ 265794 h 356488"/>
                  <a:gd name="connsiteX3" fmla="*/ 98926 w 1837239"/>
                  <a:gd name="connsiteY3" fmla="*/ 169129 h 356488"/>
                  <a:gd name="connsiteX4" fmla="*/ 90697 w 1837239"/>
                  <a:gd name="connsiteY4" fmla="*/ 128907 h 356488"/>
                  <a:gd name="connsiteX5" fmla="*/ 17246 w 1837239"/>
                  <a:gd name="connsiteY5" fmla="*/ 63185 h 356488"/>
                  <a:gd name="connsiteX6" fmla="*/ 0 w 1837239"/>
                  <a:gd name="connsiteY6" fmla="*/ 60612 h 356488"/>
                  <a:gd name="connsiteX7" fmla="*/ 1776627 w 1837239"/>
                  <a:gd name="connsiteY7" fmla="*/ 60612 h 356488"/>
                  <a:gd name="connsiteX8" fmla="*/ 1837239 w 1837239"/>
                  <a:gd name="connsiteY8" fmla="*/ 0 h 356488"/>
                  <a:gd name="connsiteX9" fmla="*/ 1837239 w 1837239"/>
                  <a:gd name="connsiteY9" fmla="*/ 265794 h 356488"/>
                  <a:gd name="connsiteX10" fmla="*/ 1746545 w 1837239"/>
                  <a:gd name="connsiteY10" fmla="*/ 356488 h 35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7239" h="356488">
                    <a:moveTo>
                      <a:pt x="1746545" y="356488"/>
                    </a:moveTo>
                    <a:lnTo>
                      <a:pt x="189620" y="356488"/>
                    </a:lnTo>
                    <a:cubicBezTo>
                      <a:pt x="139531" y="356488"/>
                      <a:pt x="98926" y="315883"/>
                      <a:pt x="98926" y="265794"/>
                    </a:cubicBezTo>
                    <a:lnTo>
                      <a:pt x="98926" y="169129"/>
                    </a:lnTo>
                    <a:lnTo>
                      <a:pt x="90697" y="128907"/>
                    </a:lnTo>
                    <a:cubicBezTo>
                      <a:pt x="77296" y="97639"/>
                      <a:pt x="50416" y="73367"/>
                      <a:pt x="17246" y="63185"/>
                    </a:cubicBezTo>
                    <a:lnTo>
                      <a:pt x="0" y="60612"/>
                    </a:lnTo>
                    <a:lnTo>
                      <a:pt x="1776627" y="60612"/>
                    </a:lnTo>
                    <a:cubicBezTo>
                      <a:pt x="1810102" y="60612"/>
                      <a:pt x="1837239" y="33475"/>
                      <a:pt x="1837239" y="0"/>
                    </a:cubicBezTo>
                    <a:lnTo>
                      <a:pt x="1837239" y="265794"/>
                    </a:lnTo>
                    <a:cubicBezTo>
                      <a:pt x="1837239" y="315883"/>
                      <a:pt x="1796634" y="356488"/>
                      <a:pt x="1746545" y="356488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6ED5BF"/>
                  </a:gs>
                  <a:gs pos="100000">
                    <a:srgbClr val="B8A0DA"/>
                  </a:gs>
                  <a:gs pos="50000">
                    <a:srgbClr val="779EE3"/>
                  </a:gs>
                </a:gsLst>
                <a:lin ang="2700000" scaled="0"/>
                <a:tileRect/>
              </a:gradFill>
              <a:ln>
                <a:noFill/>
              </a:ln>
              <a:effectLst>
                <a:outerShdw blurRad="38100" dist="38100" dir="7800000" sx="98000" sy="98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79CAC7D-66D9-792D-B335-58640F3558F1}"/>
                  </a:ext>
                </a:extLst>
              </p:cNvPr>
              <p:cNvSpPr txBox="1"/>
              <p:nvPr/>
            </p:nvSpPr>
            <p:spPr>
              <a:xfrm>
                <a:off x="9279716" y="1645875"/>
                <a:ext cx="15132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개정 교육과정</a:t>
                </a:r>
              </a:p>
            </p:txBody>
          </p:sp>
        </p:grpSp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47FC2F78-AD20-E56F-DB61-9524A742C4B7}"/>
              </a:ext>
            </a:extLst>
          </p:cNvPr>
          <p:cNvGrpSpPr/>
          <p:nvPr/>
        </p:nvGrpSpPr>
        <p:grpSpPr>
          <a:xfrm>
            <a:off x="347663" y="3774281"/>
            <a:ext cx="8280417" cy="2422795"/>
            <a:chOff x="347663" y="3774281"/>
            <a:chExt cx="8280417" cy="2422795"/>
          </a:xfrm>
        </p:grpSpPr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93459C15-88A1-539B-C62D-3DACE4A4EFEF}"/>
                </a:ext>
              </a:extLst>
            </p:cNvPr>
            <p:cNvCxnSpPr>
              <a:cxnSpLocks/>
            </p:cNvCxnSpPr>
            <p:nvPr/>
          </p:nvCxnSpPr>
          <p:spPr>
            <a:xfrm>
              <a:off x="347663" y="3774281"/>
              <a:ext cx="1783556" cy="414152"/>
            </a:xfrm>
            <a:prstGeom prst="line">
              <a:avLst/>
            </a:prstGeom>
            <a:ln w="6350">
              <a:solidFill>
                <a:srgbClr val="57B5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DDAC89AB-CF3E-BC61-30A6-758B96C9F086}"/>
                </a:ext>
              </a:extLst>
            </p:cNvPr>
            <p:cNvGrpSpPr/>
            <p:nvPr/>
          </p:nvGrpSpPr>
          <p:grpSpPr>
            <a:xfrm>
              <a:off x="2220376" y="4242559"/>
              <a:ext cx="6407704" cy="1954517"/>
              <a:chOff x="2220376" y="4242559"/>
              <a:chExt cx="6407704" cy="1954517"/>
            </a:xfrm>
          </p:grpSpPr>
          <p:grpSp>
            <p:nvGrpSpPr>
              <p:cNvPr id="184" name="그룹 183">
                <a:extLst>
                  <a:ext uri="{FF2B5EF4-FFF2-40B4-BE49-F238E27FC236}">
                    <a16:creationId xmlns:a16="http://schemas.microsoft.com/office/drawing/2014/main" id="{A16830C9-7B5C-0190-DA6C-A2FDD0AB01AB}"/>
                  </a:ext>
                </a:extLst>
              </p:cNvPr>
              <p:cNvGrpSpPr/>
              <p:nvPr/>
            </p:nvGrpSpPr>
            <p:grpSpPr>
              <a:xfrm>
                <a:off x="2220376" y="4242559"/>
                <a:ext cx="2231557" cy="320601"/>
                <a:chOff x="1985699" y="4149921"/>
                <a:chExt cx="2530971" cy="320601"/>
              </a:xfrm>
            </p:grpSpPr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D642D457-0EF8-B873-9890-5109CC2BC7B1}"/>
                    </a:ext>
                  </a:extLst>
                </p:cNvPr>
                <p:cNvSpPr txBox="1"/>
                <p:nvPr/>
              </p:nvSpPr>
              <p:spPr>
                <a:xfrm>
                  <a:off x="1985699" y="4149921"/>
                  <a:ext cx="954856" cy="3206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기본량과 단위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측정과 어림</a:t>
                  </a: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6786E3ED-3A81-1FEF-476C-084F77F8C3D7}"/>
                    </a:ext>
                  </a:extLst>
                </p:cNvPr>
                <p:cNvSpPr txBox="1"/>
                <p:nvPr/>
              </p:nvSpPr>
              <p:spPr>
                <a:xfrm>
                  <a:off x="3694533" y="4149921"/>
                  <a:ext cx="822137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정보와 신호</a:t>
                  </a:r>
                </a:p>
              </p:txBody>
            </p:sp>
          </p:grpSp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4256B3E9-9B79-635A-F8C0-90745D9D1741}"/>
                  </a:ext>
                </a:extLst>
              </p:cNvPr>
              <p:cNvGrpSpPr/>
              <p:nvPr/>
            </p:nvGrpSpPr>
            <p:grpSpPr>
              <a:xfrm>
                <a:off x="2220376" y="5059517"/>
                <a:ext cx="6407704" cy="320601"/>
                <a:chOff x="2220376" y="5059517"/>
                <a:chExt cx="6407704" cy="320601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BA1DF2B2-629B-3D5B-0633-EE8CDCDFC27E}"/>
                    </a:ext>
                  </a:extLst>
                </p:cNvPr>
                <p:cNvSpPr txBox="1"/>
                <p:nvPr/>
              </p:nvSpPr>
              <p:spPr>
                <a:xfrm>
                  <a:off x="2220376" y="5059517"/>
                  <a:ext cx="1693092" cy="3206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지구시스템의 구성과 상호작용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생명 시스템의 기본 단위</a:t>
                  </a: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4F935B27-B0B2-7D02-7486-3654990F647A}"/>
                    </a:ext>
                  </a:extLst>
                </p:cNvPr>
                <p:cNvSpPr txBox="1"/>
                <p:nvPr/>
              </p:nvSpPr>
              <p:spPr>
                <a:xfrm>
                  <a:off x="4426702" y="5059517"/>
                  <a:ext cx="1225015" cy="3206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판구조론과 지각 변동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물질대사</a:t>
                  </a:r>
                </a:p>
              </p:txBody>
            </p:sp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4C98D659-0E00-7FE2-53B7-230769A62310}"/>
                    </a:ext>
                  </a:extLst>
                </p:cNvPr>
                <p:cNvSpPr txBox="1"/>
                <p:nvPr/>
              </p:nvSpPr>
              <p:spPr>
                <a:xfrm>
                  <a:off x="6164951" y="5059517"/>
                  <a:ext cx="990977" cy="3206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중력장 내의 운동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유전자와 단백질</a:t>
                  </a:r>
                </a:p>
              </p:txBody>
            </p:sp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1FF5DC00-7997-DBA8-5655-80EDCA431BA9}"/>
                    </a:ext>
                  </a:extLst>
                </p:cNvPr>
                <p:cNvSpPr txBox="1"/>
                <p:nvPr/>
              </p:nvSpPr>
              <p:spPr>
                <a:xfrm>
                  <a:off x="7669163" y="5059517"/>
                  <a:ext cx="958917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충격량과 운동량</a:t>
                  </a:r>
                </a:p>
              </p:txBody>
            </p:sp>
          </p:grp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CC52BAD7-0D31-B7E7-D551-F5BB8D249BFE}"/>
                  </a:ext>
                </a:extLst>
              </p:cNvPr>
              <p:cNvSpPr txBox="1"/>
              <p:nvPr/>
            </p:nvSpPr>
            <p:spPr>
              <a:xfrm>
                <a:off x="2220376" y="5467996"/>
                <a:ext cx="2608406" cy="32060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6363" indent="-106363">
                  <a:spcAft>
                    <a:spcPts val="1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자연 형상에서 문제를 인식하고 가설을 설정하기</a:t>
                </a:r>
                <a:endParaRPr lang="en-US" altLang="ko-KR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pPr marL="106363" indent="-106363">
                  <a:spcAft>
                    <a:spcPts val="1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변인을 조작적으로 정의하여 탐구 설계하기 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…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F2380D39-485A-79D9-3DEF-9AC1FCDB3772}"/>
                  </a:ext>
                </a:extLst>
              </p:cNvPr>
              <p:cNvSpPr txBox="1"/>
              <p:nvPr/>
            </p:nvSpPr>
            <p:spPr>
              <a:xfrm>
                <a:off x="2220376" y="5876475"/>
                <a:ext cx="1107996" cy="32060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6363" indent="-106363">
                  <a:spcAft>
                    <a:spcPts val="1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과학의 심미적 가치</a:t>
                </a:r>
                <a:endParaRPr lang="en-US" altLang="ko-KR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pPr marL="106363" indent="-106363">
                  <a:spcAft>
                    <a:spcPts val="1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 유용성 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…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grpSp>
            <p:nvGrpSpPr>
              <p:cNvPr id="96" name="그룹 95">
                <a:extLst>
                  <a:ext uri="{FF2B5EF4-FFF2-40B4-BE49-F238E27FC236}">
                    <a16:creationId xmlns:a16="http://schemas.microsoft.com/office/drawing/2014/main" id="{82DBDF8F-08F2-33F2-91D9-33BD64364D79}"/>
                  </a:ext>
                </a:extLst>
              </p:cNvPr>
              <p:cNvGrpSpPr/>
              <p:nvPr/>
            </p:nvGrpSpPr>
            <p:grpSpPr>
              <a:xfrm>
                <a:off x="2220376" y="4651038"/>
                <a:ext cx="6086661" cy="320601"/>
                <a:chOff x="2220376" y="4651038"/>
                <a:chExt cx="6086661" cy="320601"/>
              </a:xfrm>
            </p:grpSpPr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19498321-5E35-312D-CB95-8F6AC4E4EC50}"/>
                    </a:ext>
                  </a:extLst>
                </p:cNvPr>
                <p:cNvSpPr txBox="1"/>
                <p:nvPr/>
              </p:nvSpPr>
              <p:spPr>
                <a:xfrm>
                  <a:off x="2220376" y="4651038"/>
                  <a:ext cx="1874231" cy="3206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원소 형성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지각과 생명체 구성 물질의 규칙성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39E0C113-40B6-4D7E-5FCC-24F2B2E2AD18}"/>
                    </a:ext>
                  </a:extLst>
                </p:cNvPr>
                <p:cNvSpPr txBox="1"/>
                <p:nvPr/>
              </p:nvSpPr>
              <p:spPr>
                <a:xfrm>
                  <a:off x="3727055" y="4651038"/>
                  <a:ext cx="607859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별의 진화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A97CF12-43A7-68A6-0CB6-A56BBA565EE5}"/>
                    </a:ext>
                  </a:extLst>
                </p:cNvPr>
                <p:cNvSpPr txBox="1"/>
                <p:nvPr/>
              </p:nvSpPr>
              <p:spPr>
                <a:xfrm>
                  <a:off x="4884384" y="4651038"/>
                  <a:ext cx="1107996" cy="3206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원소의 주기성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물질의 전기적 성질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FF1A36B5-A1A4-39FF-92CC-7DEC08A42F01}"/>
                    </a:ext>
                  </a:extLst>
                </p:cNvPr>
                <p:cNvSpPr txBox="1"/>
                <p:nvPr/>
              </p:nvSpPr>
              <p:spPr>
                <a:xfrm>
                  <a:off x="6541850" y="4651038"/>
                  <a:ext cx="607859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이온 결합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8577B129-CCD0-B31F-D561-AAF221B98146}"/>
                    </a:ext>
                  </a:extLst>
                </p:cNvPr>
                <p:cNvSpPr txBox="1"/>
                <p:nvPr/>
              </p:nvSpPr>
              <p:spPr>
                <a:xfrm>
                  <a:off x="7699178" y="4651038"/>
                  <a:ext cx="607859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06363" indent="-106363">
                    <a:spcAft>
                      <a:spcPts val="1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공유 결합</a:t>
                  </a:r>
                  <a:endPara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E9EDC98B-96BE-B3F2-A5A7-0C248AA64123}"/>
              </a:ext>
            </a:extLst>
          </p:cNvPr>
          <p:cNvGrpSpPr/>
          <p:nvPr/>
        </p:nvGrpSpPr>
        <p:grpSpPr>
          <a:xfrm>
            <a:off x="323850" y="1605341"/>
            <a:ext cx="8496300" cy="911033"/>
            <a:chOff x="323850" y="1605341"/>
            <a:chExt cx="8496300" cy="911033"/>
          </a:xfrm>
        </p:grpSpPr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F2A06456-0AAF-483A-4492-A0F5ACE5F059}"/>
                </a:ext>
              </a:extLst>
            </p:cNvPr>
            <p:cNvGrpSpPr/>
            <p:nvPr/>
          </p:nvGrpSpPr>
          <p:grpSpPr>
            <a:xfrm>
              <a:off x="323850" y="1898836"/>
              <a:ext cx="8496300" cy="617538"/>
              <a:chOff x="323850" y="1957219"/>
              <a:chExt cx="8496300" cy="617538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A343B9DA-4096-DCF8-6534-AFB596A52F7F}"/>
                  </a:ext>
                </a:extLst>
              </p:cNvPr>
              <p:cNvSpPr/>
              <p:nvPr/>
            </p:nvSpPr>
            <p:spPr>
              <a:xfrm>
                <a:off x="323850" y="1957219"/>
                <a:ext cx="8496300" cy="617538"/>
              </a:xfrm>
              <a:prstGeom prst="roundRect">
                <a:avLst>
                  <a:gd name="adj" fmla="val 854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C413DBF1-39FD-13CF-C694-98BC0A7A4D0C}"/>
                  </a:ext>
                </a:extLst>
              </p:cNvPr>
              <p:cNvGrpSpPr/>
              <p:nvPr/>
            </p:nvGrpSpPr>
            <p:grpSpPr>
              <a:xfrm>
                <a:off x="850151" y="2026450"/>
                <a:ext cx="7444102" cy="488937"/>
                <a:chOff x="850151" y="2026450"/>
                <a:chExt cx="7444102" cy="488937"/>
              </a:xfrm>
            </p:grpSpPr>
            <p:cxnSp>
              <p:nvCxnSpPr>
                <p:cNvPr id="53" name="직선 연결선 52">
                  <a:extLst>
                    <a:ext uri="{FF2B5EF4-FFF2-40B4-BE49-F238E27FC236}">
                      <a16:creationId xmlns:a16="http://schemas.microsoft.com/office/drawing/2014/main" id="{D81CAAFB-61EE-D21A-79B0-9615C59B88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45052" y="2028982"/>
                  <a:ext cx="0" cy="486405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4DD3036-98F7-AD13-B1A6-267145B71287}"/>
                    </a:ext>
                  </a:extLst>
                </p:cNvPr>
                <p:cNvSpPr txBox="1"/>
                <p:nvPr/>
              </p:nvSpPr>
              <p:spPr>
                <a:xfrm>
                  <a:off x="850151" y="2179851"/>
                  <a:ext cx="27892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영역</a:t>
                  </a:r>
                </a:p>
              </p:txBody>
            </p:sp>
            <p:cxnSp>
              <p:nvCxnSpPr>
                <p:cNvPr id="57" name="직선 연결선 56">
                  <a:extLst>
                    <a:ext uri="{FF2B5EF4-FFF2-40B4-BE49-F238E27FC236}">
                      <a16:creationId xmlns:a16="http://schemas.microsoft.com/office/drawing/2014/main" id="{541ACDE4-9C10-318A-12F6-469ACE661D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55929" y="2028982"/>
                  <a:ext cx="0" cy="486405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8" name="직선 연결선 57">
                  <a:extLst>
                    <a:ext uri="{FF2B5EF4-FFF2-40B4-BE49-F238E27FC236}">
                      <a16:creationId xmlns:a16="http://schemas.microsoft.com/office/drawing/2014/main" id="{20CE3FF4-7A24-7364-636B-D0824CE291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6806" y="2028982"/>
                  <a:ext cx="0" cy="486405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BFE24048-65CC-36A2-5335-7E2F5BA7B03F}"/>
                    </a:ext>
                  </a:extLst>
                </p:cNvPr>
                <p:cNvSpPr txBox="1"/>
                <p:nvPr/>
              </p:nvSpPr>
              <p:spPr>
                <a:xfrm>
                  <a:off x="2002332" y="2179851"/>
                  <a:ext cx="5963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핵심 개념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FDDC8F0-AFD3-819B-1C5F-A2B369E23276}"/>
                    </a:ext>
                  </a:extLst>
                </p:cNvPr>
                <p:cNvSpPr txBox="1"/>
                <p:nvPr/>
              </p:nvSpPr>
              <p:spPr>
                <a:xfrm>
                  <a:off x="3173748" y="2179851"/>
                  <a:ext cx="875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일반화된 지식</a:t>
                  </a:r>
                </a:p>
              </p:txBody>
            </p:sp>
            <p:cxnSp>
              <p:nvCxnSpPr>
                <p:cNvPr id="70" name="직선 연결선 69">
                  <a:extLst>
                    <a:ext uri="{FF2B5EF4-FFF2-40B4-BE49-F238E27FC236}">
                      <a16:creationId xmlns:a16="http://schemas.microsoft.com/office/drawing/2014/main" id="{FFA8BF12-C5B7-73E1-CC7F-D8DA0FAFED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99354" y="2028982"/>
                  <a:ext cx="0" cy="486405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881AE58-89C0-D6FB-B362-61CBFB842F39}"/>
                    </a:ext>
                  </a:extLst>
                </p:cNvPr>
                <p:cNvSpPr txBox="1"/>
                <p:nvPr/>
              </p:nvSpPr>
              <p:spPr>
                <a:xfrm>
                  <a:off x="8015330" y="2179851"/>
                  <a:ext cx="27892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기능</a:t>
                  </a:r>
                </a:p>
              </p:txBody>
            </p:sp>
            <p:cxnSp>
              <p:nvCxnSpPr>
                <p:cNvPr id="73" name="직선 연결선 72">
                  <a:extLst>
                    <a:ext uri="{FF2B5EF4-FFF2-40B4-BE49-F238E27FC236}">
                      <a16:creationId xmlns:a16="http://schemas.microsoft.com/office/drawing/2014/main" id="{C9C568EB-133C-E133-A702-93C80789E1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279241" y="2272185"/>
                  <a:ext cx="3207677" cy="0"/>
                </a:xfrm>
                <a:prstGeom prst="line">
                  <a:avLst/>
                </a:prstGeom>
                <a:solidFill>
                  <a:schemeClr val="bg1"/>
                </a:solidFill>
                <a:ln w="15875" cap="rnd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C5FBB34-C855-FB85-DC97-3F94AACC7C80}"/>
                    </a:ext>
                  </a:extLst>
                </p:cNvPr>
                <p:cNvSpPr txBox="1"/>
                <p:nvPr/>
              </p:nvSpPr>
              <p:spPr>
                <a:xfrm>
                  <a:off x="5584920" y="2026450"/>
                  <a:ext cx="5963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내용 요소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E80E7E7-860E-4C28-EB93-B24AFC37B660}"/>
                    </a:ext>
                  </a:extLst>
                </p:cNvPr>
                <p:cNvSpPr txBox="1"/>
                <p:nvPr/>
              </p:nvSpPr>
              <p:spPr>
                <a:xfrm>
                  <a:off x="5604157" y="2325582"/>
                  <a:ext cx="55784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통합과학</a:t>
                  </a:r>
                </a:p>
              </p:txBody>
            </p:sp>
          </p:grpSp>
        </p:grp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B82A3F0F-46FC-1E8F-C923-416625214A7D}"/>
                </a:ext>
              </a:extLst>
            </p:cNvPr>
            <p:cNvGrpSpPr/>
            <p:nvPr/>
          </p:nvGrpSpPr>
          <p:grpSpPr>
            <a:xfrm>
              <a:off x="323850" y="1605341"/>
              <a:ext cx="1837239" cy="356488"/>
              <a:chOff x="9167177" y="1602960"/>
              <a:chExt cx="1837239" cy="356488"/>
            </a:xfrm>
          </p:grpSpPr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BFDD42B8-9C0D-DE2F-EAE9-363DB037E8DE}"/>
                  </a:ext>
                </a:extLst>
              </p:cNvPr>
              <p:cNvSpPr/>
              <p:nvPr/>
            </p:nvSpPr>
            <p:spPr>
              <a:xfrm rot="10800000">
                <a:off x="9167177" y="1602960"/>
                <a:ext cx="1837239" cy="356488"/>
              </a:xfrm>
              <a:custGeom>
                <a:avLst/>
                <a:gdLst>
                  <a:gd name="connsiteX0" fmla="*/ 1746545 w 1837239"/>
                  <a:gd name="connsiteY0" fmla="*/ 356488 h 356488"/>
                  <a:gd name="connsiteX1" fmla="*/ 189620 w 1837239"/>
                  <a:gd name="connsiteY1" fmla="*/ 356488 h 356488"/>
                  <a:gd name="connsiteX2" fmla="*/ 98926 w 1837239"/>
                  <a:gd name="connsiteY2" fmla="*/ 265794 h 356488"/>
                  <a:gd name="connsiteX3" fmla="*/ 98926 w 1837239"/>
                  <a:gd name="connsiteY3" fmla="*/ 169129 h 356488"/>
                  <a:gd name="connsiteX4" fmla="*/ 90697 w 1837239"/>
                  <a:gd name="connsiteY4" fmla="*/ 128907 h 356488"/>
                  <a:gd name="connsiteX5" fmla="*/ 17246 w 1837239"/>
                  <a:gd name="connsiteY5" fmla="*/ 63185 h 356488"/>
                  <a:gd name="connsiteX6" fmla="*/ 0 w 1837239"/>
                  <a:gd name="connsiteY6" fmla="*/ 60612 h 356488"/>
                  <a:gd name="connsiteX7" fmla="*/ 1776627 w 1837239"/>
                  <a:gd name="connsiteY7" fmla="*/ 60612 h 356488"/>
                  <a:gd name="connsiteX8" fmla="*/ 1837239 w 1837239"/>
                  <a:gd name="connsiteY8" fmla="*/ 0 h 356488"/>
                  <a:gd name="connsiteX9" fmla="*/ 1837239 w 1837239"/>
                  <a:gd name="connsiteY9" fmla="*/ 265794 h 356488"/>
                  <a:gd name="connsiteX10" fmla="*/ 1746545 w 1837239"/>
                  <a:gd name="connsiteY10" fmla="*/ 356488 h 35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7239" h="356488">
                    <a:moveTo>
                      <a:pt x="1746545" y="356488"/>
                    </a:moveTo>
                    <a:lnTo>
                      <a:pt x="189620" y="356488"/>
                    </a:lnTo>
                    <a:cubicBezTo>
                      <a:pt x="139531" y="356488"/>
                      <a:pt x="98926" y="315883"/>
                      <a:pt x="98926" y="265794"/>
                    </a:cubicBezTo>
                    <a:lnTo>
                      <a:pt x="98926" y="169129"/>
                    </a:lnTo>
                    <a:lnTo>
                      <a:pt x="90697" y="128907"/>
                    </a:lnTo>
                    <a:cubicBezTo>
                      <a:pt x="77296" y="97639"/>
                      <a:pt x="50416" y="73367"/>
                      <a:pt x="17246" y="63185"/>
                    </a:cubicBezTo>
                    <a:lnTo>
                      <a:pt x="0" y="60612"/>
                    </a:lnTo>
                    <a:lnTo>
                      <a:pt x="1776627" y="60612"/>
                    </a:lnTo>
                    <a:cubicBezTo>
                      <a:pt x="1810102" y="60612"/>
                      <a:pt x="1837239" y="33475"/>
                      <a:pt x="1837239" y="0"/>
                    </a:cubicBezTo>
                    <a:lnTo>
                      <a:pt x="1837239" y="265794"/>
                    </a:lnTo>
                    <a:cubicBezTo>
                      <a:pt x="1837239" y="315883"/>
                      <a:pt x="1796634" y="356488"/>
                      <a:pt x="1746545" y="356488"/>
                    </a:cubicBez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ffectLst>
                <a:outerShdw blurRad="38100" dist="38100" dir="7800000" sx="98000" sy="98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91956D8-1131-F2BB-09C1-576BAA7AAB23}"/>
                  </a:ext>
                </a:extLst>
              </p:cNvPr>
              <p:cNvSpPr txBox="1"/>
              <p:nvPr/>
            </p:nvSpPr>
            <p:spPr>
              <a:xfrm>
                <a:off x="9279716" y="1645875"/>
                <a:ext cx="15132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개정 교육과정</a:t>
                </a:r>
              </a:p>
            </p:txBody>
          </p:sp>
        </p:grp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ADA8E9B2-7A15-D66C-8F79-1ACE6ED53134}"/>
              </a:ext>
            </a:extLst>
          </p:cNvPr>
          <p:cNvGrpSpPr/>
          <p:nvPr/>
        </p:nvGrpSpPr>
        <p:grpSpPr>
          <a:xfrm>
            <a:off x="4462971" y="2593945"/>
            <a:ext cx="218059" cy="505663"/>
            <a:chOff x="4462971" y="2593945"/>
            <a:chExt cx="218059" cy="505663"/>
          </a:xfrm>
          <a:gradFill>
            <a:gsLst>
              <a:gs pos="13000">
                <a:srgbClr val="D9D9D9"/>
              </a:gs>
              <a:gs pos="91000">
                <a:srgbClr val="2671B1"/>
              </a:gs>
            </a:gsLst>
            <a:lin ang="5400000" scaled="0"/>
          </a:gradFill>
        </p:grpSpPr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416E25B9-D680-FDCC-859F-EDB065187AEB}"/>
                </a:ext>
              </a:extLst>
            </p:cNvPr>
            <p:cNvSpPr/>
            <p:nvPr/>
          </p:nvSpPr>
          <p:spPr>
            <a:xfrm rot="5400000">
              <a:off x="4505412" y="2551505"/>
              <a:ext cx="133177" cy="218058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9" name="자유형: 도형 108">
              <a:extLst>
                <a:ext uri="{FF2B5EF4-FFF2-40B4-BE49-F238E27FC236}">
                  <a16:creationId xmlns:a16="http://schemas.microsoft.com/office/drawing/2014/main" id="{EFF5E915-BAB2-EFD7-6A0F-07C3D28BE297}"/>
                </a:ext>
              </a:extLst>
            </p:cNvPr>
            <p:cNvSpPr/>
            <p:nvPr/>
          </p:nvSpPr>
          <p:spPr>
            <a:xfrm rot="5400000">
              <a:off x="4505412" y="2675667"/>
              <a:ext cx="133176" cy="218058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7B20E711-709F-C49E-A49F-6001A2C1C0CE}"/>
                </a:ext>
              </a:extLst>
            </p:cNvPr>
            <p:cNvSpPr/>
            <p:nvPr/>
          </p:nvSpPr>
          <p:spPr>
            <a:xfrm rot="5400000">
              <a:off x="4505412" y="2799829"/>
              <a:ext cx="133176" cy="218058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1B7C494A-B81A-19E7-9EC0-83264EBAAEC2}"/>
                </a:ext>
              </a:extLst>
            </p:cNvPr>
            <p:cNvSpPr/>
            <p:nvPr/>
          </p:nvSpPr>
          <p:spPr>
            <a:xfrm rot="5400000">
              <a:off x="4505412" y="2923991"/>
              <a:ext cx="133176" cy="218058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41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0305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사각형: 둥근 위쪽 모서리 154">
            <a:extLst>
              <a:ext uri="{FF2B5EF4-FFF2-40B4-BE49-F238E27FC236}">
                <a16:creationId xmlns:a16="http://schemas.microsoft.com/office/drawing/2014/main" id="{4E336F91-DA31-85F6-D078-CC0BC5FF0199}"/>
              </a:ext>
            </a:extLst>
          </p:cNvPr>
          <p:cNvSpPr/>
          <p:nvPr/>
        </p:nvSpPr>
        <p:spPr>
          <a:xfrm>
            <a:off x="323850" y="2680551"/>
            <a:ext cx="8496300" cy="445885"/>
          </a:xfrm>
          <a:prstGeom prst="round2SameRect">
            <a:avLst>
              <a:gd name="adj1" fmla="val 17397"/>
              <a:gd name="adj2" fmla="val 0"/>
            </a:avLst>
          </a:prstGeom>
          <a:gradFill>
            <a:gsLst>
              <a:gs pos="0">
                <a:srgbClr val="A7E1D7"/>
              </a:gs>
              <a:gs pos="72000">
                <a:srgbClr val="ACD5EA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172" name="표 8">
            <a:extLst>
              <a:ext uri="{FF2B5EF4-FFF2-40B4-BE49-F238E27FC236}">
                <a16:creationId xmlns:a16="http://schemas.microsoft.com/office/drawing/2014/main" id="{C11CE764-6F92-6D68-7F1D-21FFBB525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108689"/>
              </p:ext>
            </p:extLst>
          </p:nvPr>
        </p:nvGraphicFramePr>
        <p:xfrm>
          <a:off x="323850" y="2680552"/>
          <a:ext cx="8503622" cy="331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094400">
                  <a:extLst>
                    <a:ext uri="{9D8B030D-6E8A-4147-A177-3AD203B41FA5}">
                      <a16:colId xmlns:a16="http://schemas.microsoft.com/office/drawing/2014/main" val="982644727"/>
                    </a:ext>
                  </a:extLst>
                </a:gridCol>
                <a:gridCol w="6696422">
                  <a:extLst>
                    <a:ext uri="{9D8B030D-6E8A-4147-A177-3AD203B41FA5}">
                      <a16:colId xmlns:a16="http://schemas.microsoft.com/office/drawing/2014/main" val="978778149"/>
                    </a:ext>
                  </a:extLst>
                </a:gridCol>
              </a:tblGrid>
              <a:tr h="434032">
                <a:tc gridSpan="2"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5760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5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과학의 기초</a:t>
                      </a:r>
                      <a:endPara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5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물질과 규칙성</a:t>
                      </a:r>
                      <a:endPara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5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시스템과 상호작용</a:t>
                      </a:r>
                      <a:endPara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876452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F0CB2851-CF67-0D2F-7B5C-FFD9E7512BA5}"/>
              </a:ext>
            </a:extLst>
          </p:cNvPr>
          <p:cNvGrpSpPr/>
          <p:nvPr/>
        </p:nvGrpSpPr>
        <p:grpSpPr>
          <a:xfrm>
            <a:off x="385279" y="351388"/>
            <a:ext cx="4545868" cy="677108"/>
            <a:chOff x="385279" y="351388"/>
            <a:chExt cx="4545868" cy="677108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D21615BA-ABA0-42F8-547E-375101CD260A}"/>
                </a:ext>
              </a:extLst>
            </p:cNvPr>
            <p:cNvGrpSpPr/>
            <p:nvPr/>
          </p:nvGrpSpPr>
          <p:grpSpPr>
            <a:xfrm>
              <a:off x="1410953" y="368970"/>
              <a:ext cx="3520194" cy="572955"/>
              <a:chOff x="1410953" y="368970"/>
              <a:chExt cx="3520194" cy="57295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AB4C648-5D4C-C493-30B1-AA3405C2BBE6}"/>
                  </a:ext>
                </a:extLst>
              </p:cNvPr>
              <p:cNvSpPr txBox="1"/>
              <p:nvPr/>
            </p:nvSpPr>
            <p:spPr>
              <a:xfrm>
                <a:off x="1410953" y="572593"/>
                <a:ext cx="35201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과학과 교육과정 내용체계표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2CEA7F-9A2F-8DA5-A67E-92022BCB7BE6}"/>
                  </a:ext>
                </a:extLst>
              </p:cNvPr>
              <p:cNvSpPr txBox="1"/>
              <p:nvPr/>
            </p:nvSpPr>
            <p:spPr>
              <a:xfrm>
                <a:off x="1410953" y="368970"/>
                <a:ext cx="18819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564791-D94A-F252-51FE-80E0EC582CDE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271852E-B8DF-470B-F462-8E02309476E6}"/>
              </a:ext>
            </a:extLst>
          </p:cNvPr>
          <p:cNvGrpSpPr/>
          <p:nvPr/>
        </p:nvGrpSpPr>
        <p:grpSpPr>
          <a:xfrm>
            <a:off x="328311" y="1230346"/>
            <a:ext cx="4290866" cy="246221"/>
            <a:chOff x="328311" y="1277971"/>
            <a:chExt cx="4290866" cy="246221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5613B1E6-AB21-8A40-4B8B-736EB7399D11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0F2B7B6B-8FF6-DAD7-51EF-B21F4ED174B6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ED6E2771-EA3B-44F3-B8E3-88488EFA2A3D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F060E20C-DE45-0CB0-65D2-19FDCDFE274C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BCEB1EE9-00EA-9F5E-D3F7-87429A5CF833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187F9DD-5127-B80C-BAD8-B8D3C713ECDC}"/>
                </a:ext>
              </a:extLst>
            </p:cNvPr>
            <p:cNvSpPr txBox="1"/>
            <p:nvPr/>
          </p:nvSpPr>
          <p:spPr>
            <a:xfrm>
              <a:off x="592434" y="1277971"/>
              <a:ext cx="402674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과학과 교육과정 내용 체계 구성 요소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50C58C74-C154-8403-8E0A-D4D084CCFF26}"/>
              </a:ext>
            </a:extLst>
          </p:cNvPr>
          <p:cNvSpPr txBox="1"/>
          <p:nvPr/>
        </p:nvSpPr>
        <p:spPr>
          <a:xfrm>
            <a:off x="327050" y="6100151"/>
            <a:ext cx="2904641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※ 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마우스를 클릭하면 구성요소의 내용을 확인할 수 있습니다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989180A9-62FE-0A8E-6DA3-E77B5C540A5C}"/>
              </a:ext>
            </a:extLst>
          </p:cNvPr>
          <p:cNvGrpSpPr/>
          <p:nvPr/>
        </p:nvGrpSpPr>
        <p:grpSpPr>
          <a:xfrm>
            <a:off x="2220378" y="4377849"/>
            <a:ext cx="6376430" cy="364202"/>
            <a:chOff x="2258878" y="4377849"/>
            <a:chExt cx="6376430" cy="364202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E8A26B16-1C22-66B2-5109-521C6407D751}"/>
                </a:ext>
              </a:extLst>
            </p:cNvPr>
            <p:cNvSpPr txBox="1"/>
            <p:nvPr/>
          </p:nvSpPr>
          <p:spPr>
            <a:xfrm>
              <a:off x="2258878" y="4377849"/>
              <a:ext cx="1845377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지구시스템의 구성과 상호작용</a:t>
              </a:r>
              <a:endPara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생명 시스템의 기본 단위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3950123-4489-CAAF-90C9-538FCD264A1C}"/>
                </a:ext>
              </a:extLst>
            </p:cNvPr>
            <p:cNvSpPr txBox="1"/>
            <p:nvPr/>
          </p:nvSpPr>
          <p:spPr>
            <a:xfrm>
              <a:off x="4464932" y="4377849"/>
              <a:ext cx="1332416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판구조론과 지각 변동</a:t>
              </a:r>
              <a:endPara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물질대사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AE41600A-5318-BBCE-F0AA-556B8FD9A2B8}"/>
                </a:ext>
              </a:extLst>
            </p:cNvPr>
            <p:cNvSpPr txBox="1"/>
            <p:nvPr/>
          </p:nvSpPr>
          <p:spPr>
            <a:xfrm>
              <a:off x="6158025" y="4377849"/>
              <a:ext cx="1075936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중력장 내의 운동</a:t>
              </a:r>
              <a:endPara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유전자와 단백질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BFCB323-A0BF-2B70-4A0E-B44E4BA7D9C6}"/>
                </a:ext>
              </a:extLst>
            </p:cNvPr>
            <p:cNvSpPr txBox="1"/>
            <p:nvPr/>
          </p:nvSpPr>
          <p:spPr>
            <a:xfrm>
              <a:off x="7594638" y="4377849"/>
              <a:ext cx="1040670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충격량과 운동량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8A55B0D-BCE5-5EAB-FBFA-FA6C4F3B9152}"/>
              </a:ext>
            </a:extLst>
          </p:cNvPr>
          <p:cNvGrpSpPr/>
          <p:nvPr/>
        </p:nvGrpSpPr>
        <p:grpSpPr>
          <a:xfrm>
            <a:off x="2220378" y="3231038"/>
            <a:ext cx="2167077" cy="364202"/>
            <a:chOff x="2258878" y="3231038"/>
            <a:chExt cx="2167077" cy="364202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D823A04E-659E-3700-59F4-E414F9B9E13C}"/>
                </a:ext>
              </a:extLst>
            </p:cNvPr>
            <p:cNvSpPr txBox="1"/>
            <p:nvPr/>
          </p:nvSpPr>
          <p:spPr>
            <a:xfrm>
              <a:off x="2258878" y="3231038"/>
              <a:ext cx="912429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기본량과 단위</a:t>
              </a:r>
              <a:endPara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측정과 어림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A496981-D2B3-5D3D-7FC8-8169E347CE74}"/>
                </a:ext>
              </a:extLst>
            </p:cNvPr>
            <p:cNvSpPr txBox="1"/>
            <p:nvPr/>
          </p:nvSpPr>
          <p:spPr>
            <a:xfrm>
              <a:off x="3641766" y="3231038"/>
              <a:ext cx="78418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정보와 신호</a:t>
              </a:r>
            </a:p>
          </p:txBody>
        </p: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1C33D3E1-1A07-569B-EF57-07B624E93681}"/>
              </a:ext>
            </a:extLst>
          </p:cNvPr>
          <p:cNvSpPr txBox="1"/>
          <p:nvPr/>
        </p:nvSpPr>
        <p:spPr>
          <a:xfrm>
            <a:off x="2220378" y="4951255"/>
            <a:ext cx="2848857" cy="36420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06363" indent="-106363">
              <a:spcAft>
                <a:spcPts val="200"/>
              </a:spcAft>
              <a:buClr>
                <a:srgbClr val="0F958E"/>
              </a:buClr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자연 형상에서 문제를 인식하고 가설을 설정하기</a:t>
            </a:r>
            <a:endParaRPr lang="en-US" altLang="ko-KR" sz="1100" dirty="0">
              <a:ln>
                <a:solidFill>
                  <a:schemeClr val="accent3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06363" indent="-106363">
              <a:spcAft>
                <a:spcPts val="200"/>
              </a:spcAft>
              <a:buClr>
                <a:srgbClr val="0F958E"/>
              </a:buClr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변인을 조작적으로 정의하여 탐구 설계하기 </a:t>
            </a:r>
            <a:r>
              <a: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…</a:t>
            </a:r>
            <a:endParaRPr lang="ko-KR" altLang="en-US" sz="1100" dirty="0">
              <a:ln>
                <a:solidFill>
                  <a:schemeClr val="accent3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D5DFF99-4BF2-3AD9-5D51-719E2E39D2C2}"/>
              </a:ext>
            </a:extLst>
          </p:cNvPr>
          <p:cNvSpPr txBox="1"/>
          <p:nvPr/>
        </p:nvSpPr>
        <p:spPr>
          <a:xfrm>
            <a:off x="2220378" y="5524660"/>
            <a:ext cx="1204176" cy="36420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06363" indent="-106363">
              <a:spcAft>
                <a:spcPts val="200"/>
              </a:spcAft>
              <a:buClr>
                <a:srgbClr val="0F958E"/>
              </a:buClr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과학의 심미적 가치</a:t>
            </a:r>
            <a:endParaRPr lang="en-US" altLang="ko-KR" sz="1100" dirty="0">
              <a:ln>
                <a:solidFill>
                  <a:schemeClr val="accent3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06363" indent="-106363">
              <a:spcAft>
                <a:spcPts val="200"/>
              </a:spcAft>
              <a:buClr>
                <a:srgbClr val="0F958E"/>
              </a:buClr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과학 유용성 </a:t>
            </a:r>
            <a:r>
              <a: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…</a:t>
            </a:r>
            <a:endParaRPr lang="ko-KR" altLang="en-US" sz="1100" dirty="0">
              <a:ln>
                <a:solidFill>
                  <a:schemeClr val="accent3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9450C38C-1FE9-4BB4-ABAE-C269D1EE4BB9}"/>
              </a:ext>
            </a:extLst>
          </p:cNvPr>
          <p:cNvGrpSpPr/>
          <p:nvPr/>
        </p:nvGrpSpPr>
        <p:grpSpPr>
          <a:xfrm>
            <a:off x="323850" y="1602960"/>
            <a:ext cx="8496300" cy="997365"/>
            <a:chOff x="323850" y="1602960"/>
            <a:chExt cx="8496300" cy="99736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D61EC0B5-21B1-61C9-3CA6-5AC493824FF5}"/>
                </a:ext>
              </a:extLst>
            </p:cNvPr>
            <p:cNvSpPr/>
            <p:nvPr/>
          </p:nvSpPr>
          <p:spPr>
            <a:xfrm>
              <a:off x="323850" y="1898836"/>
              <a:ext cx="8496300" cy="701489"/>
            </a:xfrm>
            <a:prstGeom prst="roundRect">
              <a:avLst>
                <a:gd name="adj" fmla="val 7496"/>
              </a:avLst>
            </a:prstGeom>
            <a:gradFill>
              <a:gsLst>
                <a:gs pos="15000">
                  <a:srgbClr val="0F958E"/>
                </a:gs>
                <a:gs pos="85000">
                  <a:srgbClr val="8F519A"/>
                </a:gs>
                <a:gs pos="50000">
                  <a:srgbClr val="286EB4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C31421FC-DF7C-DA10-E559-B1216F32C9AB}"/>
                </a:ext>
              </a:extLst>
            </p:cNvPr>
            <p:cNvSpPr/>
            <p:nvPr/>
          </p:nvSpPr>
          <p:spPr>
            <a:xfrm>
              <a:off x="2133600" y="1967069"/>
              <a:ext cx="6686550" cy="627541"/>
            </a:xfrm>
            <a:prstGeom prst="roundRect">
              <a:avLst>
                <a:gd name="adj" fmla="val 7160"/>
              </a:avLst>
            </a:prstGeom>
            <a:solidFill>
              <a:schemeClr val="bg1">
                <a:alpha val="90000"/>
              </a:schemeClr>
            </a:solidFill>
            <a:ln w="19050">
              <a:solidFill>
                <a:schemeClr val="bg1"/>
              </a:solidFill>
            </a:ln>
            <a:effectLst>
              <a:innerShdw dist="38100" dir="108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D0A17D-5974-ACDD-03BC-D65520C08E1E}"/>
                </a:ext>
              </a:extLst>
            </p:cNvPr>
            <p:cNvSpPr txBox="1"/>
            <p:nvPr/>
          </p:nvSpPr>
          <p:spPr>
            <a:xfrm>
              <a:off x="3130720" y="2096173"/>
              <a:ext cx="469231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buClr>
                  <a:srgbClr val="286EB4"/>
                </a:buClr>
              </a:pPr>
              <a:r>
                <a:rPr lang="ko-KR" altLang="en-US" sz="120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자연 세계는 시간과 공간을 배경으로 몇 가지 기본량으로 기술할 수 있으며</a:t>
              </a:r>
              <a:r>
                <a:rPr lang="en-US" altLang="ko-KR" sz="120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</a:t>
              </a:r>
            </a:p>
            <a:p>
              <a:pPr algn="ctr">
                <a:buClr>
                  <a:srgbClr val="286EB4"/>
                </a:buClr>
              </a:pPr>
              <a:r>
                <a:rPr lang="ko-KR" altLang="en-US" sz="120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양을 측정할 때 사용하는 표준과 단위는 일상생활과 산업기술에서 중요하다</a:t>
              </a:r>
              <a:r>
                <a:rPr lang="en-US" altLang="ko-KR" sz="120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. …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201CD3FB-762A-AD51-B45F-AAB43E3C90A9}"/>
                </a:ext>
              </a:extLst>
            </p:cNvPr>
            <p:cNvGrpSpPr/>
            <p:nvPr/>
          </p:nvGrpSpPr>
          <p:grpSpPr>
            <a:xfrm>
              <a:off x="323850" y="1602960"/>
              <a:ext cx="1837239" cy="356488"/>
              <a:chOff x="9167177" y="1602960"/>
              <a:chExt cx="1837239" cy="356488"/>
            </a:xfrm>
          </p:grpSpPr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C532C26D-FE74-EE28-2F1D-50E941959E9A}"/>
                  </a:ext>
                </a:extLst>
              </p:cNvPr>
              <p:cNvSpPr/>
              <p:nvPr/>
            </p:nvSpPr>
            <p:spPr>
              <a:xfrm rot="10800000">
                <a:off x="9167177" y="1602960"/>
                <a:ext cx="1837239" cy="356488"/>
              </a:xfrm>
              <a:custGeom>
                <a:avLst/>
                <a:gdLst>
                  <a:gd name="connsiteX0" fmla="*/ 1746545 w 1837239"/>
                  <a:gd name="connsiteY0" fmla="*/ 356488 h 356488"/>
                  <a:gd name="connsiteX1" fmla="*/ 189620 w 1837239"/>
                  <a:gd name="connsiteY1" fmla="*/ 356488 h 356488"/>
                  <a:gd name="connsiteX2" fmla="*/ 98926 w 1837239"/>
                  <a:gd name="connsiteY2" fmla="*/ 265794 h 356488"/>
                  <a:gd name="connsiteX3" fmla="*/ 98926 w 1837239"/>
                  <a:gd name="connsiteY3" fmla="*/ 169129 h 356488"/>
                  <a:gd name="connsiteX4" fmla="*/ 90697 w 1837239"/>
                  <a:gd name="connsiteY4" fmla="*/ 128907 h 356488"/>
                  <a:gd name="connsiteX5" fmla="*/ 17246 w 1837239"/>
                  <a:gd name="connsiteY5" fmla="*/ 63185 h 356488"/>
                  <a:gd name="connsiteX6" fmla="*/ 0 w 1837239"/>
                  <a:gd name="connsiteY6" fmla="*/ 60612 h 356488"/>
                  <a:gd name="connsiteX7" fmla="*/ 1776627 w 1837239"/>
                  <a:gd name="connsiteY7" fmla="*/ 60612 h 356488"/>
                  <a:gd name="connsiteX8" fmla="*/ 1837239 w 1837239"/>
                  <a:gd name="connsiteY8" fmla="*/ 0 h 356488"/>
                  <a:gd name="connsiteX9" fmla="*/ 1837239 w 1837239"/>
                  <a:gd name="connsiteY9" fmla="*/ 265794 h 356488"/>
                  <a:gd name="connsiteX10" fmla="*/ 1746545 w 1837239"/>
                  <a:gd name="connsiteY10" fmla="*/ 356488 h 35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7239" h="356488">
                    <a:moveTo>
                      <a:pt x="1746545" y="356488"/>
                    </a:moveTo>
                    <a:lnTo>
                      <a:pt x="189620" y="356488"/>
                    </a:lnTo>
                    <a:cubicBezTo>
                      <a:pt x="139531" y="356488"/>
                      <a:pt x="98926" y="315883"/>
                      <a:pt x="98926" y="265794"/>
                    </a:cubicBezTo>
                    <a:lnTo>
                      <a:pt x="98926" y="169129"/>
                    </a:lnTo>
                    <a:lnTo>
                      <a:pt x="90697" y="128907"/>
                    </a:lnTo>
                    <a:cubicBezTo>
                      <a:pt x="77296" y="97639"/>
                      <a:pt x="50416" y="73367"/>
                      <a:pt x="17246" y="63185"/>
                    </a:cubicBezTo>
                    <a:lnTo>
                      <a:pt x="0" y="60612"/>
                    </a:lnTo>
                    <a:lnTo>
                      <a:pt x="1776627" y="60612"/>
                    </a:lnTo>
                    <a:cubicBezTo>
                      <a:pt x="1810102" y="60612"/>
                      <a:pt x="1837239" y="33475"/>
                      <a:pt x="1837239" y="0"/>
                    </a:cubicBezTo>
                    <a:lnTo>
                      <a:pt x="1837239" y="265794"/>
                    </a:lnTo>
                    <a:cubicBezTo>
                      <a:pt x="1837239" y="315883"/>
                      <a:pt x="1796634" y="356488"/>
                      <a:pt x="1746545" y="356488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6ED5BF"/>
                  </a:gs>
                  <a:gs pos="100000">
                    <a:srgbClr val="B8A0DA"/>
                  </a:gs>
                  <a:gs pos="50000">
                    <a:srgbClr val="779EE3"/>
                  </a:gs>
                </a:gsLst>
                <a:lin ang="2700000" scaled="0"/>
                <a:tileRect/>
              </a:gradFill>
              <a:ln>
                <a:noFill/>
              </a:ln>
              <a:effectLst>
                <a:outerShdw blurRad="38100" dist="38100" dir="7800000" sx="98000" sy="98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3FE3D9-BBD2-75C9-02F3-5D62277A9777}"/>
                  </a:ext>
                </a:extLst>
              </p:cNvPr>
              <p:cNvSpPr txBox="1"/>
              <p:nvPr/>
            </p:nvSpPr>
            <p:spPr>
              <a:xfrm>
                <a:off x="9279716" y="1645875"/>
                <a:ext cx="15132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E13AF9-D5A0-9B8E-7D55-ADCEBEC83B53}"/>
                </a:ext>
              </a:extLst>
            </p:cNvPr>
            <p:cNvSpPr txBox="1"/>
            <p:nvPr/>
          </p:nvSpPr>
          <p:spPr>
            <a:xfrm>
              <a:off x="704333" y="2141858"/>
              <a:ext cx="1025922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핵심 아이디어</a:t>
              </a:r>
            </a:p>
          </p:txBody>
        </p: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11119B1-3FF9-FBA3-F827-D5E7C3BB432A}"/>
              </a:ext>
            </a:extLst>
          </p:cNvPr>
          <p:cNvCxnSpPr>
            <a:cxnSpLocks/>
          </p:cNvCxnSpPr>
          <p:nvPr/>
        </p:nvCxnSpPr>
        <p:spPr>
          <a:xfrm>
            <a:off x="352425" y="2711450"/>
            <a:ext cx="1778794" cy="401961"/>
          </a:xfrm>
          <a:prstGeom prst="line">
            <a:avLst/>
          </a:prstGeom>
          <a:ln w="6350">
            <a:solidFill>
              <a:srgbClr val="57B5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9A0C5B22-CB6C-1B1B-AA24-A5B31C5B3D22}"/>
              </a:ext>
            </a:extLst>
          </p:cNvPr>
          <p:cNvGrpSpPr/>
          <p:nvPr/>
        </p:nvGrpSpPr>
        <p:grpSpPr>
          <a:xfrm>
            <a:off x="2220378" y="3804444"/>
            <a:ext cx="5991709" cy="364202"/>
            <a:chOff x="2258878" y="3804444"/>
            <a:chExt cx="5991709" cy="364202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96BCD219-519A-C030-09CE-9CF6CE57ABB8}"/>
                </a:ext>
              </a:extLst>
            </p:cNvPr>
            <p:cNvGrpSpPr/>
            <p:nvPr/>
          </p:nvGrpSpPr>
          <p:grpSpPr>
            <a:xfrm>
              <a:off x="2258878" y="3804444"/>
              <a:ext cx="2044149" cy="364202"/>
              <a:chOff x="2258878" y="3804444"/>
              <a:chExt cx="2044149" cy="364202"/>
            </a:xfrm>
          </p:grpSpPr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4D9B9AC7-2F3D-6D4C-2E44-BEDDA61B1BBE}"/>
                  </a:ext>
                </a:extLst>
              </p:cNvPr>
              <p:cNvSpPr txBox="1"/>
              <p:nvPr/>
            </p:nvSpPr>
            <p:spPr>
              <a:xfrm>
                <a:off x="2258878" y="3804444"/>
                <a:ext cx="2044149" cy="3642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6363" indent="-106363">
                  <a:spcAft>
                    <a:spcPts val="2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원소 형성</a:t>
                </a:r>
                <a:endParaRPr lang="en-US" altLang="ko-KR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pPr marL="106363" indent="-106363">
                  <a:spcAft>
                    <a:spcPts val="2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지각과 생명체 구성 물질의 규칙성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C9DB98BF-BD57-CEAE-06B5-00A288F6EFD7}"/>
                  </a:ext>
                </a:extLst>
              </p:cNvPr>
              <p:cNvSpPr txBox="1"/>
              <p:nvPr/>
            </p:nvSpPr>
            <p:spPr>
              <a:xfrm>
                <a:off x="3641766" y="3804444"/>
                <a:ext cx="65594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6363" indent="-106363">
                  <a:spcAft>
                    <a:spcPts val="2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별의 진화</a:t>
                </a:r>
              </a:p>
            </p:txBody>
          </p:sp>
        </p:grp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DC3145E-A036-5BF2-FB2E-7978C6E557E9}"/>
                </a:ext>
              </a:extLst>
            </p:cNvPr>
            <p:cNvSpPr txBox="1"/>
            <p:nvPr/>
          </p:nvSpPr>
          <p:spPr>
            <a:xfrm>
              <a:off x="4780189" y="3804444"/>
              <a:ext cx="1204176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원소의 주기성</a:t>
              </a:r>
              <a:endPara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물질의 전기적 성질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9FBEE80E-CFA4-11B3-F47D-9688733CF497}"/>
                </a:ext>
              </a:extLst>
            </p:cNvPr>
            <p:cNvSpPr txBox="1"/>
            <p:nvPr/>
          </p:nvSpPr>
          <p:spPr>
            <a:xfrm>
              <a:off x="6461527" y="3804444"/>
              <a:ext cx="65594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이온 결합</a:t>
              </a:r>
              <a:endParaRPr lang="en-US" altLang="ko-KR" sz="1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4198742-DED2-78D9-6849-0A8965B921A8}"/>
                </a:ext>
              </a:extLst>
            </p:cNvPr>
            <p:cNvSpPr txBox="1"/>
            <p:nvPr/>
          </p:nvSpPr>
          <p:spPr>
            <a:xfrm>
              <a:off x="7594638" y="3804444"/>
              <a:ext cx="65594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6363" indent="-106363">
                <a:spcAft>
                  <a:spcPts val="2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공유 결합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A7B7FC15-F26D-06D9-CBD1-8CAE941B08EA}"/>
              </a:ext>
            </a:extLst>
          </p:cNvPr>
          <p:cNvGrpSpPr/>
          <p:nvPr/>
        </p:nvGrpSpPr>
        <p:grpSpPr>
          <a:xfrm>
            <a:off x="5843212" y="2367011"/>
            <a:ext cx="2482641" cy="531405"/>
            <a:chOff x="6141595" y="2285999"/>
            <a:chExt cx="2482641" cy="531405"/>
          </a:xfrm>
        </p:grpSpPr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1217542C-41D0-87E3-9A13-76346BE6742C}"/>
                </a:ext>
              </a:extLst>
            </p:cNvPr>
            <p:cNvSpPr/>
            <p:nvPr/>
          </p:nvSpPr>
          <p:spPr>
            <a:xfrm>
              <a:off x="6141595" y="2285999"/>
              <a:ext cx="2482641" cy="531405"/>
            </a:xfrm>
            <a:custGeom>
              <a:avLst/>
              <a:gdLst>
                <a:gd name="connsiteX0" fmla="*/ 239076 w 2482641"/>
                <a:gd name="connsiteY0" fmla="*/ 0 h 531405"/>
                <a:gd name="connsiteX1" fmla="*/ 2431950 w 2482641"/>
                <a:gd name="connsiteY1" fmla="*/ 0 h 531405"/>
                <a:gd name="connsiteX2" fmla="*/ 2482641 w 2482641"/>
                <a:gd name="connsiteY2" fmla="*/ 50691 h 531405"/>
                <a:gd name="connsiteX3" fmla="*/ 2482641 w 2482641"/>
                <a:gd name="connsiteY3" fmla="*/ 480714 h 531405"/>
                <a:gd name="connsiteX4" fmla="*/ 2431950 w 2482641"/>
                <a:gd name="connsiteY4" fmla="*/ 531405 h 531405"/>
                <a:gd name="connsiteX5" fmla="*/ 239076 w 2482641"/>
                <a:gd name="connsiteY5" fmla="*/ 531405 h 531405"/>
                <a:gd name="connsiteX6" fmla="*/ 239074 w 2482641"/>
                <a:gd name="connsiteY6" fmla="*/ 531405 h 531405"/>
                <a:gd name="connsiteX7" fmla="*/ 0 w 2482641"/>
                <a:gd name="connsiteY7" fmla="*/ 531405 h 531405"/>
                <a:gd name="connsiteX8" fmla="*/ 188385 w 2482641"/>
                <a:gd name="connsiteY8" fmla="*/ 381371 h 531405"/>
                <a:gd name="connsiteX9" fmla="*/ 188385 w 2482641"/>
                <a:gd name="connsiteY9" fmla="*/ 50691 h 531405"/>
                <a:gd name="connsiteX10" fmla="*/ 239076 w 2482641"/>
                <a:gd name="connsiteY10" fmla="*/ 0 h 53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2641" h="531405">
                  <a:moveTo>
                    <a:pt x="239076" y="0"/>
                  </a:moveTo>
                  <a:lnTo>
                    <a:pt x="2431950" y="0"/>
                  </a:lnTo>
                  <a:cubicBezTo>
                    <a:pt x="2459946" y="0"/>
                    <a:pt x="2482641" y="22695"/>
                    <a:pt x="2482641" y="50691"/>
                  </a:cubicBezTo>
                  <a:lnTo>
                    <a:pt x="2482641" y="480714"/>
                  </a:lnTo>
                  <a:cubicBezTo>
                    <a:pt x="2482641" y="508710"/>
                    <a:pt x="2459946" y="531405"/>
                    <a:pt x="2431950" y="531405"/>
                  </a:cubicBezTo>
                  <a:lnTo>
                    <a:pt x="239076" y="531405"/>
                  </a:lnTo>
                  <a:lnTo>
                    <a:pt x="239074" y="531405"/>
                  </a:lnTo>
                  <a:lnTo>
                    <a:pt x="0" y="531405"/>
                  </a:lnTo>
                  <a:lnTo>
                    <a:pt x="188385" y="381371"/>
                  </a:lnTo>
                  <a:lnTo>
                    <a:pt x="188385" y="50691"/>
                  </a:lnTo>
                  <a:cubicBezTo>
                    <a:pt x="188385" y="22695"/>
                    <a:pt x="211080" y="0"/>
                    <a:pt x="2390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gradFill>
                <a:gsLst>
                  <a:gs pos="0">
                    <a:srgbClr val="6ED5BF"/>
                  </a:gs>
                  <a:gs pos="50000">
                    <a:srgbClr val="779EE3"/>
                  </a:gs>
                  <a:gs pos="100000">
                    <a:srgbClr val="B8A0DA"/>
                  </a:gs>
                </a:gsLst>
                <a:lin ang="0" scaled="0"/>
              </a:gra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F4C1DE-BC79-1E81-E4A7-C18C5EFC6F5D}"/>
                </a:ext>
              </a:extLst>
            </p:cNvPr>
            <p:cNvSpPr txBox="1"/>
            <p:nvPr/>
          </p:nvSpPr>
          <p:spPr>
            <a:xfrm>
              <a:off x="6689233" y="2351646"/>
              <a:ext cx="157575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</a:t>
              </a:r>
              <a:r>
                <a:rPr lang="en-US" altLang="ko-KR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(</a:t>
              </a:r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목</a:t>
              </a:r>
              <a:r>
                <a:rPr lang="en-US" altLang="ko-KR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)</a:t>
              </a:r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에서 배워야 할</a:t>
              </a:r>
              <a:endParaRPr lang="en-US" altLang="ko-KR" sz="13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필수 학습 내용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4FD359E4-81DD-0E06-3F28-63FE2A1697C9}"/>
              </a:ext>
            </a:extLst>
          </p:cNvPr>
          <p:cNvGrpSpPr/>
          <p:nvPr/>
        </p:nvGrpSpPr>
        <p:grpSpPr>
          <a:xfrm>
            <a:off x="1883319" y="4544427"/>
            <a:ext cx="3945379" cy="531406"/>
            <a:chOff x="1941070" y="4476749"/>
            <a:chExt cx="3945379" cy="531406"/>
          </a:xfrm>
        </p:grpSpPr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74194E86-A233-53B7-253E-02118A49D028}"/>
                </a:ext>
              </a:extLst>
            </p:cNvPr>
            <p:cNvSpPr/>
            <p:nvPr/>
          </p:nvSpPr>
          <p:spPr>
            <a:xfrm rot="16200000">
              <a:off x="3648057" y="2769762"/>
              <a:ext cx="531406" cy="3945379"/>
            </a:xfrm>
            <a:custGeom>
              <a:avLst/>
              <a:gdLst>
                <a:gd name="connsiteX0" fmla="*/ 531406 w 531406"/>
                <a:gd name="connsiteY0" fmla="*/ 239075 h 3945379"/>
                <a:gd name="connsiteX1" fmla="*/ 531405 w 531406"/>
                <a:gd name="connsiteY1" fmla="*/ 3894688 h 3945379"/>
                <a:gd name="connsiteX2" fmla="*/ 480714 w 531406"/>
                <a:gd name="connsiteY2" fmla="*/ 3945379 h 3945379"/>
                <a:gd name="connsiteX3" fmla="*/ 50691 w 531406"/>
                <a:gd name="connsiteY3" fmla="*/ 3945379 h 3945379"/>
                <a:gd name="connsiteX4" fmla="*/ 0 w 531406"/>
                <a:gd name="connsiteY4" fmla="*/ 3894688 h 3945379"/>
                <a:gd name="connsiteX5" fmla="*/ 0 w 531406"/>
                <a:gd name="connsiteY5" fmla="*/ 239075 h 3945379"/>
                <a:gd name="connsiteX6" fmla="*/ 1 w 531406"/>
                <a:gd name="connsiteY6" fmla="*/ 239072 h 3945379"/>
                <a:gd name="connsiteX7" fmla="*/ 1 w 531406"/>
                <a:gd name="connsiteY7" fmla="*/ 0 h 3945379"/>
                <a:gd name="connsiteX8" fmla="*/ 150034 w 531406"/>
                <a:gd name="connsiteY8" fmla="*/ 188384 h 3945379"/>
                <a:gd name="connsiteX9" fmla="*/ 480715 w 531406"/>
                <a:gd name="connsiteY9" fmla="*/ 188384 h 3945379"/>
                <a:gd name="connsiteX10" fmla="*/ 531406 w 531406"/>
                <a:gd name="connsiteY10" fmla="*/ 239075 h 394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1406" h="3945379">
                  <a:moveTo>
                    <a:pt x="531406" y="239075"/>
                  </a:moveTo>
                  <a:lnTo>
                    <a:pt x="531405" y="3894688"/>
                  </a:lnTo>
                  <a:cubicBezTo>
                    <a:pt x="531405" y="3922684"/>
                    <a:pt x="508710" y="3945379"/>
                    <a:pt x="480714" y="3945379"/>
                  </a:cubicBezTo>
                  <a:lnTo>
                    <a:pt x="50691" y="3945379"/>
                  </a:lnTo>
                  <a:cubicBezTo>
                    <a:pt x="22695" y="3945379"/>
                    <a:pt x="0" y="3922684"/>
                    <a:pt x="0" y="3894688"/>
                  </a:cubicBezTo>
                  <a:lnTo>
                    <a:pt x="0" y="239075"/>
                  </a:lnTo>
                  <a:lnTo>
                    <a:pt x="1" y="239072"/>
                  </a:lnTo>
                  <a:lnTo>
                    <a:pt x="1" y="0"/>
                  </a:lnTo>
                  <a:lnTo>
                    <a:pt x="150034" y="188384"/>
                  </a:lnTo>
                  <a:lnTo>
                    <a:pt x="480715" y="188384"/>
                  </a:lnTo>
                  <a:cubicBezTo>
                    <a:pt x="508711" y="188384"/>
                    <a:pt x="531406" y="211079"/>
                    <a:pt x="531406" y="239075"/>
                  </a:cubicBezTo>
                  <a:close/>
                </a:path>
              </a:pathLst>
            </a:custGeom>
            <a:solidFill>
              <a:schemeClr val="bg1"/>
            </a:solidFill>
            <a:ln>
              <a:gradFill>
                <a:gsLst>
                  <a:gs pos="0">
                    <a:srgbClr val="6ED5BF"/>
                  </a:gs>
                  <a:gs pos="50000">
                    <a:srgbClr val="779EE3"/>
                  </a:gs>
                  <a:gs pos="100000">
                    <a:srgbClr val="B8A0DA"/>
                  </a:gs>
                </a:gsLst>
                <a:lin ang="5400000" scaled="1"/>
              </a:gra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816221D-0EB5-D14F-7066-D474C53ADBDF}"/>
                </a:ext>
              </a:extLst>
            </p:cNvPr>
            <p:cNvSpPr txBox="1"/>
            <p:nvPr/>
          </p:nvSpPr>
          <p:spPr>
            <a:xfrm>
              <a:off x="2643796" y="4642424"/>
              <a:ext cx="2728311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 고유의 사고 및 탐구 과정 또는 기능</a:t>
              </a: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49E87F7-9521-393C-E08C-1C4D66B4018C}"/>
              </a:ext>
            </a:extLst>
          </p:cNvPr>
          <p:cNvGrpSpPr/>
          <p:nvPr/>
        </p:nvGrpSpPr>
        <p:grpSpPr>
          <a:xfrm>
            <a:off x="1883319" y="5144202"/>
            <a:ext cx="3945379" cy="531406"/>
            <a:chOff x="1941070" y="5105399"/>
            <a:chExt cx="3945379" cy="531406"/>
          </a:xfrm>
        </p:grpSpPr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558BC3C7-1E00-53E4-F9EB-AD15534429D0}"/>
                </a:ext>
              </a:extLst>
            </p:cNvPr>
            <p:cNvSpPr/>
            <p:nvPr/>
          </p:nvSpPr>
          <p:spPr>
            <a:xfrm rot="16200000">
              <a:off x="3648057" y="3398412"/>
              <a:ext cx="531406" cy="3945379"/>
            </a:xfrm>
            <a:custGeom>
              <a:avLst/>
              <a:gdLst>
                <a:gd name="connsiteX0" fmla="*/ 531406 w 531406"/>
                <a:gd name="connsiteY0" fmla="*/ 239075 h 3945379"/>
                <a:gd name="connsiteX1" fmla="*/ 531405 w 531406"/>
                <a:gd name="connsiteY1" fmla="*/ 3894688 h 3945379"/>
                <a:gd name="connsiteX2" fmla="*/ 480714 w 531406"/>
                <a:gd name="connsiteY2" fmla="*/ 3945379 h 3945379"/>
                <a:gd name="connsiteX3" fmla="*/ 50691 w 531406"/>
                <a:gd name="connsiteY3" fmla="*/ 3945379 h 3945379"/>
                <a:gd name="connsiteX4" fmla="*/ 0 w 531406"/>
                <a:gd name="connsiteY4" fmla="*/ 3894688 h 3945379"/>
                <a:gd name="connsiteX5" fmla="*/ 0 w 531406"/>
                <a:gd name="connsiteY5" fmla="*/ 239075 h 3945379"/>
                <a:gd name="connsiteX6" fmla="*/ 1 w 531406"/>
                <a:gd name="connsiteY6" fmla="*/ 239072 h 3945379"/>
                <a:gd name="connsiteX7" fmla="*/ 1 w 531406"/>
                <a:gd name="connsiteY7" fmla="*/ 0 h 3945379"/>
                <a:gd name="connsiteX8" fmla="*/ 150034 w 531406"/>
                <a:gd name="connsiteY8" fmla="*/ 188384 h 3945379"/>
                <a:gd name="connsiteX9" fmla="*/ 480715 w 531406"/>
                <a:gd name="connsiteY9" fmla="*/ 188384 h 3945379"/>
                <a:gd name="connsiteX10" fmla="*/ 531406 w 531406"/>
                <a:gd name="connsiteY10" fmla="*/ 239075 h 394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1406" h="3945379">
                  <a:moveTo>
                    <a:pt x="531406" y="239075"/>
                  </a:moveTo>
                  <a:lnTo>
                    <a:pt x="531405" y="3894688"/>
                  </a:lnTo>
                  <a:cubicBezTo>
                    <a:pt x="531405" y="3922684"/>
                    <a:pt x="508710" y="3945379"/>
                    <a:pt x="480714" y="3945379"/>
                  </a:cubicBezTo>
                  <a:lnTo>
                    <a:pt x="50691" y="3945379"/>
                  </a:lnTo>
                  <a:cubicBezTo>
                    <a:pt x="22695" y="3945379"/>
                    <a:pt x="0" y="3922684"/>
                    <a:pt x="0" y="3894688"/>
                  </a:cubicBezTo>
                  <a:lnTo>
                    <a:pt x="0" y="239075"/>
                  </a:lnTo>
                  <a:lnTo>
                    <a:pt x="1" y="239072"/>
                  </a:lnTo>
                  <a:lnTo>
                    <a:pt x="1" y="0"/>
                  </a:lnTo>
                  <a:lnTo>
                    <a:pt x="150034" y="188384"/>
                  </a:lnTo>
                  <a:lnTo>
                    <a:pt x="480715" y="188384"/>
                  </a:lnTo>
                  <a:cubicBezTo>
                    <a:pt x="508711" y="188384"/>
                    <a:pt x="531406" y="211079"/>
                    <a:pt x="531406" y="239075"/>
                  </a:cubicBezTo>
                  <a:close/>
                </a:path>
              </a:pathLst>
            </a:custGeom>
            <a:solidFill>
              <a:schemeClr val="bg1"/>
            </a:solidFill>
            <a:ln>
              <a:gradFill>
                <a:gsLst>
                  <a:gs pos="0">
                    <a:srgbClr val="6ED5BF"/>
                  </a:gs>
                  <a:gs pos="50000">
                    <a:srgbClr val="779EE3"/>
                  </a:gs>
                  <a:gs pos="100000">
                    <a:srgbClr val="B8A0DA"/>
                  </a:gs>
                </a:gsLst>
                <a:lin ang="5400000" scaled="1"/>
              </a:gra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4E6D42C-67B3-5074-EB44-C3CE9ACB8DC1}"/>
                </a:ext>
              </a:extLst>
            </p:cNvPr>
            <p:cNvSpPr txBox="1"/>
            <p:nvPr/>
          </p:nvSpPr>
          <p:spPr>
            <a:xfrm>
              <a:off x="2318386" y="5271074"/>
              <a:ext cx="3379131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 활동을 통해 기를 수 있는 고유한 가치와 태도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96A978CC-3BEF-4CDE-32E6-2BC77A1A7DB2}"/>
              </a:ext>
            </a:extLst>
          </p:cNvPr>
          <p:cNvGrpSpPr/>
          <p:nvPr/>
        </p:nvGrpSpPr>
        <p:grpSpPr>
          <a:xfrm>
            <a:off x="1022559" y="3439427"/>
            <a:ext cx="3946785" cy="531406"/>
            <a:chOff x="1417195" y="3381374"/>
            <a:chExt cx="3946785" cy="531406"/>
          </a:xfrm>
        </p:grpSpPr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A14C2509-A97C-06E8-D286-21A13F2BF378}"/>
                </a:ext>
              </a:extLst>
            </p:cNvPr>
            <p:cNvSpPr/>
            <p:nvPr/>
          </p:nvSpPr>
          <p:spPr>
            <a:xfrm rot="16200000">
              <a:off x="3124885" y="1673684"/>
              <a:ext cx="531406" cy="3946785"/>
            </a:xfrm>
            <a:custGeom>
              <a:avLst/>
              <a:gdLst>
                <a:gd name="connsiteX0" fmla="*/ 531406 w 531406"/>
                <a:gd name="connsiteY0" fmla="*/ 239076 h 3946785"/>
                <a:gd name="connsiteX1" fmla="*/ 531405 w 531406"/>
                <a:gd name="connsiteY1" fmla="*/ 3896094 h 3946785"/>
                <a:gd name="connsiteX2" fmla="*/ 480714 w 531406"/>
                <a:gd name="connsiteY2" fmla="*/ 3946785 h 3946785"/>
                <a:gd name="connsiteX3" fmla="*/ 50691 w 531406"/>
                <a:gd name="connsiteY3" fmla="*/ 3946785 h 3946785"/>
                <a:gd name="connsiteX4" fmla="*/ 0 w 531406"/>
                <a:gd name="connsiteY4" fmla="*/ 3896094 h 3946785"/>
                <a:gd name="connsiteX5" fmla="*/ 0 w 531406"/>
                <a:gd name="connsiteY5" fmla="*/ 239076 h 3946785"/>
                <a:gd name="connsiteX6" fmla="*/ 1 w 531406"/>
                <a:gd name="connsiteY6" fmla="*/ 239073 h 3946785"/>
                <a:gd name="connsiteX7" fmla="*/ 1 w 531406"/>
                <a:gd name="connsiteY7" fmla="*/ 0 h 3946785"/>
                <a:gd name="connsiteX8" fmla="*/ 150035 w 531406"/>
                <a:gd name="connsiteY8" fmla="*/ 188385 h 3946785"/>
                <a:gd name="connsiteX9" fmla="*/ 480715 w 531406"/>
                <a:gd name="connsiteY9" fmla="*/ 188385 h 3946785"/>
                <a:gd name="connsiteX10" fmla="*/ 531406 w 531406"/>
                <a:gd name="connsiteY10" fmla="*/ 239076 h 394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1406" h="3946785">
                  <a:moveTo>
                    <a:pt x="531406" y="239076"/>
                  </a:moveTo>
                  <a:lnTo>
                    <a:pt x="531405" y="3896094"/>
                  </a:lnTo>
                  <a:cubicBezTo>
                    <a:pt x="531405" y="3924090"/>
                    <a:pt x="508710" y="3946785"/>
                    <a:pt x="480714" y="3946785"/>
                  </a:cubicBezTo>
                  <a:lnTo>
                    <a:pt x="50691" y="3946785"/>
                  </a:lnTo>
                  <a:cubicBezTo>
                    <a:pt x="22695" y="3946785"/>
                    <a:pt x="0" y="3924090"/>
                    <a:pt x="0" y="3896094"/>
                  </a:cubicBezTo>
                  <a:lnTo>
                    <a:pt x="0" y="239076"/>
                  </a:lnTo>
                  <a:lnTo>
                    <a:pt x="1" y="239073"/>
                  </a:lnTo>
                  <a:lnTo>
                    <a:pt x="1" y="0"/>
                  </a:lnTo>
                  <a:lnTo>
                    <a:pt x="150035" y="188385"/>
                  </a:lnTo>
                  <a:lnTo>
                    <a:pt x="480715" y="188385"/>
                  </a:lnTo>
                  <a:cubicBezTo>
                    <a:pt x="508711" y="188385"/>
                    <a:pt x="531406" y="211080"/>
                    <a:pt x="531406" y="239076"/>
                  </a:cubicBezTo>
                  <a:close/>
                </a:path>
              </a:pathLst>
            </a:custGeom>
            <a:solidFill>
              <a:schemeClr val="bg1"/>
            </a:solidFill>
            <a:ln>
              <a:gradFill>
                <a:gsLst>
                  <a:gs pos="0">
                    <a:srgbClr val="6ED5BF"/>
                  </a:gs>
                  <a:gs pos="50000">
                    <a:srgbClr val="779EE3"/>
                  </a:gs>
                  <a:gs pos="100000">
                    <a:srgbClr val="B8A0DA"/>
                  </a:gs>
                </a:gsLst>
                <a:lin ang="5400000" scaled="1"/>
              </a:gra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5DD6AEF-86BA-1826-4839-D5E7BCFB185F}"/>
                </a:ext>
              </a:extLst>
            </p:cNvPr>
            <p:cNvSpPr txBox="1"/>
            <p:nvPr/>
          </p:nvSpPr>
          <p:spPr>
            <a:xfrm>
              <a:off x="2238446" y="3447021"/>
              <a:ext cx="2492669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</a:t>
              </a:r>
              <a:r>
                <a:rPr lang="en-US" altLang="ko-KR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(</a:t>
              </a:r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목</a:t>
              </a:r>
              <a:r>
                <a:rPr lang="en-US" altLang="ko-KR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) </a:t>
              </a:r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및 학년</a:t>
              </a:r>
              <a:r>
                <a:rPr lang="en-US" altLang="ko-KR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(</a:t>
              </a:r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군</a:t>
              </a:r>
              <a:r>
                <a:rPr lang="en-US" altLang="ko-KR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)</a:t>
              </a:r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별로</a:t>
              </a:r>
              <a:endParaRPr lang="en-US" altLang="ko-KR" sz="13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해당 영역에서 알고 이해해야 할 내용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6E0B7A4-F8C9-4863-987F-B8BF6975A4BF}"/>
              </a:ext>
            </a:extLst>
          </p:cNvPr>
          <p:cNvGrpSpPr/>
          <p:nvPr/>
        </p:nvGrpSpPr>
        <p:grpSpPr>
          <a:xfrm>
            <a:off x="1794085" y="1707915"/>
            <a:ext cx="3859655" cy="531406"/>
            <a:chOff x="2112520" y="1654174"/>
            <a:chExt cx="3859655" cy="531406"/>
          </a:xfrm>
        </p:grpSpPr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EB7ED7B1-683B-69A9-94EA-644D1BEE8166}"/>
                </a:ext>
              </a:extLst>
            </p:cNvPr>
            <p:cNvSpPr/>
            <p:nvPr/>
          </p:nvSpPr>
          <p:spPr>
            <a:xfrm rot="16200000">
              <a:off x="3776645" y="-9951"/>
              <a:ext cx="531406" cy="3859655"/>
            </a:xfrm>
            <a:custGeom>
              <a:avLst/>
              <a:gdLst>
                <a:gd name="connsiteX0" fmla="*/ 531406 w 531406"/>
                <a:gd name="connsiteY0" fmla="*/ 239076 h 3859655"/>
                <a:gd name="connsiteX1" fmla="*/ 531405 w 531406"/>
                <a:gd name="connsiteY1" fmla="*/ 3808964 h 3859655"/>
                <a:gd name="connsiteX2" fmla="*/ 480714 w 531406"/>
                <a:gd name="connsiteY2" fmla="*/ 3859655 h 3859655"/>
                <a:gd name="connsiteX3" fmla="*/ 50691 w 531406"/>
                <a:gd name="connsiteY3" fmla="*/ 3859655 h 3859655"/>
                <a:gd name="connsiteX4" fmla="*/ 0 w 531406"/>
                <a:gd name="connsiteY4" fmla="*/ 3808964 h 3859655"/>
                <a:gd name="connsiteX5" fmla="*/ 0 w 531406"/>
                <a:gd name="connsiteY5" fmla="*/ 239076 h 3859655"/>
                <a:gd name="connsiteX6" fmla="*/ 1 w 531406"/>
                <a:gd name="connsiteY6" fmla="*/ 239073 h 3859655"/>
                <a:gd name="connsiteX7" fmla="*/ 1 w 531406"/>
                <a:gd name="connsiteY7" fmla="*/ 0 h 3859655"/>
                <a:gd name="connsiteX8" fmla="*/ 150035 w 531406"/>
                <a:gd name="connsiteY8" fmla="*/ 188385 h 3859655"/>
                <a:gd name="connsiteX9" fmla="*/ 480715 w 531406"/>
                <a:gd name="connsiteY9" fmla="*/ 188385 h 3859655"/>
                <a:gd name="connsiteX10" fmla="*/ 531406 w 531406"/>
                <a:gd name="connsiteY10" fmla="*/ 239076 h 3859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1406" h="3859655">
                  <a:moveTo>
                    <a:pt x="531406" y="239076"/>
                  </a:moveTo>
                  <a:lnTo>
                    <a:pt x="531405" y="3808964"/>
                  </a:lnTo>
                  <a:cubicBezTo>
                    <a:pt x="531405" y="3836960"/>
                    <a:pt x="508710" y="3859655"/>
                    <a:pt x="480714" y="3859655"/>
                  </a:cubicBezTo>
                  <a:lnTo>
                    <a:pt x="50691" y="3859655"/>
                  </a:lnTo>
                  <a:cubicBezTo>
                    <a:pt x="22695" y="3859655"/>
                    <a:pt x="0" y="3836960"/>
                    <a:pt x="0" y="3808964"/>
                  </a:cubicBezTo>
                  <a:lnTo>
                    <a:pt x="0" y="239076"/>
                  </a:lnTo>
                  <a:lnTo>
                    <a:pt x="1" y="239073"/>
                  </a:lnTo>
                  <a:lnTo>
                    <a:pt x="1" y="0"/>
                  </a:lnTo>
                  <a:lnTo>
                    <a:pt x="150035" y="188385"/>
                  </a:lnTo>
                  <a:lnTo>
                    <a:pt x="480715" y="188385"/>
                  </a:lnTo>
                  <a:cubicBezTo>
                    <a:pt x="508711" y="188385"/>
                    <a:pt x="531406" y="211080"/>
                    <a:pt x="531406" y="239076"/>
                  </a:cubicBezTo>
                  <a:close/>
                </a:path>
              </a:pathLst>
            </a:custGeom>
            <a:solidFill>
              <a:schemeClr val="bg1"/>
            </a:solidFill>
            <a:ln>
              <a:gradFill>
                <a:gsLst>
                  <a:gs pos="0">
                    <a:srgbClr val="6ED5BF"/>
                  </a:gs>
                  <a:gs pos="50000">
                    <a:srgbClr val="779EE3"/>
                  </a:gs>
                  <a:gs pos="100000">
                    <a:srgbClr val="B8A0DA"/>
                  </a:gs>
                </a:gsLst>
                <a:lin ang="5400000" scaled="1"/>
              </a:gra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625CC9A-2728-FBD3-33FB-B5FB438CA238}"/>
                </a:ext>
              </a:extLst>
            </p:cNvPr>
            <p:cNvSpPr txBox="1"/>
            <p:nvPr/>
          </p:nvSpPr>
          <p:spPr>
            <a:xfrm>
              <a:off x="2564796" y="1719821"/>
              <a:ext cx="3143488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영역을 아우르면서 해당 영역의 학습을 통해</a:t>
              </a:r>
              <a:endParaRPr lang="en-US" altLang="ko-KR" sz="13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일반화할 수 있는 내용을 핵심적으로 진술한 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097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48148E-6 L 0.67569 -1.48148E-6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0.30798 3.7037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48148E-6 L 0.67569 -1.48148E-6 " pathEditMode="relative" rAng="0" ptsTypes="AA">
                                      <p:cBhvr>
                                        <p:cTn id="23" dur="125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48148E-6 L 0.67569 -1.48148E-6 " pathEditMode="relative" rAng="0" ptsTypes="AA">
                                      <p:cBhvr>
                                        <p:cTn id="30" dur="125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48148E-6 L 0.67569 -1.48148E-6 " pathEditMode="relative" rAng="0" ptsTypes="AA">
                                      <p:cBhvr>
                                        <p:cTn id="37" dur="125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343E6A0-0C7B-5D5A-21F3-78A1CE81F569}"/>
              </a:ext>
            </a:extLst>
          </p:cNvPr>
          <p:cNvGrpSpPr/>
          <p:nvPr/>
        </p:nvGrpSpPr>
        <p:grpSpPr>
          <a:xfrm>
            <a:off x="385279" y="351388"/>
            <a:ext cx="4545868" cy="677108"/>
            <a:chOff x="385279" y="351388"/>
            <a:chExt cx="4545868" cy="6771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BCFD8F-BAA9-CA89-D1E4-A5FC30EA1C59}"/>
                </a:ext>
              </a:extLst>
            </p:cNvPr>
            <p:cNvSpPr txBox="1"/>
            <p:nvPr/>
          </p:nvSpPr>
          <p:spPr>
            <a:xfrm>
              <a:off x="1410953" y="572593"/>
              <a:ext cx="352019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내용체계표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D47C7C-FE4A-9AC7-E2AB-73896EAF6BBD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A6B1B2-D65F-A504-3A94-98F70F51B4C8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ED70DEC-648E-DA2E-097F-7646D6EB3877}"/>
              </a:ext>
            </a:extLst>
          </p:cNvPr>
          <p:cNvGrpSpPr/>
          <p:nvPr/>
        </p:nvGrpSpPr>
        <p:grpSpPr>
          <a:xfrm>
            <a:off x="328311" y="1230346"/>
            <a:ext cx="2373675" cy="246221"/>
            <a:chOff x="328311" y="1277971"/>
            <a:chExt cx="2373675" cy="246221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E4C7642-C8CB-7E71-650B-567CCC9B48BA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EF899E8E-2FB2-8E3C-C35B-B1C12886D49B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EBA8A953-A084-29B4-C091-EF1501B6E4A8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4A9E53BB-AA97-42A6-F5E6-CF53F032AFFC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75A27EEE-5736-1635-68CE-103BA97AAE78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E2DDA43-09B0-F184-C820-47A821BE6667}"/>
                </a:ext>
              </a:extLst>
            </p:cNvPr>
            <p:cNvSpPr txBox="1"/>
            <p:nvPr/>
          </p:nvSpPr>
          <p:spPr>
            <a:xfrm>
              <a:off x="592434" y="1277971"/>
              <a:ext cx="210955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내용 체계표의 활용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예시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</a:p>
          </p:txBody>
        </p:sp>
      </p:grpSp>
      <p:sp>
        <p:nvSpPr>
          <p:cNvPr id="495" name="사각형: 둥근 위쪽 모서리 494">
            <a:extLst>
              <a:ext uri="{FF2B5EF4-FFF2-40B4-BE49-F238E27FC236}">
                <a16:creationId xmlns:a16="http://schemas.microsoft.com/office/drawing/2014/main" id="{692C1239-64AA-B4EF-1C8C-400E81008C0E}"/>
              </a:ext>
            </a:extLst>
          </p:cNvPr>
          <p:cNvSpPr/>
          <p:nvPr/>
        </p:nvSpPr>
        <p:spPr>
          <a:xfrm>
            <a:off x="323850" y="3289697"/>
            <a:ext cx="8496300" cy="761693"/>
          </a:xfrm>
          <a:prstGeom prst="round2SameRect">
            <a:avLst>
              <a:gd name="adj1" fmla="val 7289"/>
              <a:gd name="adj2" fmla="val 0"/>
            </a:avLst>
          </a:prstGeom>
          <a:gradFill>
            <a:gsLst>
              <a:gs pos="0">
                <a:srgbClr val="A7E1D7"/>
              </a:gs>
              <a:gs pos="72000">
                <a:srgbClr val="ACD5EA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496" name="표 8">
            <a:extLst>
              <a:ext uri="{FF2B5EF4-FFF2-40B4-BE49-F238E27FC236}">
                <a16:creationId xmlns:a16="http://schemas.microsoft.com/office/drawing/2014/main" id="{ADA69130-E30B-C51D-1BE8-BFDABCAC5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145438"/>
              </p:ext>
            </p:extLst>
          </p:nvPr>
        </p:nvGraphicFramePr>
        <p:xfrm>
          <a:off x="323850" y="3289699"/>
          <a:ext cx="8496302" cy="296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982644727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989748049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2474367329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978778149"/>
                    </a:ext>
                  </a:extLst>
                </a:gridCol>
              </a:tblGrid>
              <a:tr h="250130">
                <a:tc rowSpan="3" gridSpan="2"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r" latinLnBrk="1">
                        <a:lnSpc>
                          <a:spcPct val="100000"/>
                        </a:lnSpc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250130">
                <a:tc gridSpan="2" v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초등학교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고등학교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43307"/>
                  </a:ext>
                </a:extLst>
              </a:tr>
              <a:tr h="250130">
                <a:tc gridSpan="2" v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3-4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5-6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1-3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9400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생물의 구조와 에너지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/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시스템과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F519A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상호작용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F519A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>
                        <a:spcAft>
                          <a:spcPts val="2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동물의 생김새</a:t>
                      </a:r>
                      <a:endParaRPr lang="en-US" altLang="ko-KR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06363" indent="-106363">
                        <a:spcAft>
                          <a:spcPts val="2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식물의 생김새</a:t>
                      </a:r>
                      <a:endParaRPr lang="en-US" altLang="ko-KR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06363" indent="-106363">
                        <a:spcAft>
                          <a:spcPts val="2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균류</a:t>
                      </a:r>
                      <a:r>
                        <a:rPr lang="en-US" altLang="ko-KR" sz="10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0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원생생물</a:t>
                      </a:r>
                      <a:r>
                        <a:rPr lang="en-US" altLang="ko-KR" sz="10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0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세균의 특징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EB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Clr>
                          <a:srgbClr val="286EB4"/>
                        </a:buClr>
                        <a:buFontTx/>
                        <a:buNone/>
                      </a:pPr>
                      <a:r>
                        <a:rPr lang="ko-KR" altLang="en-US" sz="10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세포의 구조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EB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세포와 생물 구성 단계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EB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F519A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 시스템의</a:t>
                      </a:r>
                      <a:b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 단위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519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74283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자연과 일상생활에서 생명 현상 관련 문제 인식하기</a:t>
                      </a:r>
                    </a:p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문제를 해결하기 위한 탐구 설계하기</a:t>
                      </a:r>
                    </a:p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 관찰 및 분류하기 </a:t>
                      </a:r>
                      <a:r>
                        <a:rPr kumimoji="0" lang="en-US" altLang="ko-KR" sz="10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…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EB4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-3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 현상 관찰을 토대로</a:t>
                      </a:r>
                      <a:endParaRPr kumimoji="0" lang="en-US" altLang="ko-KR" sz="1000" b="0" i="0" u="none" strike="noStrike" kern="1200" cap="none" spc="-3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-3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문제를 인식하고</a:t>
                      </a:r>
                      <a:endParaRPr kumimoji="0" lang="en-US" altLang="ko-KR" sz="1000" b="0" i="0" u="none" strike="noStrike" kern="1200" cap="none" spc="-3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-3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가설 설정하기 </a:t>
                      </a:r>
                      <a:r>
                        <a:rPr kumimoji="0" lang="en-US" altLang="ko-KR" sz="1000" b="0" i="0" u="none" strike="noStrike" kern="1200" cap="none" spc="-3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…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EB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F519A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자연 현상에서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F519A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문제를 인식하고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F519A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가설을 설정하기 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…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519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1436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과학의 심미적 가치</a:t>
                      </a:r>
                    </a:p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 유용성 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…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cxnSp>
        <p:nvCxnSpPr>
          <p:cNvPr id="657" name="직선 연결선 656">
            <a:extLst>
              <a:ext uri="{FF2B5EF4-FFF2-40B4-BE49-F238E27FC236}">
                <a16:creationId xmlns:a16="http://schemas.microsoft.com/office/drawing/2014/main" id="{FFFEABD5-FC52-34F8-9251-50D35FE24ADA}"/>
              </a:ext>
            </a:extLst>
          </p:cNvPr>
          <p:cNvCxnSpPr>
            <a:cxnSpLocks/>
          </p:cNvCxnSpPr>
          <p:nvPr/>
        </p:nvCxnSpPr>
        <p:spPr>
          <a:xfrm>
            <a:off x="338138" y="3307556"/>
            <a:ext cx="1793081" cy="740569"/>
          </a:xfrm>
          <a:prstGeom prst="line">
            <a:avLst/>
          </a:prstGeom>
          <a:ln w="6350">
            <a:solidFill>
              <a:srgbClr val="57B5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12905ED3-AE17-62BC-6A35-BD9A9E6F384B}"/>
              </a:ext>
            </a:extLst>
          </p:cNvPr>
          <p:cNvGrpSpPr/>
          <p:nvPr/>
        </p:nvGrpSpPr>
        <p:grpSpPr>
          <a:xfrm>
            <a:off x="323850" y="1602960"/>
            <a:ext cx="8496300" cy="1612680"/>
            <a:chOff x="323850" y="1602960"/>
            <a:chExt cx="8496300" cy="1612680"/>
          </a:xfrm>
        </p:grpSpPr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E07AC664-EA02-BD95-8622-772CE8DE913A}"/>
                </a:ext>
              </a:extLst>
            </p:cNvPr>
            <p:cNvSpPr/>
            <p:nvPr/>
          </p:nvSpPr>
          <p:spPr>
            <a:xfrm>
              <a:off x="323850" y="1898836"/>
              <a:ext cx="8496300" cy="1316804"/>
            </a:xfrm>
            <a:prstGeom prst="roundRect">
              <a:avLst>
                <a:gd name="adj" fmla="val 4603"/>
              </a:avLst>
            </a:prstGeom>
            <a:gradFill>
              <a:gsLst>
                <a:gs pos="15000">
                  <a:srgbClr val="0F958E"/>
                </a:gs>
                <a:gs pos="85000">
                  <a:srgbClr val="8F519A"/>
                </a:gs>
                <a:gs pos="50000">
                  <a:srgbClr val="286EB4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8461875-75AB-993B-C0DD-CE6DA1B28E1C}"/>
                </a:ext>
              </a:extLst>
            </p:cNvPr>
            <p:cNvSpPr txBox="1"/>
            <p:nvPr/>
          </p:nvSpPr>
          <p:spPr>
            <a:xfrm>
              <a:off x="704333" y="2449517"/>
              <a:ext cx="102592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핵심 아이디어</a:t>
              </a:r>
            </a:p>
          </p:txBody>
        </p:sp>
        <p:grpSp>
          <p:nvGrpSpPr>
            <p:cNvPr id="772" name="그룹 771">
              <a:extLst>
                <a:ext uri="{FF2B5EF4-FFF2-40B4-BE49-F238E27FC236}">
                  <a16:creationId xmlns:a16="http://schemas.microsoft.com/office/drawing/2014/main" id="{A2E7B922-1D4F-4123-F3AF-58EFBD0935C4}"/>
                </a:ext>
              </a:extLst>
            </p:cNvPr>
            <p:cNvGrpSpPr/>
            <p:nvPr/>
          </p:nvGrpSpPr>
          <p:grpSpPr>
            <a:xfrm>
              <a:off x="2125980" y="1961754"/>
              <a:ext cx="6694170" cy="1253885"/>
              <a:chOff x="2125980" y="1961754"/>
              <a:chExt cx="6694170" cy="1253885"/>
            </a:xfrm>
          </p:grpSpPr>
          <p:sp>
            <p:nvSpPr>
              <p:cNvPr id="94" name="사각형: 둥근 모서리 93">
                <a:extLst>
                  <a:ext uri="{FF2B5EF4-FFF2-40B4-BE49-F238E27FC236}">
                    <a16:creationId xmlns:a16="http://schemas.microsoft.com/office/drawing/2014/main" id="{53FEEA60-15A8-9CF0-1590-C93B4C986481}"/>
                  </a:ext>
                </a:extLst>
              </p:cNvPr>
              <p:cNvSpPr/>
              <p:nvPr/>
            </p:nvSpPr>
            <p:spPr>
              <a:xfrm>
                <a:off x="2133600" y="1961754"/>
                <a:ext cx="6686550" cy="1253885"/>
              </a:xfrm>
              <a:prstGeom prst="roundRect">
                <a:avLst>
                  <a:gd name="adj" fmla="val 4313"/>
                </a:avLst>
              </a:prstGeom>
              <a:solidFill>
                <a:schemeClr val="bg1">
                  <a:alpha val="90000"/>
                </a:schemeClr>
              </a:solidFill>
              <a:ln w="19050">
                <a:solidFill>
                  <a:schemeClr val="bg1"/>
                </a:solidFill>
              </a:ln>
              <a:effectLst>
                <a:innerShdw dist="38100" dir="108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769" name="직사각형 768">
                <a:extLst>
                  <a:ext uri="{FF2B5EF4-FFF2-40B4-BE49-F238E27FC236}">
                    <a16:creationId xmlns:a16="http://schemas.microsoft.com/office/drawing/2014/main" id="{02080DEE-5785-78C1-D406-191B8160ABC3}"/>
                  </a:ext>
                </a:extLst>
              </p:cNvPr>
              <p:cNvSpPr/>
              <p:nvPr/>
            </p:nvSpPr>
            <p:spPr>
              <a:xfrm>
                <a:off x="2125980" y="2381338"/>
                <a:ext cx="6686549" cy="412412"/>
              </a:xfrm>
              <a:prstGeom prst="rect">
                <a:avLst/>
              </a:prstGeom>
              <a:solidFill>
                <a:srgbClr val="286EB4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7" name="TextBox 586">
                <a:extLst>
                  <a:ext uri="{FF2B5EF4-FFF2-40B4-BE49-F238E27FC236}">
                    <a16:creationId xmlns:a16="http://schemas.microsoft.com/office/drawing/2014/main" id="{915273F1-037F-7492-01DB-7C49727092B0}"/>
                  </a:ext>
                </a:extLst>
              </p:cNvPr>
              <p:cNvSpPr txBox="1"/>
              <p:nvPr/>
            </p:nvSpPr>
            <p:spPr>
              <a:xfrm>
                <a:off x="2300759" y="2084864"/>
                <a:ext cx="6336991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buClr>
                    <a:srgbClr val="286EB4"/>
                  </a:buClr>
                </a:pP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생물은 세포로 이루어져 있고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, </a:t>
                </a: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여러 구성 단계가 유기적으로 연관되어 있으며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, </a:t>
                </a: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조화로운 작용을 통해 건강한 몸을 유지한다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.</a:t>
                </a:r>
              </a:p>
            </p:txBody>
          </p:sp>
          <p:sp>
            <p:nvSpPr>
              <p:cNvPr id="599" name="TextBox 598">
                <a:extLst>
                  <a:ext uri="{FF2B5EF4-FFF2-40B4-BE49-F238E27FC236}">
                    <a16:creationId xmlns:a16="http://schemas.microsoft.com/office/drawing/2014/main" id="{35B94EDE-B5D0-005E-0A33-A6465C1AFEBB}"/>
                  </a:ext>
                </a:extLst>
              </p:cNvPr>
              <p:cNvSpPr txBox="1"/>
              <p:nvPr/>
            </p:nvSpPr>
            <p:spPr>
              <a:xfrm>
                <a:off x="2300759" y="2506753"/>
                <a:ext cx="6336991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buClr>
                    <a:srgbClr val="286EB4"/>
                  </a:buClr>
                </a:pP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생물은 세포로 이루어져 있고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, </a:t>
                </a: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여러 구성 단계가 유기적으로 연관되어 있으며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, </a:t>
                </a: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조화로운 작용을 통해 건강한 몸을 유지한다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.</a:t>
                </a:r>
              </a:p>
            </p:txBody>
          </p:sp>
          <p:sp>
            <p:nvSpPr>
              <p:cNvPr id="604" name="TextBox 603">
                <a:extLst>
                  <a:ext uri="{FF2B5EF4-FFF2-40B4-BE49-F238E27FC236}">
                    <a16:creationId xmlns:a16="http://schemas.microsoft.com/office/drawing/2014/main" id="{F1A13619-C91C-3551-383C-3DA6CE81891F}"/>
                  </a:ext>
                </a:extLst>
              </p:cNvPr>
              <p:cNvSpPr txBox="1"/>
              <p:nvPr/>
            </p:nvSpPr>
            <p:spPr>
              <a:xfrm>
                <a:off x="2259882" y="2928642"/>
                <a:ext cx="641874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buClr>
                    <a:srgbClr val="8F519A"/>
                  </a:buClr>
                </a:pP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F519A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생명체는 생명 시스템의 기본 단위인 세포로 구성되어 있으며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F519A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, </a:t>
                </a:r>
                <a:r>
                  <a:rPr lang="ko-KR" altLang="en-US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F519A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세포에서 일어나는 다양한 반응을 통해 생명 현상이 유지된다</a:t>
                </a:r>
                <a:r>
                  <a:rPr lang="en-US" altLang="ko-KR" sz="105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F519A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.</a:t>
                </a:r>
                <a:endParaRPr lang="ko-KR" altLang="en-US" sz="1050" spc="-3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777" name="그룹 776">
              <a:extLst>
                <a:ext uri="{FF2B5EF4-FFF2-40B4-BE49-F238E27FC236}">
                  <a16:creationId xmlns:a16="http://schemas.microsoft.com/office/drawing/2014/main" id="{6A64A949-E99F-5659-B334-341C4D880C3B}"/>
                </a:ext>
              </a:extLst>
            </p:cNvPr>
            <p:cNvGrpSpPr/>
            <p:nvPr/>
          </p:nvGrpSpPr>
          <p:grpSpPr>
            <a:xfrm>
              <a:off x="323850" y="1602960"/>
              <a:ext cx="1837239" cy="356488"/>
              <a:chOff x="9167177" y="1602960"/>
              <a:chExt cx="1837239" cy="356488"/>
            </a:xfrm>
          </p:grpSpPr>
          <p:sp>
            <p:nvSpPr>
              <p:cNvPr id="778" name="자유형: 도형 777">
                <a:extLst>
                  <a:ext uri="{FF2B5EF4-FFF2-40B4-BE49-F238E27FC236}">
                    <a16:creationId xmlns:a16="http://schemas.microsoft.com/office/drawing/2014/main" id="{3F471A88-9743-6A6C-77FE-6F36CB0937F0}"/>
                  </a:ext>
                </a:extLst>
              </p:cNvPr>
              <p:cNvSpPr/>
              <p:nvPr/>
            </p:nvSpPr>
            <p:spPr>
              <a:xfrm rot="10800000">
                <a:off x="9167177" y="1602960"/>
                <a:ext cx="1837239" cy="356488"/>
              </a:xfrm>
              <a:custGeom>
                <a:avLst/>
                <a:gdLst>
                  <a:gd name="connsiteX0" fmla="*/ 1746545 w 1837239"/>
                  <a:gd name="connsiteY0" fmla="*/ 356488 h 356488"/>
                  <a:gd name="connsiteX1" fmla="*/ 189620 w 1837239"/>
                  <a:gd name="connsiteY1" fmla="*/ 356488 h 356488"/>
                  <a:gd name="connsiteX2" fmla="*/ 98926 w 1837239"/>
                  <a:gd name="connsiteY2" fmla="*/ 265794 h 356488"/>
                  <a:gd name="connsiteX3" fmla="*/ 98926 w 1837239"/>
                  <a:gd name="connsiteY3" fmla="*/ 169129 h 356488"/>
                  <a:gd name="connsiteX4" fmla="*/ 90697 w 1837239"/>
                  <a:gd name="connsiteY4" fmla="*/ 128907 h 356488"/>
                  <a:gd name="connsiteX5" fmla="*/ 17246 w 1837239"/>
                  <a:gd name="connsiteY5" fmla="*/ 63185 h 356488"/>
                  <a:gd name="connsiteX6" fmla="*/ 0 w 1837239"/>
                  <a:gd name="connsiteY6" fmla="*/ 60612 h 356488"/>
                  <a:gd name="connsiteX7" fmla="*/ 1776627 w 1837239"/>
                  <a:gd name="connsiteY7" fmla="*/ 60612 h 356488"/>
                  <a:gd name="connsiteX8" fmla="*/ 1837239 w 1837239"/>
                  <a:gd name="connsiteY8" fmla="*/ 0 h 356488"/>
                  <a:gd name="connsiteX9" fmla="*/ 1837239 w 1837239"/>
                  <a:gd name="connsiteY9" fmla="*/ 265794 h 356488"/>
                  <a:gd name="connsiteX10" fmla="*/ 1746545 w 1837239"/>
                  <a:gd name="connsiteY10" fmla="*/ 356488 h 35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7239" h="356488">
                    <a:moveTo>
                      <a:pt x="1746545" y="356488"/>
                    </a:moveTo>
                    <a:lnTo>
                      <a:pt x="189620" y="356488"/>
                    </a:lnTo>
                    <a:cubicBezTo>
                      <a:pt x="139531" y="356488"/>
                      <a:pt x="98926" y="315883"/>
                      <a:pt x="98926" y="265794"/>
                    </a:cubicBezTo>
                    <a:lnTo>
                      <a:pt x="98926" y="169129"/>
                    </a:lnTo>
                    <a:lnTo>
                      <a:pt x="90697" y="128907"/>
                    </a:lnTo>
                    <a:cubicBezTo>
                      <a:pt x="77296" y="97639"/>
                      <a:pt x="50416" y="73367"/>
                      <a:pt x="17246" y="63185"/>
                    </a:cubicBezTo>
                    <a:lnTo>
                      <a:pt x="0" y="60612"/>
                    </a:lnTo>
                    <a:lnTo>
                      <a:pt x="1776627" y="60612"/>
                    </a:lnTo>
                    <a:cubicBezTo>
                      <a:pt x="1810102" y="60612"/>
                      <a:pt x="1837239" y="33475"/>
                      <a:pt x="1837239" y="0"/>
                    </a:cubicBezTo>
                    <a:lnTo>
                      <a:pt x="1837239" y="265794"/>
                    </a:lnTo>
                    <a:cubicBezTo>
                      <a:pt x="1837239" y="315883"/>
                      <a:pt x="1796634" y="356488"/>
                      <a:pt x="1746545" y="356488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6ED5BF"/>
                  </a:gs>
                  <a:gs pos="100000">
                    <a:srgbClr val="B8A0DA"/>
                  </a:gs>
                  <a:gs pos="50000">
                    <a:srgbClr val="779EE3"/>
                  </a:gs>
                </a:gsLst>
                <a:lin ang="2700000" scaled="0"/>
                <a:tileRect/>
              </a:gradFill>
              <a:ln>
                <a:noFill/>
              </a:ln>
              <a:effectLst>
                <a:outerShdw blurRad="38100" dist="38100" dir="7800000" sx="98000" sy="98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79" name="TextBox 778">
                <a:extLst>
                  <a:ext uri="{FF2B5EF4-FFF2-40B4-BE49-F238E27FC236}">
                    <a16:creationId xmlns:a16="http://schemas.microsoft.com/office/drawing/2014/main" id="{1AA7157E-0E3C-A26D-BAAC-5D4BC1E33760}"/>
                  </a:ext>
                </a:extLst>
              </p:cNvPr>
              <p:cNvSpPr txBox="1"/>
              <p:nvPr/>
            </p:nvSpPr>
            <p:spPr>
              <a:xfrm>
                <a:off x="9279716" y="1645875"/>
                <a:ext cx="15132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개정 교육과정</a:t>
                </a:r>
              </a:p>
            </p:txBody>
          </p:sp>
        </p:grpSp>
      </p:grpSp>
      <p:grpSp>
        <p:nvGrpSpPr>
          <p:cNvPr id="901" name="그룹 900">
            <a:extLst>
              <a:ext uri="{FF2B5EF4-FFF2-40B4-BE49-F238E27FC236}">
                <a16:creationId xmlns:a16="http://schemas.microsoft.com/office/drawing/2014/main" id="{1B42B680-E379-D87A-3BD4-EC114A10BABC}"/>
              </a:ext>
            </a:extLst>
          </p:cNvPr>
          <p:cNvGrpSpPr/>
          <p:nvPr/>
        </p:nvGrpSpPr>
        <p:grpSpPr>
          <a:xfrm>
            <a:off x="238463" y="5212902"/>
            <a:ext cx="8667075" cy="1114496"/>
            <a:chOff x="238463" y="5212902"/>
            <a:chExt cx="8667075" cy="1114496"/>
          </a:xfrm>
        </p:grpSpPr>
        <p:grpSp>
          <p:nvGrpSpPr>
            <p:cNvPr id="781" name="그룹 780">
              <a:extLst>
                <a:ext uri="{FF2B5EF4-FFF2-40B4-BE49-F238E27FC236}">
                  <a16:creationId xmlns:a16="http://schemas.microsoft.com/office/drawing/2014/main" id="{731ACD0F-3CC0-71C5-005C-8B1EFE814A97}"/>
                </a:ext>
              </a:extLst>
            </p:cNvPr>
            <p:cNvGrpSpPr/>
            <p:nvPr/>
          </p:nvGrpSpPr>
          <p:grpSpPr>
            <a:xfrm>
              <a:off x="238463" y="5212902"/>
              <a:ext cx="8667075" cy="1114496"/>
              <a:chOff x="238463" y="5212902"/>
              <a:chExt cx="8667075" cy="1114496"/>
            </a:xfrm>
          </p:grpSpPr>
          <p:sp>
            <p:nvSpPr>
              <p:cNvPr id="782" name="사각형: 둥근 모서리 781">
                <a:extLst>
                  <a:ext uri="{FF2B5EF4-FFF2-40B4-BE49-F238E27FC236}">
                    <a16:creationId xmlns:a16="http://schemas.microsoft.com/office/drawing/2014/main" id="{57F96D04-3231-8E7D-19DB-6F568111183E}"/>
                  </a:ext>
                </a:extLst>
              </p:cNvPr>
              <p:cNvSpPr/>
              <p:nvPr/>
            </p:nvSpPr>
            <p:spPr>
              <a:xfrm>
                <a:off x="238463" y="5212902"/>
                <a:ext cx="8667075" cy="1114496"/>
              </a:xfrm>
              <a:prstGeom prst="roundRect">
                <a:avLst>
                  <a:gd name="adj" fmla="val 9421"/>
                </a:avLst>
              </a:prstGeom>
              <a:gradFill>
                <a:gsLst>
                  <a:gs pos="0">
                    <a:srgbClr val="6ED5BF"/>
                  </a:gs>
                  <a:gs pos="100000">
                    <a:srgbClr val="B8A0DA"/>
                  </a:gs>
                  <a:gs pos="50000">
                    <a:srgbClr val="779EE3"/>
                  </a:gs>
                </a:gsLst>
                <a:lin ang="2700000" scaled="0"/>
              </a:gra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783" name="그룹 782">
                <a:extLst>
                  <a:ext uri="{FF2B5EF4-FFF2-40B4-BE49-F238E27FC236}">
                    <a16:creationId xmlns:a16="http://schemas.microsoft.com/office/drawing/2014/main" id="{D13B144A-8DE2-FCEF-B07E-563235250C11}"/>
                  </a:ext>
                </a:extLst>
              </p:cNvPr>
              <p:cNvGrpSpPr/>
              <p:nvPr/>
            </p:nvGrpSpPr>
            <p:grpSpPr>
              <a:xfrm flipH="1">
                <a:off x="830871" y="5221861"/>
                <a:ext cx="741973" cy="251901"/>
                <a:chOff x="720015" y="5162350"/>
                <a:chExt cx="674521" cy="229001"/>
              </a:xfrm>
            </p:grpSpPr>
            <p:sp>
              <p:nvSpPr>
                <p:cNvPr id="796" name="사각형: 둥근 위쪽 모서리 795">
                  <a:extLst>
                    <a:ext uri="{FF2B5EF4-FFF2-40B4-BE49-F238E27FC236}">
                      <a16:creationId xmlns:a16="http://schemas.microsoft.com/office/drawing/2014/main" id="{C8FB88A7-9C97-41CC-BBFC-5F5479E71C73}"/>
                    </a:ext>
                  </a:extLst>
                </p:cNvPr>
                <p:cNvSpPr/>
                <p:nvPr/>
              </p:nvSpPr>
              <p:spPr>
                <a:xfrm>
                  <a:off x="720015" y="5162350"/>
                  <a:ext cx="674521" cy="229001"/>
                </a:xfrm>
                <a:prstGeom prst="round2SameRect">
                  <a:avLst>
                    <a:gd name="adj1" fmla="val 0"/>
                    <a:gd name="adj2" fmla="val 33275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797" name="TextBox 796">
                  <a:extLst>
                    <a:ext uri="{FF2B5EF4-FFF2-40B4-BE49-F238E27FC236}">
                      <a16:creationId xmlns:a16="http://schemas.microsoft.com/office/drawing/2014/main" id="{18DD739A-FC2B-FDB6-0239-D2C8207D5770}"/>
                    </a:ext>
                  </a:extLst>
                </p:cNvPr>
                <p:cNvSpPr txBox="1"/>
                <p:nvPr/>
              </p:nvSpPr>
              <p:spPr>
                <a:xfrm>
                  <a:off x="803710" y="5192910"/>
                  <a:ext cx="507132" cy="1678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활용방안</a:t>
                  </a:r>
                </a:p>
              </p:txBody>
            </p:sp>
          </p:grpSp>
          <p:sp>
            <p:nvSpPr>
              <p:cNvPr id="784" name="TextBox 783">
                <a:extLst>
                  <a:ext uri="{FF2B5EF4-FFF2-40B4-BE49-F238E27FC236}">
                    <a16:creationId xmlns:a16="http://schemas.microsoft.com/office/drawing/2014/main" id="{40E81293-A27E-316D-DB79-2FF74BF02E66}"/>
                  </a:ext>
                </a:extLst>
              </p:cNvPr>
              <p:cNvSpPr txBox="1"/>
              <p:nvPr/>
            </p:nvSpPr>
            <p:spPr>
              <a:xfrm>
                <a:off x="499742" y="5608171"/>
                <a:ext cx="14042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학습 내용의</a:t>
                </a:r>
                <a:endPara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수준과 범위 확인</a:t>
                </a:r>
              </a:p>
            </p:txBody>
          </p:sp>
          <p:cxnSp>
            <p:nvCxnSpPr>
              <p:cNvPr id="785" name="직선 연결선 784">
                <a:extLst>
                  <a:ext uri="{FF2B5EF4-FFF2-40B4-BE49-F238E27FC236}">
                    <a16:creationId xmlns:a16="http://schemas.microsoft.com/office/drawing/2014/main" id="{DB807B99-622D-4A5A-A778-11322B3323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71820" y="5287262"/>
                <a:ext cx="0" cy="965777"/>
              </a:xfrm>
              <a:prstGeom prst="line">
                <a:avLst/>
              </a:prstGeom>
              <a:solidFill>
                <a:schemeClr val="bg1"/>
              </a:solidFill>
              <a:ln w="19050" cap="rnd">
                <a:solidFill>
                  <a:srgbClr val="168999">
                    <a:alpha val="49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786" name="그룹 785">
                <a:extLst>
                  <a:ext uri="{FF2B5EF4-FFF2-40B4-BE49-F238E27FC236}">
                    <a16:creationId xmlns:a16="http://schemas.microsoft.com/office/drawing/2014/main" id="{0CC6F6C5-BAC0-7E01-8CED-EA4A0023AD15}"/>
                  </a:ext>
                </a:extLst>
              </p:cNvPr>
              <p:cNvGrpSpPr/>
              <p:nvPr/>
            </p:nvGrpSpPr>
            <p:grpSpPr>
              <a:xfrm>
                <a:off x="2333455" y="5508028"/>
                <a:ext cx="3639733" cy="215444"/>
                <a:chOff x="2333455" y="5414683"/>
                <a:chExt cx="3639733" cy="215444"/>
              </a:xfrm>
            </p:grpSpPr>
            <p:sp>
              <p:nvSpPr>
                <p:cNvPr id="792" name="TextBox 791">
                  <a:extLst>
                    <a:ext uri="{FF2B5EF4-FFF2-40B4-BE49-F238E27FC236}">
                      <a16:creationId xmlns:a16="http://schemas.microsoft.com/office/drawing/2014/main" id="{2DC1EC5A-EF90-DA00-32C8-F4E99A0FA7BC}"/>
                    </a:ext>
                  </a:extLst>
                </p:cNvPr>
                <p:cNvSpPr txBox="1"/>
                <p:nvPr/>
              </p:nvSpPr>
              <p:spPr>
                <a:xfrm>
                  <a:off x="2584440" y="5414683"/>
                  <a:ext cx="33887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사전 학습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현재 학습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이후 학습의 연계성 파악 </a:t>
                  </a:r>
                </a:p>
              </p:txBody>
            </p:sp>
            <p:grpSp>
              <p:nvGrpSpPr>
                <p:cNvPr id="793" name="그룹 792">
                  <a:extLst>
                    <a:ext uri="{FF2B5EF4-FFF2-40B4-BE49-F238E27FC236}">
                      <a16:creationId xmlns:a16="http://schemas.microsoft.com/office/drawing/2014/main" id="{8619BE52-59FF-A808-98D6-042DE99DF159}"/>
                    </a:ext>
                  </a:extLst>
                </p:cNvPr>
                <p:cNvGrpSpPr/>
                <p:nvPr/>
              </p:nvGrpSpPr>
              <p:grpSpPr>
                <a:xfrm>
                  <a:off x="2333455" y="5435306"/>
                  <a:ext cx="179288" cy="174199"/>
                  <a:chOff x="1044067" y="0"/>
                  <a:chExt cx="7056542" cy="6856219"/>
                </a:xfrm>
              </p:grpSpPr>
              <p:sp>
                <p:nvSpPr>
                  <p:cNvPr id="794" name="자유형: 도형 793">
                    <a:extLst>
                      <a:ext uri="{FF2B5EF4-FFF2-40B4-BE49-F238E27FC236}">
                        <a16:creationId xmlns:a16="http://schemas.microsoft.com/office/drawing/2014/main" id="{8C202826-037B-3DA8-2901-FC6738322641}"/>
                      </a:ext>
                    </a:extLst>
                  </p:cNvPr>
                  <p:cNvSpPr/>
                  <p:nvPr/>
                </p:nvSpPr>
                <p:spPr>
                  <a:xfrm>
                    <a:off x="2327001" y="824445"/>
                    <a:ext cx="5773608" cy="4679292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/>
                  </a:p>
                </p:txBody>
              </p:sp>
              <p:sp>
                <p:nvSpPr>
                  <p:cNvPr id="795" name="자유형: 도형 794">
                    <a:extLst>
                      <a:ext uri="{FF2B5EF4-FFF2-40B4-BE49-F238E27FC236}">
                        <a16:creationId xmlns:a16="http://schemas.microsoft.com/office/drawing/2014/main" id="{E4DD0493-5ADE-D5FF-0E60-E40DC760C4D1}"/>
                      </a:ext>
                    </a:extLst>
                  </p:cNvPr>
                  <p:cNvSpPr/>
                  <p:nvPr/>
                </p:nvSpPr>
                <p:spPr>
                  <a:xfrm>
                    <a:off x="1044067" y="0"/>
                    <a:ext cx="6856259" cy="6856219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42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/>
                  </a:p>
                </p:txBody>
              </p:sp>
            </p:grpSp>
          </p:grpSp>
          <p:grpSp>
            <p:nvGrpSpPr>
              <p:cNvPr id="787" name="그룹 786">
                <a:extLst>
                  <a:ext uri="{FF2B5EF4-FFF2-40B4-BE49-F238E27FC236}">
                    <a16:creationId xmlns:a16="http://schemas.microsoft.com/office/drawing/2014/main" id="{80E73282-DBF8-8541-EDD3-21AFBA1CA22A}"/>
                  </a:ext>
                </a:extLst>
              </p:cNvPr>
              <p:cNvGrpSpPr/>
              <p:nvPr/>
            </p:nvGrpSpPr>
            <p:grpSpPr>
              <a:xfrm>
                <a:off x="2333455" y="5808827"/>
                <a:ext cx="4597704" cy="223446"/>
                <a:chOff x="2333455" y="5715482"/>
                <a:chExt cx="4597704" cy="223446"/>
              </a:xfrm>
            </p:grpSpPr>
            <p:sp>
              <p:nvSpPr>
                <p:cNvPr id="788" name="TextBox 787">
                  <a:extLst>
                    <a:ext uri="{FF2B5EF4-FFF2-40B4-BE49-F238E27FC236}">
                      <a16:creationId xmlns:a16="http://schemas.microsoft.com/office/drawing/2014/main" id="{7C142CF7-4F57-663F-2F73-4D76D793042B}"/>
                    </a:ext>
                  </a:extLst>
                </p:cNvPr>
                <p:cNvSpPr txBox="1"/>
                <p:nvPr/>
              </p:nvSpPr>
              <p:spPr>
                <a:xfrm>
                  <a:off x="2584440" y="5715482"/>
                  <a:ext cx="4346719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교육과정 재구성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창의융합 수업 등 수업 설계</a:t>
                  </a:r>
                  <a:r>
                    <a:rPr lang="en-US" altLang="ko-KR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평가에 활용</a:t>
                  </a:r>
                </a:p>
              </p:txBody>
            </p:sp>
            <p:grpSp>
              <p:nvGrpSpPr>
                <p:cNvPr id="789" name="그룹 788">
                  <a:extLst>
                    <a:ext uri="{FF2B5EF4-FFF2-40B4-BE49-F238E27FC236}">
                      <a16:creationId xmlns:a16="http://schemas.microsoft.com/office/drawing/2014/main" id="{59342B57-A934-4788-8B6E-7F199625429D}"/>
                    </a:ext>
                  </a:extLst>
                </p:cNvPr>
                <p:cNvGrpSpPr/>
                <p:nvPr/>
              </p:nvGrpSpPr>
              <p:grpSpPr>
                <a:xfrm>
                  <a:off x="2333455" y="5740106"/>
                  <a:ext cx="179288" cy="174199"/>
                  <a:chOff x="1044067" y="0"/>
                  <a:chExt cx="7056542" cy="6856219"/>
                </a:xfrm>
              </p:grpSpPr>
              <p:sp>
                <p:nvSpPr>
                  <p:cNvPr id="790" name="자유형: 도형 789">
                    <a:extLst>
                      <a:ext uri="{FF2B5EF4-FFF2-40B4-BE49-F238E27FC236}">
                        <a16:creationId xmlns:a16="http://schemas.microsoft.com/office/drawing/2014/main" id="{245E66CE-9592-E59C-00C3-62B7055D0605}"/>
                      </a:ext>
                    </a:extLst>
                  </p:cNvPr>
                  <p:cNvSpPr/>
                  <p:nvPr/>
                </p:nvSpPr>
                <p:spPr>
                  <a:xfrm>
                    <a:off x="2327001" y="824445"/>
                    <a:ext cx="5773608" cy="4679292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/>
                  </a:p>
                </p:txBody>
              </p:sp>
              <p:sp>
                <p:nvSpPr>
                  <p:cNvPr id="791" name="자유형: 도형 790">
                    <a:extLst>
                      <a:ext uri="{FF2B5EF4-FFF2-40B4-BE49-F238E27FC236}">
                        <a16:creationId xmlns:a16="http://schemas.microsoft.com/office/drawing/2014/main" id="{A6650069-86B4-3333-99B4-898F84082C11}"/>
                      </a:ext>
                    </a:extLst>
                  </p:cNvPr>
                  <p:cNvSpPr/>
                  <p:nvPr/>
                </p:nvSpPr>
                <p:spPr>
                  <a:xfrm>
                    <a:off x="1044067" y="0"/>
                    <a:ext cx="6856259" cy="6856219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42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/>
                  </a:p>
                </p:txBody>
              </p:sp>
            </p:grpSp>
          </p:grpSp>
        </p:grpSp>
        <p:grpSp>
          <p:nvGrpSpPr>
            <p:cNvPr id="900" name="그룹 899">
              <a:extLst>
                <a:ext uri="{FF2B5EF4-FFF2-40B4-BE49-F238E27FC236}">
                  <a16:creationId xmlns:a16="http://schemas.microsoft.com/office/drawing/2014/main" id="{3BF5A98E-09AC-B5DB-8A63-B7D71DBE5FB4}"/>
                </a:ext>
              </a:extLst>
            </p:cNvPr>
            <p:cNvGrpSpPr/>
            <p:nvPr/>
          </p:nvGrpSpPr>
          <p:grpSpPr>
            <a:xfrm>
              <a:off x="8021076" y="5229290"/>
              <a:ext cx="871262" cy="1085613"/>
              <a:chOff x="8007875" y="5212902"/>
              <a:chExt cx="897663" cy="1118508"/>
            </a:xfrm>
          </p:grpSpPr>
          <p:grpSp>
            <p:nvGrpSpPr>
              <p:cNvPr id="888" name="그룹 887">
                <a:extLst>
                  <a:ext uri="{FF2B5EF4-FFF2-40B4-BE49-F238E27FC236}">
                    <a16:creationId xmlns:a16="http://schemas.microsoft.com/office/drawing/2014/main" id="{3B256F4D-5F90-A7AF-6987-7CEF47AFF2E9}"/>
                  </a:ext>
                </a:extLst>
              </p:cNvPr>
              <p:cNvGrpSpPr/>
              <p:nvPr/>
            </p:nvGrpSpPr>
            <p:grpSpPr>
              <a:xfrm>
                <a:off x="8007875" y="5212902"/>
                <a:ext cx="847274" cy="1114497"/>
                <a:chOff x="8007875" y="10461958"/>
                <a:chExt cx="847274" cy="1114497"/>
              </a:xfrm>
              <a:solidFill>
                <a:srgbClr val="C5C1E9">
                  <a:alpha val="26000"/>
                </a:srgbClr>
              </a:solidFill>
            </p:grpSpPr>
            <p:sp>
              <p:nvSpPr>
                <p:cNvPr id="887" name="자유형: 도형 886">
                  <a:extLst>
                    <a:ext uri="{FF2B5EF4-FFF2-40B4-BE49-F238E27FC236}">
                      <a16:creationId xmlns:a16="http://schemas.microsoft.com/office/drawing/2014/main" id="{10FAABEF-3693-7D79-7F68-8078770B6869}"/>
                    </a:ext>
                  </a:extLst>
                </p:cNvPr>
                <p:cNvSpPr/>
                <p:nvPr/>
              </p:nvSpPr>
              <p:spPr>
                <a:xfrm rot="5400000">
                  <a:off x="8312224" y="10428404"/>
                  <a:ext cx="173111" cy="240220"/>
                </a:xfrm>
                <a:custGeom>
                  <a:avLst/>
                  <a:gdLst>
                    <a:gd name="connsiteX0" fmla="*/ 0 w 173111"/>
                    <a:gd name="connsiteY0" fmla="*/ 240220 h 240220"/>
                    <a:gd name="connsiteX1" fmla="*/ 0 w 173111"/>
                    <a:gd name="connsiteY1" fmla="*/ 0 h 240220"/>
                    <a:gd name="connsiteX2" fmla="*/ 103769 w 173111"/>
                    <a:gd name="connsiteY2" fmla="*/ 0 h 240220"/>
                    <a:gd name="connsiteX3" fmla="*/ 173111 w 173111"/>
                    <a:gd name="connsiteY3" fmla="*/ 120110 h 240220"/>
                    <a:gd name="connsiteX4" fmla="*/ 103769 w 173111"/>
                    <a:gd name="connsiteY4" fmla="*/ 240220 h 240220"/>
                    <a:gd name="connsiteX5" fmla="*/ 0 w 173111"/>
                    <a:gd name="connsiteY5" fmla="*/ 240220 h 240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111" h="240220">
                      <a:moveTo>
                        <a:pt x="0" y="240220"/>
                      </a:moveTo>
                      <a:lnTo>
                        <a:pt x="0" y="0"/>
                      </a:lnTo>
                      <a:lnTo>
                        <a:pt x="103769" y="0"/>
                      </a:lnTo>
                      <a:lnTo>
                        <a:pt x="173111" y="120110"/>
                      </a:lnTo>
                      <a:lnTo>
                        <a:pt x="103769" y="240220"/>
                      </a:lnTo>
                      <a:lnTo>
                        <a:pt x="0" y="24022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86" name="자유형: 도형 885">
                  <a:extLst>
                    <a:ext uri="{FF2B5EF4-FFF2-40B4-BE49-F238E27FC236}">
                      <a16:creationId xmlns:a16="http://schemas.microsoft.com/office/drawing/2014/main" id="{173037EE-9BD1-55BC-20C7-12360F8C8D1E}"/>
                    </a:ext>
                  </a:extLst>
                </p:cNvPr>
                <p:cNvSpPr/>
                <p:nvPr/>
              </p:nvSpPr>
              <p:spPr>
                <a:xfrm rot="5400000">
                  <a:off x="8124745" y="10610687"/>
                  <a:ext cx="277368" cy="240221"/>
                </a:xfrm>
                <a:custGeom>
                  <a:avLst/>
                  <a:gdLst>
                    <a:gd name="connsiteX0" fmla="*/ 0 w 277368"/>
                    <a:gd name="connsiteY0" fmla="*/ 120110 h 240221"/>
                    <a:gd name="connsiteX1" fmla="*/ 69342 w 277368"/>
                    <a:gd name="connsiteY1" fmla="*/ 0 h 240221"/>
                    <a:gd name="connsiteX2" fmla="*/ 208026 w 277368"/>
                    <a:gd name="connsiteY2" fmla="*/ 0 h 240221"/>
                    <a:gd name="connsiteX3" fmla="*/ 277368 w 277368"/>
                    <a:gd name="connsiteY3" fmla="*/ 120110 h 240221"/>
                    <a:gd name="connsiteX4" fmla="*/ 208026 w 277368"/>
                    <a:gd name="connsiteY4" fmla="*/ 240221 h 240221"/>
                    <a:gd name="connsiteX5" fmla="*/ 69342 w 277368"/>
                    <a:gd name="connsiteY5" fmla="*/ 240221 h 240221"/>
                    <a:gd name="connsiteX6" fmla="*/ 0 w 277368"/>
                    <a:gd name="connsiteY6" fmla="*/ 120110 h 240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368" h="240221">
                      <a:moveTo>
                        <a:pt x="0" y="120110"/>
                      </a:moveTo>
                      <a:lnTo>
                        <a:pt x="69342" y="0"/>
                      </a:lnTo>
                      <a:lnTo>
                        <a:pt x="208026" y="0"/>
                      </a:lnTo>
                      <a:lnTo>
                        <a:pt x="277368" y="120110"/>
                      </a:lnTo>
                      <a:lnTo>
                        <a:pt x="208026" y="240221"/>
                      </a:lnTo>
                      <a:lnTo>
                        <a:pt x="69342" y="240221"/>
                      </a:lnTo>
                      <a:lnTo>
                        <a:pt x="0" y="1201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85" name="자유형: 도형 884">
                  <a:extLst>
                    <a:ext uri="{FF2B5EF4-FFF2-40B4-BE49-F238E27FC236}">
                      <a16:creationId xmlns:a16="http://schemas.microsoft.com/office/drawing/2014/main" id="{80556B4D-EF5E-9055-FD89-6FDAF216280A}"/>
                    </a:ext>
                  </a:extLst>
                </p:cNvPr>
                <p:cNvSpPr/>
                <p:nvPr/>
              </p:nvSpPr>
              <p:spPr>
                <a:xfrm rot="5400000">
                  <a:off x="8395445" y="10610687"/>
                  <a:ext cx="277368" cy="240221"/>
                </a:xfrm>
                <a:custGeom>
                  <a:avLst/>
                  <a:gdLst>
                    <a:gd name="connsiteX0" fmla="*/ 0 w 277368"/>
                    <a:gd name="connsiteY0" fmla="*/ 120110 h 240221"/>
                    <a:gd name="connsiteX1" fmla="*/ 69342 w 277368"/>
                    <a:gd name="connsiteY1" fmla="*/ 0 h 240221"/>
                    <a:gd name="connsiteX2" fmla="*/ 208026 w 277368"/>
                    <a:gd name="connsiteY2" fmla="*/ 0 h 240221"/>
                    <a:gd name="connsiteX3" fmla="*/ 277368 w 277368"/>
                    <a:gd name="connsiteY3" fmla="*/ 120110 h 240221"/>
                    <a:gd name="connsiteX4" fmla="*/ 208026 w 277368"/>
                    <a:gd name="connsiteY4" fmla="*/ 240221 h 240221"/>
                    <a:gd name="connsiteX5" fmla="*/ 69342 w 277368"/>
                    <a:gd name="connsiteY5" fmla="*/ 240221 h 240221"/>
                    <a:gd name="connsiteX6" fmla="*/ 0 w 277368"/>
                    <a:gd name="connsiteY6" fmla="*/ 120110 h 240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368" h="240221">
                      <a:moveTo>
                        <a:pt x="0" y="120110"/>
                      </a:moveTo>
                      <a:lnTo>
                        <a:pt x="69342" y="0"/>
                      </a:lnTo>
                      <a:lnTo>
                        <a:pt x="208026" y="0"/>
                      </a:lnTo>
                      <a:lnTo>
                        <a:pt x="277368" y="120110"/>
                      </a:lnTo>
                      <a:lnTo>
                        <a:pt x="208026" y="240221"/>
                      </a:lnTo>
                      <a:lnTo>
                        <a:pt x="69342" y="240221"/>
                      </a:lnTo>
                      <a:lnTo>
                        <a:pt x="0" y="1201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84" name="자유형: 도형 883">
                  <a:extLst>
                    <a:ext uri="{FF2B5EF4-FFF2-40B4-BE49-F238E27FC236}">
                      <a16:creationId xmlns:a16="http://schemas.microsoft.com/office/drawing/2014/main" id="{E3B7825F-DE3A-A9F5-2D96-E2BA8B4542BB}"/>
                    </a:ext>
                  </a:extLst>
                </p:cNvPr>
                <p:cNvSpPr/>
                <p:nvPr/>
              </p:nvSpPr>
              <p:spPr>
                <a:xfrm rot="5400000">
                  <a:off x="8530797" y="10845096"/>
                  <a:ext cx="277463" cy="240316"/>
                </a:xfrm>
                <a:custGeom>
                  <a:avLst/>
                  <a:gdLst>
                    <a:gd name="connsiteX0" fmla="*/ 0 w 277463"/>
                    <a:gd name="connsiteY0" fmla="*/ 120205 h 240316"/>
                    <a:gd name="connsiteX1" fmla="*/ 69342 w 277463"/>
                    <a:gd name="connsiteY1" fmla="*/ 0 h 240316"/>
                    <a:gd name="connsiteX2" fmla="*/ 208121 w 277463"/>
                    <a:gd name="connsiteY2" fmla="*/ 0 h 240316"/>
                    <a:gd name="connsiteX3" fmla="*/ 277463 w 277463"/>
                    <a:gd name="connsiteY3" fmla="*/ 120205 h 240316"/>
                    <a:gd name="connsiteX4" fmla="*/ 208121 w 277463"/>
                    <a:gd name="connsiteY4" fmla="*/ 240316 h 240316"/>
                    <a:gd name="connsiteX5" fmla="*/ 69342 w 277463"/>
                    <a:gd name="connsiteY5" fmla="*/ 240316 h 240316"/>
                    <a:gd name="connsiteX6" fmla="*/ 0 w 277463"/>
                    <a:gd name="connsiteY6" fmla="*/ 120205 h 240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463" h="240316">
                      <a:moveTo>
                        <a:pt x="0" y="120205"/>
                      </a:moveTo>
                      <a:lnTo>
                        <a:pt x="69342" y="0"/>
                      </a:lnTo>
                      <a:lnTo>
                        <a:pt x="208121" y="0"/>
                      </a:lnTo>
                      <a:lnTo>
                        <a:pt x="277463" y="120205"/>
                      </a:lnTo>
                      <a:lnTo>
                        <a:pt x="208121" y="240316"/>
                      </a:lnTo>
                      <a:lnTo>
                        <a:pt x="69342" y="240316"/>
                      </a:lnTo>
                      <a:lnTo>
                        <a:pt x="0" y="12020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83" name="자유형: 도형 882">
                  <a:extLst>
                    <a:ext uri="{FF2B5EF4-FFF2-40B4-BE49-F238E27FC236}">
                      <a16:creationId xmlns:a16="http://schemas.microsoft.com/office/drawing/2014/main" id="{DF47426C-1176-1B4D-DA38-2735F5A42BEE}"/>
                    </a:ext>
                  </a:extLst>
                </p:cNvPr>
                <p:cNvSpPr/>
                <p:nvPr/>
              </p:nvSpPr>
              <p:spPr>
                <a:xfrm rot="5400000">
                  <a:off x="8260048" y="10845145"/>
                  <a:ext cx="277462" cy="240220"/>
                </a:xfrm>
                <a:custGeom>
                  <a:avLst/>
                  <a:gdLst>
                    <a:gd name="connsiteX0" fmla="*/ 0 w 277462"/>
                    <a:gd name="connsiteY0" fmla="*/ 120110 h 240220"/>
                    <a:gd name="connsiteX1" fmla="*/ 69342 w 277462"/>
                    <a:gd name="connsiteY1" fmla="*/ 0 h 240220"/>
                    <a:gd name="connsiteX2" fmla="*/ 208120 w 277462"/>
                    <a:gd name="connsiteY2" fmla="*/ 0 h 240220"/>
                    <a:gd name="connsiteX3" fmla="*/ 277462 w 277462"/>
                    <a:gd name="connsiteY3" fmla="*/ 120110 h 240220"/>
                    <a:gd name="connsiteX4" fmla="*/ 208120 w 277462"/>
                    <a:gd name="connsiteY4" fmla="*/ 240220 h 240220"/>
                    <a:gd name="connsiteX5" fmla="*/ 69342 w 277462"/>
                    <a:gd name="connsiteY5" fmla="*/ 240220 h 240220"/>
                    <a:gd name="connsiteX6" fmla="*/ 0 w 277462"/>
                    <a:gd name="connsiteY6" fmla="*/ 120110 h 240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462" h="240220">
                      <a:moveTo>
                        <a:pt x="0" y="120110"/>
                      </a:moveTo>
                      <a:lnTo>
                        <a:pt x="69342" y="0"/>
                      </a:lnTo>
                      <a:lnTo>
                        <a:pt x="208120" y="0"/>
                      </a:lnTo>
                      <a:lnTo>
                        <a:pt x="277462" y="120110"/>
                      </a:lnTo>
                      <a:lnTo>
                        <a:pt x="208120" y="240220"/>
                      </a:lnTo>
                      <a:lnTo>
                        <a:pt x="69342" y="240220"/>
                      </a:lnTo>
                      <a:lnTo>
                        <a:pt x="0" y="1201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82" name="자유형: 도형 881">
                  <a:extLst>
                    <a:ext uri="{FF2B5EF4-FFF2-40B4-BE49-F238E27FC236}">
                      <a16:creationId xmlns:a16="http://schemas.microsoft.com/office/drawing/2014/main" id="{8F1E9F64-8B6B-F742-13FE-8E273EE65BFE}"/>
                    </a:ext>
                  </a:extLst>
                </p:cNvPr>
                <p:cNvSpPr/>
                <p:nvPr/>
              </p:nvSpPr>
              <p:spPr>
                <a:xfrm rot="5400000">
                  <a:off x="8124745" y="11079603"/>
                  <a:ext cx="277368" cy="240221"/>
                </a:xfrm>
                <a:custGeom>
                  <a:avLst/>
                  <a:gdLst>
                    <a:gd name="connsiteX0" fmla="*/ 0 w 277368"/>
                    <a:gd name="connsiteY0" fmla="*/ 120110 h 240221"/>
                    <a:gd name="connsiteX1" fmla="*/ 69342 w 277368"/>
                    <a:gd name="connsiteY1" fmla="*/ 0 h 240221"/>
                    <a:gd name="connsiteX2" fmla="*/ 208026 w 277368"/>
                    <a:gd name="connsiteY2" fmla="*/ 0 h 240221"/>
                    <a:gd name="connsiteX3" fmla="*/ 277368 w 277368"/>
                    <a:gd name="connsiteY3" fmla="*/ 120110 h 240221"/>
                    <a:gd name="connsiteX4" fmla="*/ 208026 w 277368"/>
                    <a:gd name="connsiteY4" fmla="*/ 240221 h 240221"/>
                    <a:gd name="connsiteX5" fmla="*/ 69342 w 277368"/>
                    <a:gd name="connsiteY5" fmla="*/ 240221 h 240221"/>
                    <a:gd name="connsiteX6" fmla="*/ 0 w 277368"/>
                    <a:gd name="connsiteY6" fmla="*/ 120110 h 240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368" h="240221">
                      <a:moveTo>
                        <a:pt x="0" y="120110"/>
                      </a:moveTo>
                      <a:lnTo>
                        <a:pt x="69342" y="0"/>
                      </a:lnTo>
                      <a:lnTo>
                        <a:pt x="208026" y="0"/>
                      </a:lnTo>
                      <a:lnTo>
                        <a:pt x="277368" y="120110"/>
                      </a:lnTo>
                      <a:lnTo>
                        <a:pt x="208026" y="240221"/>
                      </a:lnTo>
                      <a:lnTo>
                        <a:pt x="69342" y="240221"/>
                      </a:lnTo>
                      <a:lnTo>
                        <a:pt x="0" y="1201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81" name="자유형: 도형 880">
                  <a:extLst>
                    <a:ext uri="{FF2B5EF4-FFF2-40B4-BE49-F238E27FC236}">
                      <a16:creationId xmlns:a16="http://schemas.microsoft.com/office/drawing/2014/main" id="{9D61586F-DCD6-3CAE-99EB-6F23970C735F}"/>
                    </a:ext>
                  </a:extLst>
                </p:cNvPr>
                <p:cNvSpPr/>
                <p:nvPr/>
              </p:nvSpPr>
              <p:spPr>
                <a:xfrm rot="5400000">
                  <a:off x="8395445" y="11079603"/>
                  <a:ext cx="277368" cy="240221"/>
                </a:xfrm>
                <a:custGeom>
                  <a:avLst/>
                  <a:gdLst>
                    <a:gd name="connsiteX0" fmla="*/ 0 w 277368"/>
                    <a:gd name="connsiteY0" fmla="*/ 120110 h 240221"/>
                    <a:gd name="connsiteX1" fmla="*/ 69342 w 277368"/>
                    <a:gd name="connsiteY1" fmla="*/ 0 h 240221"/>
                    <a:gd name="connsiteX2" fmla="*/ 208026 w 277368"/>
                    <a:gd name="connsiteY2" fmla="*/ 0 h 240221"/>
                    <a:gd name="connsiteX3" fmla="*/ 277368 w 277368"/>
                    <a:gd name="connsiteY3" fmla="*/ 120110 h 240221"/>
                    <a:gd name="connsiteX4" fmla="*/ 208026 w 277368"/>
                    <a:gd name="connsiteY4" fmla="*/ 240221 h 240221"/>
                    <a:gd name="connsiteX5" fmla="*/ 69342 w 277368"/>
                    <a:gd name="connsiteY5" fmla="*/ 240221 h 240221"/>
                    <a:gd name="connsiteX6" fmla="*/ 0 w 277368"/>
                    <a:gd name="connsiteY6" fmla="*/ 120110 h 240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368" h="240221">
                      <a:moveTo>
                        <a:pt x="0" y="120110"/>
                      </a:moveTo>
                      <a:lnTo>
                        <a:pt x="69342" y="0"/>
                      </a:lnTo>
                      <a:lnTo>
                        <a:pt x="208026" y="0"/>
                      </a:lnTo>
                      <a:lnTo>
                        <a:pt x="277368" y="120110"/>
                      </a:lnTo>
                      <a:lnTo>
                        <a:pt x="208026" y="240221"/>
                      </a:lnTo>
                      <a:lnTo>
                        <a:pt x="69342" y="240221"/>
                      </a:lnTo>
                      <a:lnTo>
                        <a:pt x="0" y="1201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80" name="자유형: 도형 879">
                  <a:extLst>
                    <a:ext uri="{FF2B5EF4-FFF2-40B4-BE49-F238E27FC236}">
                      <a16:creationId xmlns:a16="http://schemas.microsoft.com/office/drawing/2014/main" id="{C90E45C2-A4B2-53EC-A33C-62E7282CB285}"/>
                    </a:ext>
                  </a:extLst>
                </p:cNvPr>
                <p:cNvSpPr/>
                <p:nvPr/>
              </p:nvSpPr>
              <p:spPr>
                <a:xfrm rot="5400000">
                  <a:off x="7989301" y="11314012"/>
                  <a:ext cx="277463" cy="240316"/>
                </a:xfrm>
                <a:custGeom>
                  <a:avLst/>
                  <a:gdLst>
                    <a:gd name="connsiteX0" fmla="*/ 0 w 277463"/>
                    <a:gd name="connsiteY0" fmla="*/ 120110 h 240316"/>
                    <a:gd name="connsiteX1" fmla="*/ 69437 w 277463"/>
                    <a:gd name="connsiteY1" fmla="*/ 0 h 240316"/>
                    <a:gd name="connsiteX2" fmla="*/ 208121 w 277463"/>
                    <a:gd name="connsiteY2" fmla="*/ 0 h 240316"/>
                    <a:gd name="connsiteX3" fmla="*/ 277463 w 277463"/>
                    <a:gd name="connsiteY3" fmla="*/ 120110 h 240316"/>
                    <a:gd name="connsiteX4" fmla="*/ 208121 w 277463"/>
                    <a:gd name="connsiteY4" fmla="*/ 240316 h 240316"/>
                    <a:gd name="connsiteX5" fmla="*/ 69437 w 277463"/>
                    <a:gd name="connsiteY5" fmla="*/ 240316 h 240316"/>
                    <a:gd name="connsiteX6" fmla="*/ 0 w 277463"/>
                    <a:gd name="connsiteY6" fmla="*/ 120110 h 240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463" h="240316">
                      <a:moveTo>
                        <a:pt x="0" y="120110"/>
                      </a:moveTo>
                      <a:lnTo>
                        <a:pt x="69437" y="0"/>
                      </a:lnTo>
                      <a:lnTo>
                        <a:pt x="208121" y="0"/>
                      </a:lnTo>
                      <a:lnTo>
                        <a:pt x="277463" y="120110"/>
                      </a:lnTo>
                      <a:lnTo>
                        <a:pt x="208121" y="240316"/>
                      </a:lnTo>
                      <a:lnTo>
                        <a:pt x="69437" y="240316"/>
                      </a:lnTo>
                      <a:lnTo>
                        <a:pt x="0" y="1201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79" name="자유형: 도형 878">
                  <a:extLst>
                    <a:ext uri="{FF2B5EF4-FFF2-40B4-BE49-F238E27FC236}">
                      <a16:creationId xmlns:a16="http://schemas.microsoft.com/office/drawing/2014/main" id="{15291B27-3967-BE54-415C-EEA3F4224A31}"/>
                    </a:ext>
                  </a:extLst>
                </p:cNvPr>
                <p:cNvSpPr/>
                <p:nvPr/>
              </p:nvSpPr>
              <p:spPr>
                <a:xfrm rot="5400000">
                  <a:off x="8530797" y="11314012"/>
                  <a:ext cx="277463" cy="240316"/>
                </a:xfrm>
                <a:custGeom>
                  <a:avLst/>
                  <a:gdLst>
                    <a:gd name="connsiteX0" fmla="*/ 0 w 277463"/>
                    <a:gd name="connsiteY0" fmla="*/ 120205 h 240316"/>
                    <a:gd name="connsiteX1" fmla="*/ 69437 w 277463"/>
                    <a:gd name="connsiteY1" fmla="*/ 0 h 240316"/>
                    <a:gd name="connsiteX2" fmla="*/ 208121 w 277463"/>
                    <a:gd name="connsiteY2" fmla="*/ 0 h 240316"/>
                    <a:gd name="connsiteX3" fmla="*/ 277463 w 277463"/>
                    <a:gd name="connsiteY3" fmla="*/ 120205 h 240316"/>
                    <a:gd name="connsiteX4" fmla="*/ 208121 w 277463"/>
                    <a:gd name="connsiteY4" fmla="*/ 240316 h 240316"/>
                    <a:gd name="connsiteX5" fmla="*/ 69437 w 277463"/>
                    <a:gd name="connsiteY5" fmla="*/ 240316 h 240316"/>
                    <a:gd name="connsiteX6" fmla="*/ 0 w 277463"/>
                    <a:gd name="connsiteY6" fmla="*/ 120205 h 240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7463" h="240316">
                      <a:moveTo>
                        <a:pt x="0" y="120205"/>
                      </a:moveTo>
                      <a:lnTo>
                        <a:pt x="69437" y="0"/>
                      </a:lnTo>
                      <a:lnTo>
                        <a:pt x="208121" y="0"/>
                      </a:lnTo>
                      <a:lnTo>
                        <a:pt x="277463" y="120205"/>
                      </a:lnTo>
                      <a:lnTo>
                        <a:pt x="208121" y="240316"/>
                      </a:lnTo>
                      <a:lnTo>
                        <a:pt x="69437" y="240316"/>
                      </a:lnTo>
                      <a:lnTo>
                        <a:pt x="0" y="12020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78" name="자유형: 도형 877">
                  <a:extLst>
                    <a:ext uri="{FF2B5EF4-FFF2-40B4-BE49-F238E27FC236}">
                      <a16:creationId xmlns:a16="http://schemas.microsoft.com/office/drawing/2014/main" id="{591A3CC5-49E7-ED50-14FE-4A39AEF63FA3}"/>
                    </a:ext>
                  </a:extLst>
                </p:cNvPr>
                <p:cNvSpPr/>
                <p:nvPr/>
              </p:nvSpPr>
              <p:spPr>
                <a:xfrm rot="5400000">
                  <a:off x="8766469" y="11487775"/>
                  <a:ext cx="46510" cy="130850"/>
                </a:xfrm>
                <a:custGeom>
                  <a:avLst/>
                  <a:gdLst>
                    <a:gd name="connsiteX0" fmla="*/ 0 w 46510"/>
                    <a:gd name="connsiteY0" fmla="*/ 50224 h 130850"/>
                    <a:gd name="connsiteX1" fmla="*/ 28995 w 46510"/>
                    <a:gd name="connsiteY1" fmla="*/ 0 h 130850"/>
                    <a:gd name="connsiteX2" fmla="*/ 38259 w 46510"/>
                    <a:gd name="connsiteY2" fmla="*/ 13740 h 130850"/>
                    <a:gd name="connsiteX3" fmla="*/ 46510 w 46510"/>
                    <a:gd name="connsiteY3" fmla="*/ 54609 h 130850"/>
                    <a:gd name="connsiteX4" fmla="*/ 46510 w 46510"/>
                    <a:gd name="connsiteY4" fmla="*/ 130850 h 130850"/>
                    <a:gd name="connsiteX5" fmla="*/ 0 w 46510"/>
                    <a:gd name="connsiteY5" fmla="*/ 50224 h 130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6510" h="130850">
                      <a:moveTo>
                        <a:pt x="0" y="50224"/>
                      </a:moveTo>
                      <a:lnTo>
                        <a:pt x="28995" y="0"/>
                      </a:lnTo>
                      <a:lnTo>
                        <a:pt x="38259" y="13740"/>
                      </a:lnTo>
                      <a:cubicBezTo>
                        <a:pt x="43572" y="26301"/>
                        <a:pt x="46510" y="40112"/>
                        <a:pt x="46510" y="54609"/>
                      </a:cubicBezTo>
                      <a:lnTo>
                        <a:pt x="46510" y="130850"/>
                      </a:lnTo>
                      <a:lnTo>
                        <a:pt x="0" y="502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77" name="자유형: 도형 876">
                  <a:extLst>
                    <a:ext uri="{FF2B5EF4-FFF2-40B4-BE49-F238E27FC236}">
                      <a16:creationId xmlns:a16="http://schemas.microsoft.com/office/drawing/2014/main" id="{2D4B576F-C821-A5A5-C4E1-85572CB732FD}"/>
                    </a:ext>
                  </a:extLst>
                </p:cNvPr>
                <p:cNvSpPr/>
                <p:nvPr/>
              </p:nvSpPr>
              <p:spPr>
                <a:xfrm rot="5400000">
                  <a:off x="8240176" y="11472640"/>
                  <a:ext cx="46509" cy="161121"/>
                </a:xfrm>
                <a:custGeom>
                  <a:avLst/>
                  <a:gdLst>
                    <a:gd name="connsiteX0" fmla="*/ 0 w 46509"/>
                    <a:gd name="connsiteY0" fmla="*/ 80560 h 161121"/>
                    <a:gd name="connsiteX1" fmla="*/ 46509 w 46509"/>
                    <a:gd name="connsiteY1" fmla="*/ 0 h 161121"/>
                    <a:gd name="connsiteX2" fmla="*/ 46509 w 46509"/>
                    <a:gd name="connsiteY2" fmla="*/ 161121 h 161121"/>
                    <a:gd name="connsiteX3" fmla="*/ 0 w 46509"/>
                    <a:gd name="connsiteY3" fmla="*/ 80560 h 161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509" h="161121">
                      <a:moveTo>
                        <a:pt x="0" y="80560"/>
                      </a:moveTo>
                      <a:lnTo>
                        <a:pt x="46509" y="0"/>
                      </a:lnTo>
                      <a:lnTo>
                        <a:pt x="46509" y="161121"/>
                      </a:lnTo>
                      <a:lnTo>
                        <a:pt x="0" y="805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76" name="자유형: 도형 875">
                  <a:extLst>
                    <a:ext uri="{FF2B5EF4-FFF2-40B4-BE49-F238E27FC236}">
                      <a16:creationId xmlns:a16="http://schemas.microsoft.com/office/drawing/2014/main" id="{CF53533D-B032-5FBF-391E-0E4954FE3098}"/>
                    </a:ext>
                  </a:extLst>
                </p:cNvPr>
                <p:cNvSpPr/>
                <p:nvPr/>
              </p:nvSpPr>
              <p:spPr>
                <a:xfrm rot="5400000">
                  <a:off x="8510875" y="11472640"/>
                  <a:ext cx="46509" cy="161120"/>
                </a:xfrm>
                <a:custGeom>
                  <a:avLst/>
                  <a:gdLst>
                    <a:gd name="connsiteX0" fmla="*/ 0 w 46509"/>
                    <a:gd name="connsiteY0" fmla="*/ 80560 h 161120"/>
                    <a:gd name="connsiteX1" fmla="*/ 46509 w 46509"/>
                    <a:gd name="connsiteY1" fmla="*/ 0 h 161120"/>
                    <a:gd name="connsiteX2" fmla="*/ 46509 w 46509"/>
                    <a:gd name="connsiteY2" fmla="*/ 161120 h 161120"/>
                    <a:gd name="connsiteX3" fmla="*/ 0 w 46509"/>
                    <a:gd name="connsiteY3" fmla="*/ 80560 h 161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509" h="161120">
                      <a:moveTo>
                        <a:pt x="0" y="80560"/>
                      </a:moveTo>
                      <a:lnTo>
                        <a:pt x="46509" y="0"/>
                      </a:lnTo>
                      <a:lnTo>
                        <a:pt x="46509" y="161120"/>
                      </a:lnTo>
                      <a:lnTo>
                        <a:pt x="0" y="805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899" name="자유형: 도형 898">
                <a:extLst>
                  <a:ext uri="{FF2B5EF4-FFF2-40B4-BE49-F238E27FC236}">
                    <a16:creationId xmlns:a16="http://schemas.microsoft.com/office/drawing/2014/main" id="{0A0FDFFA-0B36-50D9-8DA9-C00F882B128E}"/>
                  </a:ext>
                </a:extLst>
              </p:cNvPr>
              <p:cNvSpPr/>
              <p:nvPr/>
            </p:nvSpPr>
            <p:spPr>
              <a:xfrm rot="5400000">
                <a:off x="7966398" y="5392270"/>
                <a:ext cx="1072778" cy="805502"/>
              </a:xfrm>
              <a:custGeom>
                <a:avLst/>
                <a:gdLst>
                  <a:gd name="connsiteX0" fmla="*/ 0 w 1064604"/>
                  <a:gd name="connsiteY0" fmla="*/ 432429 h 799365"/>
                  <a:gd name="connsiteX1" fmla="*/ 15301 w 1064604"/>
                  <a:gd name="connsiteY1" fmla="*/ 405792 h 799365"/>
                  <a:gd name="connsiteX2" fmla="*/ 46353 w 1064604"/>
                  <a:gd name="connsiteY2" fmla="*/ 405792 h 799365"/>
                  <a:gd name="connsiteX3" fmla="*/ 61021 w 1064604"/>
                  <a:gd name="connsiteY3" fmla="*/ 431224 h 799365"/>
                  <a:gd name="connsiteX4" fmla="*/ 216755 w 1064604"/>
                  <a:gd name="connsiteY4" fmla="*/ 431224 h 799365"/>
                  <a:gd name="connsiteX5" fmla="*/ 224851 w 1064604"/>
                  <a:gd name="connsiteY5" fmla="*/ 417222 h 799365"/>
                  <a:gd name="connsiteX6" fmla="*/ 241043 w 1064604"/>
                  <a:gd name="connsiteY6" fmla="*/ 417222 h 799365"/>
                  <a:gd name="connsiteX7" fmla="*/ 325435 w 1064604"/>
                  <a:gd name="connsiteY7" fmla="*/ 271014 h 799365"/>
                  <a:gd name="connsiteX8" fmla="*/ 317339 w 1064604"/>
                  <a:gd name="connsiteY8" fmla="*/ 256916 h 799365"/>
                  <a:gd name="connsiteX9" fmla="*/ 326293 w 1064604"/>
                  <a:gd name="connsiteY9" fmla="*/ 241392 h 799365"/>
                  <a:gd name="connsiteX10" fmla="*/ 344105 w 1064604"/>
                  <a:gd name="connsiteY10" fmla="*/ 241392 h 799365"/>
                  <a:gd name="connsiteX11" fmla="*/ 352201 w 1064604"/>
                  <a:gd name="connsiteY11" fmla="*/ 255392 h 799365"/>
                  <a:gd name="connsiteX12" fmla="*/ 521079 w 1064604"/>
                  <a:gd name="connsiteY12" fmla="*/ 255392 h 799365"/>
                  <a:gd name="connsiteX13" fmla="*/ 529175 w 1064604"/>
                  <a:gd name="connsiteY13" fmla="*/ 241392 h 799365"/>
                  <a:gd name="connsiteX14" fmla="*/ 545463 w 1064604"/>
                  <a:gd name="connsiteY14" fmla="*/ 241392 h 799365"/>
                  <a:gd name="connsiteX15" fmla="*/ 629949 w 1064604"/>
                  <a:gd name="connsiteY15" fmla="*/ 94992 h 799365"/>
                  <a:gd name="connsiteX16" fmla="*/ 621949 w 1064604"/>
                  <a:gd name="connsiteY16" fmla="*/ 81086 h 799365"/>
                  <a:gd name="connsiteX17" fmla="*/ 629949 w 1064604"/>
                  <a:gd name="connsiteY17" fmla="*/ 67178 h 799365"/>
                  <a:gd name="connsiteX18" fmla="*/ 591121 w 1064604"/>
                  <a:gd name="connsiteY18" fmla="*/ 0 h 799365"/>
                  <a:gd name="connsiteX19" fmla="*/ 594504 w 1064604"/>
                  <a:gd name="connsiteY19" fmla="*/ 0 h 799365"/>
                  <a:gd name="connsiteX20" fmla="*/ 632331 w 1064604"/>
                  <a:gd name="connsiteY20" fmla="*/ 65560 h 799365"/>
                  <a:gd name="connsiteX21" fmla="*/ 648713 w 1064604"/>
                  <a:gd name="connsiteY21" fmla="*/ 65560 h 799365"/>
                  <a:gd name="connsiteX22" fmla="*/ 656809 w 1064604"/>
                  <a:gd name="connsiteY22" fmla="*/ 79562 h 799365"/>
                  <a:gd name="connsiteX23" fmla="*/ 825593 w 1064604"/>
                  <a:gd name="connsiteY23" fmla="*/ 79562 h 799365"/>
                  <a:gd name="connsiteX24" fmla="*/ 833689 w 1064604"/>
                  <a:gd name="connsiteY24" fmla="*/ 65560 h 799365"/>
                  <a:gd name="connsiteX25" fmla="*/ 849691 w 1064604"/>
                  <a:gd name="connsiteY25" fmla="*/ 65560 h 799365"/>
                  <a:gd name="connsiteX26" fmla="*/ 887532 w 1064604"/>
                  <a:gd name="connsiteY26" fmla="*/ 0 h 799365"/>
                  <a:gd name="connsiteX27" fmla="*/ 890921 w 1064604"/>
                  <a:gd name="connsiteY27" fmla="*/ 0 h 799365"/>
                  <a:gd name="connsiteX28" fmla="*/ 852359 w 1064604"/>
                  <a:gd name="connsiteY28" fmla="*/ 66798 h 799365"/>
                  <a:gd name="connsiteX29" fmla="*/ 860549 w 1064604"/>
                  <a:gd name="connsiteY29" fmla="*/ 80990 h 799365"/>
                  <a:gd name="connsiteX30" fmla="*/ 852359 w 1064604"/>
                  <a:gd name="connsiteY30" fmla="*/ 95182 h 799365"/>
                  <a:gd name="connsiteX31" fmla="*/ 930081 w 1064604"/>
                  <a:gd name="connsiteY31" fmla="*/ 229866 h 799365"/>
                  <a:gd name="connsiteX32" fmla="*/ 959323 w 1064604"/>
                  <a:gd name="connsiteY32" fmla="*/ 229866 h 799365"/>
                  <a:gd name="connsiteX33" fmla="*/ 973993 w 1064604"/>
                  <a:gd name="connsiteY33" fmla="*/ 255202 h 799365"/>
                  <a:gd name="connsiteX34" fmla="*/ 1064604 w 1064604"/>
                  <a:gd name="connsiteY34" fmla="*/ 255202 h 799365"/>
                  <a:gd name="connsiteX35" fmla="*/ 1064604 w 1064604"/>
                  <a:gd name="connsiteY35" fmla="*/ 258250 h 799365"/>
                  <a:gd name="connsiteX36" fmla="*/ 973993 w 1064604"/>
                  <a:gd name="connsiteY36" fmla="*/ 258250 h 799365"/>
                  <a:gd name="connsiteX37" fmla="*/ 959323 w 1064604"/>
                  <a:gd name="connsiteY37" fmla="*/ 283682 h 799365"/>
                  <a:gd name="connsiteX38" fmla="*/ 930081 w 1064604"/>
                  <a:gd name="connsiteY38" fmla="*/ 283682 h 799365"/>
                  <a:gd name="connsiteX39" fmla="*/ 852263 w 1064604"/>
                  <a:gd name="connsiteY39" fmla="*/ 418556 h 799365"/>
                  <a:gd name="connsiteX40" fmla="*/ 860359 w 1064604"/>
                  <a:gd name="connsiteY40" fmla="*/ 432558 h 799365"/>
                  <a:gd name="connsiteX41" fmla="*/ 852263 w 1064604"/>
                  <a:gd name="connsiteY41" fmla="*/ 446560 h 799365"/>
                  <a:gd name="connsiteX42" fmla="*/ 930177 w 1064604"/>
                  <a:gd name="connsiteY42" fmla="*/ 581433 h 799365"/>
                  <a:gd name="connsiteX43" fmla="*/ 959419 w 1064604"/>
                  <a:gd name="connsiteY43" fmla="*/ 581433 h 799365"/>
                  <a:gd name="connsiteX44" fmla="*/ 974945 w 1064604"/>
                  <a:gd name="connsiteY44" fmla="*/ 608294 h 799365"/>
                  <a:gd name="connsiteX45" fmla="*/ 959419 w 1064604"/>
                  <a:gd name="connsiteY45" fmla="*/ 635059 h 799365"/>
                  <a:gd name="connsiteX46" fmla="*/ 928463 w 1064604"/>
                  <a:gd name="connsiteY46" fmla="*/ 635059 h 799365"/>
                  <a:gd name="connsiteX47" fmla="*/ 913033 w 1064604"/>
                  <a:gd name="connsiteY47" fmla="*/ 608294 h 799365"/>
                  <a:gd name="connsiteX48" fmla="*/ 927701 w 1064604"/>
                  <a:gd name="connsiteY48" fmla="*/ 582862 h 799365"/>
                  <a:gd name="connsiteX49" fmla="*/ 849881 w 1064604"/>
                  <a:gd name="connsiteY49" fmla="*/ 447988 h 799365"/>
                  <a:gd name="connsiteX50" fmla="*/ 833689 w 1064604"/>
                  <a:gd name="connsiteY50" fmla="*/ 447988 h 799365"/>
                  <a:gd name="connsiteX51" fmla="*/ 825593 w 1064604"/>
                  <a:gd name="connsiteY51" fmla="*/ 433986 h 799365"/>
                  <a:gd name="connsiteX52" fmla="*/ 669859 w 1064604"/>
                  <a:gd name="connsiteY52" fmla="*/ 433986 h 799365"/>
                  <a:gd name="connsiteX53" fmla="*/ 655191 w 1064604"/>
                  <a:gd name="connsiteY53" fmla="*/ 459324 h 799365"/>
                  <a:gd name="connsiteX54" fmla="*/ 625949 w 1064604"/>
                  <a:gd name="connsiteY54" fmla="*/ 459324 h 799365"/>
                  <a:gd name="connsiteX55" fmla="*/ 548035 w 1064604"/>
                  <a:gd name="connsiteY55" fmla="*/ 594197 h 799365"/>
                  <a:gd name="connsiteX56" fmla="*/ 556131 w 1064604"/>
                  <a:gd name="connsiteY56" fmla="*/ 608198 h 799365"/>
                  <a:gd name="connsiteX57" fmla="*/ 547177 w 1064604"/>
                  <a:gd name="connsiteY57" fmla="*/ 623629 h 799365"/>
                  <a:gd name="connsiteX58" fmla="*/ 529271 w 1064604"/>
                  <a:gd name="connsiteY58" fmla="*/ 623629 h 799365"/>
                  <a:gd name="connsiteX59" fmla="*/ 521173 w 1064604"/>
                  <a:gd name="connsiteY59" fmla="*/ 609627 h 799365"/>
                  <a:gd name="connsiteX60" fmla="*/ 365441 w 1064604"/>
                  <a:gd name="connsiteY60" fmla="*/ 609627 h 799365"/>
                  <a:gd name="connsiteX61" fmla="*/ 350771 w 1064604"/>
                  <a:gd name="connsiteY61" fmla="*/ 635059 h 799365"/>
                  <a:gd name="connsiteX62" fmla="*/ 321529 w 1064604"/>
                  <a:gd name="connsiteY62" fmla="*/ 635059 h 799365"/>
                  <a:gd name="connsiteX63" fmla="*/ 243615 w 1064604"/>
                  <a:gd name="connsiteY63" fmla="*/ 770028 h 799365"/>
                  <a:gd name="connsiteX64" fmla="*/ 251711 w 1064604"/>
                  <a:gd name="connsiteY64" fmla="*/ 783935 h 799365"/>
                  <a:gd name="connsiteX65" fmla="*/ 242759 w 1064604"/>
                  <a:gd name="connsiteY65" fmla="*/ 799365 h 799365"/>
                  <a:gd name="connsiteX66" fmla="*/ 224851 w 1064604"/>
                  <a:gd name="connsiteY66" fmla="*/ 799365 h 799365"/>
                  <a:gd name="connsiteX67" fmla="*/ 215897 w 1064604"/>
                  <a:gd name="connsiteY67" fmla="*/ 783935 h 799365"/>
                  <a:gd name="connsiteX68" fmla="*/ 224851 w 1064604"/>
                  <a:gd name="connsiteY68" fmla="*/ 768504 h 799365"/>
                  <a:gd name="connsiteX69" fmla="*/ 241139 w 1064604"/>
                  <a:gd name="connsiteY69" fmla="*/ 768504 h 799365"/>
                  <a:gd name="connsiteX70" fmla="*/ 318959 w 1064604"/>
                  <a:gd name="connsiteY70" fmla="*/ 633630 h 799365"/>
                  <a:gd name="connsiteX71" fmla="*/ 304289 w 1064604"/>
                  <a:gd name="connsiteY71" fmla="*/ 608198 h 799365"/>
                  <a:gd name="connsiteX72" fmla="*/ 318959 w 1064604"/>
                  <a:gd name="connsiteY72" fmla="*/ 582767 h 799365"/>
                  <a:gd name="connsiteX73" fmla="*/ 241139 w 1064604"/>
                  <a:gd name="connsiteY73" fmla="*/ 447894 h 799365"/>
                  <a:gd name="connsiteX74" fmla="*/ 224947 w 1064604"/>
                  <a:gd name="connsiteY74" fmla="*/ 447894 h 799365"/>
                  <a:gd name="connsiteX75" fmla="*/ 216849 w 1064604"/>
                  <a:gd name="connsiteY75" fmla="*/ 433892 h 799365"/>
                  <a:gd name="connsiteX76" fmla="*/ 61117 w 1064604"/>
                  <a:gd name="connsiteY76" fmla="*/ 433892 h 799365"/>
                  <a:gd name="connsiteX77" fmla="*/ 46447 w 1064604"/>
                  <a:gd name="connsiteY77" fmla="*/ 459228 h 799365"/>
                  <a:gd name="connsiteX78" fmla="*/ 15397 w 1064604"/>
                  <a:gd name="connsiteY78" fmla="*/ 459228 h 799365"/>
                  <a:gd name="connsiteX79" fmla="*/ 0 w 1064604"/>
                  <a:gd name="connsiteY79" fmla="*/ 432429 h 799365"/>
                  <a:gd name="connsiteX80" fmla="*/ 243615 w 1064604"/>
                  <a:gd name="connsiteY80" fmla="*/ 446370 h 799365"/>
                  <a:gd name="connsiteX81" fmla="*/ 321529 w 1064604"/>
                  <a:gd name="connsiteY81" fmla="*/ 581243 h 799365"/>
                  <a:gd name="connsiteX82" fmla="*/ 321435 w 1064604"/>
                  <a:gd name="connsiteY82" fmla="*/ 581338 h 799365"/>
                  <a:gd name="connsiteX83" fmla="*/ 350677 w 1064604"/>
                  <a:gd name="connsiteY83" fmla="*/ 581338 h 799365"/>
                  <a:gd name="connsiteX84" fmla="*/ 365345 w 1064604"/>
                  <a:gd name="connsiteY84" fmla="*/ 606674 h 799365"/>
                  <a:gd name="connsiteX85" fmla="*/ 521079 w 1064604"/>
                  <a:gd name="connsiteY85" fmla="*/ 606674 h 799365"/>
                  <a:gd name="connsiteX86" fmla="*/ 529175 w 1064604"/>
                  <a:gd name="connsiteY86" fmla="*/ 592673 h 799365"/>
                  <a:gd name="connsiteX87" fmla="*/ 545367 w 1064604"/>
                  <a:gd name="connsiteY87" fmla="*/ 592673 h 799365"/>
                  <a:gd name="connsiteX88" fmla="*/ 623281 w 1064604"/>
                  <a:gd name="connsiteY88" fmla="*/ 457800 h 799365"/>
                  <a:gd name="connsiteX89" fmla="*/ 608613 w 1064604"/>
                  <a:gd name="connsiteY89" fmla="*/ 432462 h 799365"/>
                  <a:gd name="connsiteX90" fmla="*/ 623281 w 1064604"/>
                  <a:gd name="connsiteY90" fmla="*/ 407030 h 799365"/>
                  <a:gd name="connsiteX91" fmla="*/ 545463 w 1064604"/>
                  <a:gd name="connsiteY91" fmla="*/ 272156 h 799365"/>
                  <a:gd name="connsiteX92" fmla="*/ 529175 w 1064604"/>
                  <a:gd name="connsiteY92" fmla="*/ 272156 h 799365"/>
                  <a:gd name="connsiteX93" fmla="*/ 521079 w 1064604"/>
                  <a:gd name="connsiteY93" fmla="*/ 258156 h 799365"/>
                  <a:gd name="connsiteX94" fmla="*/ 352295 w 1064604"/>
                  <a:gd name="connsiteY94" fmla="*/ 258156 h 799365"/>
                  <a:gd name="connsiteX95" fmla="*/ 344199 w 1064604"/>
                  <a:gd name="connsiteY95" fmla="*/ 272156 h 799365"/>
                  <a:gd name="connsiteX96" fmla="*/ 328007 w 1064604"/>
                  <a:gd name="connsiteY96" fmla="*/ 272156 h 799365"/>
                  <a:gd name="connsiteX97" fmla="*/ 243615 w 1064604"/>
                  <a:gd name="connsiteY97" fmla="*/ 418366 h 799365"/>
                  <a:gd name="connsiteX98" fmla="*/ 251711 w 1064604"/>
                  <a:gd name="connsiteY98" fmla="*/ 432368 h 799365"/>
                  <a:gd name="connsiteX99" fmla="*/ 243615 w 1064604"/>
                  <a:gd name="connsiteY99" fmla="*/ 446370 h 799365"/>
                  <a:gd name="connsiteX100" fmla="*/ 547939 w 1064604"/>
                  <a:gd name="connsiteY100" fmla="*/ 270632 h 799365"/>
                  <a:gd name="connsiteX101" fmla="*/ 625853 w 1064604"/>
                  <a:gd name="connsiteY101" fmla="*/ 405506 h 799365"/>
                  <a:gd name="connsiteX102" fmla="*/ 655191 w 1064604"/>
                  <a:gd name="connsiteY102" fmla="*/ 405506 h 799365"/>
                  <a:gd name="connsiteX103" fmla="*/ 669859 w 1064604"/>
                  <a:gd name="connsiteY103" fmla="*/ 430938 h 799365"/>
                  <a:gd name="connsiteX104" fmla="*/ 825593 w 1064604"/>
                  <a:gd name="connsiteY104" fmla="*/ 430938 h 799365"/>
                  <a:gd name="connsiteX105" fmla="*/ 833689 w 1064604"/>
                  <a:gd name="connsiteY105" fmla="*/ 416936 h 799365"/>
                  <a:gd name="connsiteX106" fmla="*/ 849881 w 1064604"/>
                  <a:gd name="connsiteY106" fmla="*/ 416936 h 799365"/>
                  <a:gd name="connsiteX107" fmla="*/ 927701 w 1064604"/>
                  <a:gd name="connsiteY107" fmla="*/ 282062 h 799365"/>
                  <a:gd name="connsiteX108" fmla="*/ 913033 w 1064604"/>
                  <a:gd name="connsiteY108" fmla="*/ 256632 h 799365"/>
                  <a:gd name="connsiteX109" fmla="*/ 927701 w 1064604"/>
                  <a:gd name="connsiteY109" fmla="*/ 231200 h 799365"/>
                  <a:gd name="connsiteX110" fmla="*/ 849881 w 1064604"/>
                  <a:gd name="connsiteY110" fmla="*/ 96326 h 799365"/>
                  <a:gd name="connsiteX111" fmla="*/ 833879 w 1064604"/>
                  <a:gd name="connsiteY111" fmla="*/ 96326 h 799365"/>
                  <a:gd name="connsiteX112" fmla="*/ 825783 w 1064604"/>
                  <a:gd name="connsiteY112" fmla="*/ 82324 h 799365"/>
                  <a:gd name="connsiteX113" fmla="*/ 656905 w 1064604"/>
                  <a:gd name="connsiteY113" fmla="*/ 82324 h 799365"/>
                  <a:gd name="connsiteX114" fmla="*/ 648809 w 1064604"/>
                  <a:gd name="connsiteY114" fmla="*/ 96326 h 799365"/>
                  <a:gd name="connsiteX115" fmla="*/ 632425 w 1064604"/>
                  <a:gd name="connsiteY115" fmla="*/ 96326 h 799365"/>
                  <a:gd name="connsiteX116" fmla="*/ 547939 w 1064604"/>
                  <a:gd name="connsiteY116" fmla="*/ 242630 h 799365"/>
                  <a:gd name="connsiteX117" fmla="*/ 556035 w 1064604"/>
                  <a:gd name="connsiteY117" fmla="*/ 256632 h 799365"/>
                  <a:gd name="connsiteX118" fmla="*/ 547939 w 1064604"/>
                  <a:gd name="connsiteY118" fmla="*/ 270632 h 799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1064604" h="799365">
                    <a:moveTo>
                      <a:pt x="0" y="432429"/>
                    </a:moveTo>
                    <a:lnTo>
                      <a:pt x="15301" y="405792"/>
                    </a:lnTo>
                    <a:lnTo>
                      <a:pt x="46353" y="405792"/>
                    </a:lnTo>
                    <a:lnTo>
                      <a:pt x="61021" y="431224"/>
                    </a:lnTo>
                    <a:lnTo>
                      <a:pt x="216755" y="431224"/>
                    </a:lnTo>
                    <a:lnTo>
                      <a:pt x="224851" y="417222"/>
                    </a:lnTo>
                    <a:lnTo>
                      <a:pt x="241043" y="417222"/>
                    </a:lnTo>
                    <a:lnTo>
                      <a:pt x="325435" y="271014"/>
                    </a:lnTo>
                    <a:lnTo>
                      <a:pt x="317339" y="256916"/>
                    </a:lnTo>
                    <a:lnTo>
                      <a:pt x="326293" y="241392"/>
                    </a:lnTo>
                    <a:lnTo>
                      <a:pt x="344105" y="241392"/>
                    </a:lnTo>
                    <a:lnTo>
                      <a:pt x="352201" y="255392"/>
                    </a:lnTo>
                    <a:lnTo>
                      <a:pt x="521079" y="255392"/>
                    </a:lnTo>
                    <a:lnTo>
                      <a:pt x="529175" y="241392"/>
                    </a:lnTo>
                    <a:lnTo>
                      <a:pt x="545463" y="241392"/>
                    </a:lnTo>
                    <a:lnTo>
                      <a:pt x="629949" y="94992"/>
                    </a:lnTo>
                    <a:lnTo>
                      <a:pt x="621949" y="81086"/>
                    </a:lnTo>
                    <a:lnTo>
                      <a:pt x="629949" y="67178"/>
                    </a:lnTo>
                    <a:lnTo>
                      <a:pt x="591121" y="0"/>
                    </a:lnTo>
                    <a:lnTo>
                      <a:pt x="594504" y="0"/>
                    </a:lnTo>
                    <a:lnTo>
                      <a:pt x="632331" y="65560"/>
                    </a:lnTo>
                    <a:lnTo>
                      <a:pt x="648713" y="65560"/>
                    </a:lnTo>
                    <a:lnTo>
                      <a:pt x="656809" y="79562"/>
                    </a:lnTo>
                    <a:lnTo>
                      <a:pt x="825593" y="79562"/>
                    </a:lnTo>
                    <a:lnTo>
                      <a:pt x="833689" y="65560"/>
                    </a:lnTo>
                    <a:lnTo>
                      <a:pt x="849691" y="65560"/>
                    </a:lnTo>
                    <a:lnTo>
                      <a:pt x="887532" y="0"/>
                    </a:lnTo>
                    <a:lnTo>
                      <a:pt x="890921" y="0"/>
                    </a:lnTo>
                    <a:lnTo>
                      <a:pt x="852359" y="66798"/>
                    </a:lnTo>
                    <a:lnTo>
                      <a:pt x="860549" y="80990"/>
                    </a:lnTo>
                    <a:lnTo>
                      <a:pt x="852359" y="95182"/>
                    </a:lnTo>
                    <a:lnTo>
                      <a:pt x="930081" y="229866"/>
                    </a:lnTo>
                    <a:lnTo>
                      <a:pt x="959323" y="229866"/>
                    </a:lnTo>
                    <a:lnTo>
                      <a:pt x="973993" y="255202"/>
                    </a:lnTo>
                    <a:lnTo>
                      <a:pt x="1064604" y="255202"/>
                    </a:lnTo>
                    <a:lnTo>
                      <a:pt x="1064604" y="258250"/>
                    </a:lnTo>
                    <a:lnTo>
                      <a:pt x="973993" y="258250"/>
                    </a:lnTo>
                    <a:lnTo>
                      <a:pt x="959323" y="283682"/>
                    </a:lnTo>
                    <a:lnTo>
                      <a:pt x="930081" y="283682"/>
                    </a:lnTo>
                    <a:lnTo>
                      <a:pt x="852263" y="418556"/>
                    </a:lnTo>
                    <a:lnTo>
                      <a:pt x="860359" y="432558"/>
                    </a:lnTo>
                    <a:lnTo>
                      <a:pt x="852263" y="446560"/>
                    </a:lnTo>
                    <a:lnTo>
                      <a:pt x="930177" y="581433"/>
                    </a:lnTo>
                    <a:lnTo>
                      <a:pt x="959419" y="581433"/>
                    </a:lnTo>
                    <a:lnTo>
                      <a:pt x="974945" y="608294"/>
                    </a:lnTo>
                    <a:lnTo>
                      <a:pt x="959419" y="635059"/>
                    </a:lnTo>
                    <a:lnTo>
                      <a:pt x="928463" y="635059"/>
                    </a:lnTo>
                    <a:lnTo>
                      <a:pt x="913033" y="608294"/>
                    </a:lnTo>
                    <a:lnTo>
                      <a:pt x="927701" y="582862"/>
                    </a:lnTo>
                    <a:lnTo>
                      <a:pt x="849881" y="447988"/>
                    </a:lnTo>
                    <a:lnTo>
                      <a:pt x="833689" y="447988"/>
                    </a:lnTo>
                    <a:lnTo>
                      <a:pt x="825593" y="433986"/>
                    </a:lnTo>
                    <a:lnTo>
                      <a:pt x="669859" y="433986"/>
                    </a:lnTo>
                    <a:lnTo>
                      <a:pt x="655191" y="459324"/>
                    </a:lnTo>
                    <a:lnTo>
                      <a:pt x="625949" y="459324"/>
                    </a:lnTo>
                    <a:lnTo>
                      <a:pt x="548035" y="594197"/>
                    </a:lnTo>
                    <a:lnTo>
                      <a:pt x="556131" y="608198"/>
                    </a:lnTo>
                    <a:lnTo>
                      <a:pt x="547177" y="623629"/>
                    </a:lnTo>
                    <a:lnTo>
                      <a:pt x="529271" y="623629"/>
                    </a:lnTo>
                    <a:lnTo>
                      <a:pt x="521173" y="609627"/>
                    </a:lnTo>
                    <a:lnTo>
                      <a:pt x="365441" y="609627"/>
                    </a:lnTo>
                    <a:lnTo>
                      <a:pt x="350771" y="635059"/>
                    </a:lnTo>
                    <a:lnTo>
                      <a:pt x="321529" y="635059"/>
                    </a:lnTo>
                    <a:lnTo>
                      <a:pt x="243615" y="770028"/>
                    </a:lnTo>
                    <a:lnTo>
                      <a:pt x="251711" y="783935"/>
                    </a:lnTo>
                    <a:lnTo>
                      <a:pt x="242759" y="799365"/>
                    </a:lnTo>
                    <a:lnTo>
                      <a:pt x="224851" y="799365"/>
                    </a:lnTo>
                    <a:lnTo>
                      <a:pt x="215897" y="783935"/>
                    </a:lnTo>
                    <a:lnTo>
                      <a:pt x="224851" y="768504"/>
                    </a:lnTo>
                    <a:lnTo>
                      <a:pt x="241139" y="768504"/>
                    </a:lnTo>
                    <a:lnTo>
                      <a:pt x="318959" y="633630"/>
                    </a:lnTo>
                    <a:lnTo>
                      <a:pt x="304289" y="608198"/>
                    </a:lnTo>
                    <a:lnTo>
                      <a:pt x="318959" y="582767"/>
                    </a:lnTo>
                    <a:lnTo>
                      <a:pt x="241139" y="447894"/>
                    </a:lnTo>
                    <a:lnTo>
                      <a:pt x="224947" y="447894"/>
                    </a:lnTo>
                    <a:lnTo>
                      <a:pt x="216849" y="433892"/>
                    </a:lnTo>
                    <a:lnTo>
                      <a:pt x="61117" y="433892"/>
                    </a:lnTo>
                    <a:lnTo>
                      <a:pt x="46447" y="459228"/>
                    </a:lnTo>
                    <a:lnTo>
                      <a:pt x="15397" y="459228"/>
                    </a:lnTo>
                    <a:lnTo>
                      <a:pt x="0" y="432429"/>
                    </a:lnTo>
                    <a:close/>
                    <a:moveTo>
                      <a:pt x="243615" y="446370"/>
                    </a:moveTo>
                    <a:lnTo>
                      <a:pt x="321529" y="581243"/>
                    </a:lnTo>
                    <a:lnTo>
                      <a:pt x="321435" y="581338"/>
                    </a:lnTo>
                    <a:lnTo>
                      <a:pt x="350677" y="581338"/>
                    </a:lnTo>
                    <a:lnTo>
                      <a:pt x="365345" y="606674"/>
                    </a:lnTo>
                    <a:lnTo>
                      <a:pt x="521079" y="606674"/>
                    </a:lnTo>
                    <a:lnTo>
                      <a:pt x="529175" y="592673"/>
                    </a:lnTo>
                    <a:lnTo>
                      <a:pt x="545367" y="592673"/>
                    </a:lnTo>
                    <a:lnTo>
                      <a:pt x="623281" y="457800"/>
                    </a:lnTo>
                    <a:lnTo>
                      <a:pt x="608613" y="432462"/>
                    </a:lnTo>
                    <a:lnTo>
                      <a:pt x="623281" y="407030"/>
                    </a:lnTo>
                    <a:lnTo>
                      <a:pt x="545463" y="272156"/>
                    </a:lnTo>
                    <a:lnTo>
                      <a:pt x="529175" y="272156"/>
                    </a:lnTo>
                    <a:lnTo>
                      <a:pt x="521079" y="258156"/>
                    </a:lnTo>
                    <a:lnTo>
                      <a:pt x="352295" y="258156"/>
                    </a:lnTo>
                    <a:lnTo>
                      <a:pt x="344199" y="272156"/>
                    </a:lnTo>
                    <a:lnTo>
                      <a:pt x="328007" y="272156"/>
                    </a:lnTo>
                    <a:lnTo>
                      <a:pt x="243615" y="418366"/>
                    </a:lnTo>
                    <a:lnTo>
                      <a:pt x="251711" y="432368"/>
                    </a:lnTo>
                    <a:lnTo>
                      <a:pt x="243615" y="446370"/>
                    </a:lnTo>
                    <a:close/>
                    <a:moveTo>
                      <a:pt x="547939" y="270632"/>
                    </a:moveTo>
                    <a:lnTo>
                      <a:pt x="625853" y="405506"/>
                    </a:lnTo>
                    <a:lnTo>
                      <a:pt x="655191" y="405506"/>
                    </a:lnTo>
                    <a:lnTo>
                      <a:pt x="669859" y="430938"/>
                    </a:lnTo>
                    <a:lnTo>
                      <a:pt x="825593" y="430938"/>
                    </a:lnTo>
                    <a:lnTo>
                      <a:pt x="833689" y="416936"/>
                    </a:lnTo>
                    <a:lnTo>
                      <a:pt x="849881" y="416936"/>
                    </a:lnTo>
                    <a:lnTo>
                      <a:pt x="927701" y="282062"/>
                    </a:lnTo>
                    <a:lnTo>
                      <a:pt x="913033" y="256632"/>
                    </a:lnTo>
                    <a:lnTo>
                      <a:pt x="927701" y="231200"/>
                    </a:lnTo>
                    <a:lnTo>
                      <a:pt x="849881" y="96326"/>
                    </a:lnTo>
                    <a:lnTo>
                      <a:pt x="833879" y="96326"/>
                    </a:lnTo>
                    <a:lnTo>
                      <a:pt x="825783" y="82324"/>
                    </a:lnTo>
                    <a:lnTo>
                      <a:pt x="656905" y="82324"/>
                    </a:lnTo>
                    <a:lnTo>
                      <a:pt x="648809" y="96326"/>
                    </a:lnTo>
                    <a:lnTo>
                      <a:pt x="632425" y="96326"/>
                    </a:lnTo>
                    <a:lnTo>
                      <a:pt x="547939" y="242630"/>
                    </a:lnTo>
                    <a:lnTo>
                      <a:pt x="556035" y="256632"/>
                    </a:lnTo>
                    <a:lnTo>
                      <a:pt x="547939" y="270632"/>
                    </a:lnTo>
                    <a:close/>
                  </a:path>
                </a:pathLst>
              </a:custGeom>
              <a:solidFill>
                <a:srgbClr val="C5C1E9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62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0.0451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3DA8A81C-463B-E80B-8D9D-5426C4BEB23E}"/>
              </a:ext>
            </a:extLst>
          </p:cNvPr>
          <p:cNvGrpSpPr/>
          <p:nvPr/>
        </p:nvGrpSpPr>
        <p:grpSpPr>
          <a:xfrm>
            <a:off x="2821521" y="0"/>
            <a:ext cx="3500958" cy="3555389"/>
            <a:chOff x="2821521" y="0"/>
            <a:chExt cx="3500958" cy="355538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9DBF830-65C4-BDF3-8105-715CFB51761D}"/>
                </a:ext>
              </a:extLst>
            </p:cNvPr>
            <p:cNvSpPr txBox="1"/>
            <p:nvPr/>
          </p:nvSpPr>
          <p:spPr>
            <a:xfrm>
              <a:off x="2821521" y="2201172"/>
              <a:ext cx="3500958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교수</a:t>
              </a:r>
              <a:r>
                <a:rPr lang="en-US" altLang="ko-KR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‧</a:t>
              </a:r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및 평가</a:t>
              </a: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AA92CA5-9647-B666-7A5A-4107C1A09B39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4" name="사각형: 둥근 위쪽 모서리 3">
                <a:extLst>
                  <a:ext uri="{FF2B5EF4-FFF2-40B4-BE49-F238E27FC236}">
                    <a16:creationId xmlns:a16="http://schemas.microsoft.com/office/drawing/2014/main" id="{1174ED2C-BF91-1CF9-DAE9-6B37834D63DE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4B86F5-62FE-1899-289F-E4DD73B5EC1E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97FD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782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B045F222-1763-022B-E3CB-9E375064E48F}"/>
              </a:ext>
            </a:extLst>
          </p:cNvPr>
          <p:cNvGrpSpPr/>
          <p:nvPr/>
        </p:nvGrpSpPr>
        <p:grpSpPr>
          <a:xfrm>
            <a:off x="385279" y="351388"/>
            <a:ext cx="3935125" cy="677108"/>
            <a:chOff x="385279" y="351388"/>
            <a:chExt cx="3935125" cy="6771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226D95-E86B-4B4B-6021-CC61DADB70CF}"/>
                </a:ext>
              </a:extLst>
            </p:cNvPr>
            <p:cNvSpPr txBox="1"/>
            <p:nvPr/>
          </p:nvSpPr>
          <p:spPr>
            <a:xfrm>
              <a:off x="1410953" y="572593"/>
              <a:ext cx="290945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교수</a:t>
              </a:r>
              <a:r>
                <a:rPr lang="en-US" altLang="ko-KR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‧</a:t>
              </a:r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 및 평가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9F3A3F-79C1-6C6D-3FBF-7EBDF7C47D21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C3900AE-21A2-741D-C234-9CC54E90855F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4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5DFB40E6-028C-84B8-41B8-D8CBC2E0AEED}"/>
              </a:ext>
            </a:extLst>
          </p:cNvPr>
          <p:cNvGrpSpPr/>
          <p:nvPr/>
        </p:nvGrpSpPr>
        <p:grpSpPr>
          <a:xfrm>
            <a:off x="328311" y="1230346"/>
            <a:ext cx="2364057" cy="246221"/>
            <a:chOff x="328311" y="1277971"/>
            <a:chExt cx="2364057" cy="246221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43DBBF1F-47C6-F99C-57DD-C703FE4E2D01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BAC1B963-BCE8-6471-2246-3B7E24F3EAA8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E0567658-784E-1C82-7AFF-77546073DCDD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8043B74C-C1E3-474E-DEC7-97470C75A885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B636906F-6839-17DD-AC67-BAF83274408F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CDF7E12-C9E8-4E3D-C84A-05E3FBE664EF}"/>
                </a:ext>
              </a:extLst>
            </p:cNvPr>
            <p:cNvSpPr txBox="1"/>
            <p:nvPr/>
          </p:nvSpPr>
          <p:spPr>
            <a:xfrm>
              <a:off x="592434" y="1277971"/>
              <a:ext cx="209993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교수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학습의 방향과 방법 </a:t>
              </a:r>
              <a:endParaRPr lang="en-US" altLang="ko-KR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4562669-E1B5-67C8-C99B-32E9918C66A3}"/>
              </a:ext>
            </a:extLst>
          </p:cNvPr>
          <p:cNvGrpSpPr/>
          <p:nvPr/>
        </p:nvGrpSpPr>
        <p:grpSpPr>
          <a:xfrm>
            <a:off x="3781256" y="1876683"/>
            <a:ext cx="250868" cy="218058"/>
            <a:chOff x="4396083" y="5920818"/>
            <a:chExt cx="444108" cy="386016"/>
          </a:xfrm>
          <a:solidFill>
            <a:srgbClr val="0F958E"/>
          </a:solidFill>
        </p:grpSpPr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B3F17822-3C2A-F2CC-70A4-D13A1B2C8A2F}"/>
                </a:ext>
              </a:extLst>
            </p:cNvPr>
            <p:cNvSpPr/>
            <p:nvPr/>
          </p:nvSpPr>
          <p:spPr>
            <a:xfrm>
              <a:off x="4396083" y="5920818"/>
              <a:ext cx="235761" cy="386016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324F8DD8-48DC-126D-C10B-BF25D8004D35}"/>
                </a:ext>
              </a:extLst>
            </p:cNvPr>
            <p:cNvSpPr/>
            <p:nvPr/>
          </p:nvSpPr>
          <p:spPr>
            <a:xfrm>
              <a:off x="4604432" y="5920818"/>
              <a:ext cx="235759" cy="386016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4A8170E0-3344-3921-324D-E3FCD7EA095F}"/>
              </a:ext>
            </a:extLst>
          </p:cNvPr>
          <p:cNvGrpSpPr/>
          <p:nvPr/>
        </p:nvGrpSpPr>
        <p:grpSpPr>
          <a:xfrm>
            <a:off x="4139952" y="1539718"/>
            <a:ext cx="4680198" cy="4655342"/>
            <a:chOff x="4139952" y="1539718"/>
            <a:chExt cx="4680198" cy="4655342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F543D314-95C4-0EC6-6EC4-22F3A4271B02}"/>
                </a:ext>
              </a:extLst>
            </p:cNvPr>
            <p:cNvSpPr/>
            <p:nvPr/>
          </p:nvSpPr>
          <p:spPr>
            <a:xfrm>
              <a:off x="4139952" y="1602960"/>
              <a:ext cx="4680198" cy="4592100"/>
            </a:xfrm>
            <a:prstGeom prst="roundRect">
              <a:avLst>
                <a:gd name="adj" fmla="val 1405"/>
              </a:avLst>
            </a:prstGeom>
            <a:solidFill>
              <a:schemeClr val="bg1"/>
            </a:solidFill>
            <a:ln w="19050">
              <a:solidFill>
                <a:srgbClr val="0F958E"/>
              </a:solidFill>
            </a:ln>
            <a:effectLst>
              <a:outerShdw dist="38100" dir="5400000" algn="t" rotWithShape="0">
                <a:srgbClr val="0F958E">
                  <a:alpha val="6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745F9CE9-870C-7ED0-E440-9A43A46C411F}"/>
                </a:ext>
              </a:extLst>
            </p:cNvPr>
            <p:cNvGrpSpPr/>
            <p:nvPr/>
          </p:nvGrpSpPr>
          <p:grpSpPr>
            <a:xfrm>
              <a:off x="4241692" y="1944664"/>
              <a:ext cx="4181393" cy="369332"/>
              <a:chOff x="3441592" y="3464837"/>
              <a:chExt cx="4181393" cy="36933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D50C392-2A88-EC74-32EC-CA847E24655C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39626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실험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토의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토론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 글쓰기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발표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조사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역할 놀이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프로젝트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과제 연구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과학관 견학 등 다양한 교수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학습 방법 활용</a:t>
                </a:r>
              </a:p>
            </p:txBody>
          </p:sp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73C8D20F-13F6-4CA0-DE91-B1C9D271C064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D1DD681C-2E7B-A526-FDDD-32653D23191F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5C29DD9D-CCD8-005D-1731-095BF8F026F6}"/>
                </a:ext>
              </a:extLst>
            </p:cNvPr>
            <p:cNvGrpSpPr/>
            <p:nvPr/>
          </p:nvGrpSpPr>
          <p:grpSpPr>
            <a:xfrm>
              <a:off x="4241692" y="2497114"/>
              <a:ext cx="4508406" cy="553998"/>
              <a:chOff x="3441592" y="3464837"/>
              <a:chExt cx="4508406" cy="553998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7BBB425-380E-7C31-06BE-E2350AF23397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42896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 및 과학과 관련된 사회적 쟁점을 주제로 과학 글쓰기와 토론을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실시하여 과학적 사고력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과학적 의사소통 능력 등을 함양할 수 있도록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지도한다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5B9A1A1B-CD64-6139-405C-B0DB8DB861BC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125" name="자유형: 도형 124">
                <a:extLst>
                  <a:ext uri="{FF2B5EF4-FFF2-40B4-BE49-F238E27FC236}">
                    <a16:creationId xmlns:a16="http://schemas.microsoft.com/office/drawing/2014/main" id="{FBAEE40C-0C47-E21E-7A8F-E000763E35B3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9551AC8E-4D5B-099D-3D35-EEBF8D267D0B}"/>
                </a:ext>
              </a:extLst>
            </p:cNvPr>
            <p:cNvGrpSpPr/>
            <p:nvPr/>
          </p:nvGrpSpPr>
          <p:grpSpPr>
            <a:xfrm>
              <a:off x="4241692" y="3234230"/>
              <a:ext cx="3214783" cy="184666"/>
              <a:chOff x="3441592" y="3464837"/>
              <a:chExt cx="3214783" cy="184666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34C6B8E-7233-8314-1E32-6756B2E616FE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299601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첨단 과학기술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시사성 있는 과학 내용 등을 연계 </a:t>
                </a:r>
              </a:p>
            </p:txBody>
          </p:sp>
          <p:sp>
            <p:nvSpPr>
              <p:cNvPr id="128" name="자유형: 도형 127">
                <a:extLst>
                  <a:ext uri="{FF2B5EF4-FFF2-40B4-BE49-F238E27FC236}">
                    <a16:creationId xmlns:a16="http://schemas.microsoft.com/office/drawing/2014/main" id="{8F65F484-4AF0-EBD4-87B4-EE1D75EA4E2C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129" name="자유형: 도형 128">
                <a:extLst>
                  <a:ext uri="{FF2B5EF4-FFF2-40B4-BE49-F238E27FC236}">
                    <a16:creationId xmlns:a16="http://schemas.microsoft.com/office/drawing/2014/main" id="{E39F70B8-F7FD-E657-A723-4498C0351A9C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391711E1-6999-0535-C7B7-2C0DF504A978}"/>
                </a:ext>
              </a:extLst>
            </p:cNvPr>
            <p:cNvGrpSpPr/>
            <p:nvPr/>
          </p:nvGrpSpPr>
          <p:grpSpPr>
            <a:xfrm>
              <a:off x="4241692" y="3602014"/>
              <a:ext cx="4570923" cy="553998"/>
              <a:chOff x="3441592" y="3464837"/>
              <a:chExt cx="4570923" cy="553998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A9284404-F83C-AC6D-DA8B-33159E17DFE6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43521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융합적 사고와 과학적 창의성을 계발하기 위해 내용 연계성을 고려하여</a:t>
                </a:r>
                <a:endParaRPr lang="en-US" altLang="ko-KR" sz="1200" spc="-2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과목 내 영역이나 수학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기술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공학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예술 등 다른 교과와 통합 및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연계하여 지도</a:t>
                </a:r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2FE71610-D51B-A45D-BAB6-1464755AE111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C04C2845-5D46-CF21-1538-1EBCF329A944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BD624CA7-14F0-1212-F4C0-07A5D2C45AC3}"/>
                </a:ext>
              </a:extLst>
            </p:cNvPr>
            <p:cNvGrpSpPr/>
            <p:nvPr/>
          </p:nvGrpSpPr>
          <p:grpSpPr>
            <a:xfrm>
              <a:off x="5813570" y="4411980"/>
              <a:ext cx="2858943" cy="1634551"/>
              <a:chOff x="5542012" y="4256721"/>
              <a:chExt cx="3130501" cy="1789810"/>
            </a:xfrm>
          </p:grpSpPr>
          <p:sp>
            <p:nvSpPr>
              <p:cNvPr id="144" name="사각형: 둥근 모서리 143">
                <a:extLst>
                  <a:ext uri="{FF2B5EF4-FFF2-40B4-BE49-F238E27FC236}">
                    <a16:creationId xmlns:a16="http://schemas.microsoft.com/office/drawing/2014/main" id="{0A3534D3-C729-7A9A-F76D-984FDA0C5DFC}"/>
                  </a:ext>
                </a:extLst>
              </p:cNvPr>
              <p:cNvSpPr/>
              <p:nvPr/>
            </p:nvSpPr>
            <p:spPr>
              <a:xfrm>
                <a:off x="5542012" y="5817772"/>
                <a:ext cx="3130501" cy="22875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143" name="그림 142" descr="만화 영화, 소년, 의류이(가) 표시된 사진&#10;&#10;자동 생성된 설명">
                <a:extLst>
                  <a:ext uri="{FF2B5EF4-FFF2-40B4-BE49-F238E27FC236}">
                    <a16:creationId xmlns:a16="http://schemas.microsoft.com/office/drawing/2014/main" id="{EECAA01B-E096-6562-770E-5615FD2503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975" y="4256721"/>
                <a:ext cx="3076575" cy="1747838"/>
              </a:xfrm>
              <a:prstGeom prst="rect">
                <a:avLst/>
              </a:prstGeom>
            </p:spPr>
          </p:pic>
        </p:grp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74980651-335F-CE33-0DED-06565724FED5}"/>
                </a:ext>
              </a:extLst>
            </p:cNvPr>
            <p:cNvGrpSpPr/>
            <p:nvPr/>
          </p:nvGrpSpPr>
          <p:grpSpPr>
            <a:xfrm>
              <a:off x="4291860" y="1539718"/>
              <a:ext cx="4376383" cy="273207"/>
              <a:chOff x="4265190" y="1539718"/>
              <a:chExt cx="4376383" cy="273207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C9B1AD8E-C6E9-6A0E-3605-4700F68AFD5A}"/>
                  </a:ext>
                </a:extLst>
              </p:cNvPr>
              <p:cNvGrpSpPr/>
              <p:nvPr/>
            </p:nvGrpSpPr>
            <p:grpSpPr>
              <a:xfrm>
                <a:off x="426519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" name="타원 1">
                  <a:extLst>
                    <a:ext uri="{FF2B5EF4-FFF2-40B4-BE49-F238E27FC236}">
                      <a16:creationId xmlns:a16="http://schemas.microsoft.com/office/drawing/2014/main" id="{C168B5A6-6F2D-31F7-E744-F83E58DB6ED1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" name="사각형: 둥근 모서리 2">
                  <a:extLst>
                    <a:ext uri="{FF2B5EF4-FFF2-40B4-BE49-F238E27FC236}">
                      <a16:creationId xmlns:a16="http://schemas.microsoft.com/office/drawing/2014/main" id="{B6D46EA5-2694-D3DC-5677-C1C06A57ECE8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85B457CD-1AF8-6DA3-FECD-68D12CA13108}"/>
                  </a:ext>
                </a:extLst>
              </p:cNvPr>
              <p:cNvGrpSpPr/>
              <p:nvPr/>
            </p:nvGrpSpPr>
            <p:grpSpPr>
              <a:xfrm>
                <a:off x="449025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6" name="타원 5">
                  <a:extLst>
                    <a:ext uri="{FF2B5EF4-FFF2-40B4-BE49-F238E27FC236}">
                      <a16:creationId xmlns:a16="http://schemas.microsoft.com/office/drawing/2014/main" id="{941F67DF-2937-6A45-8871-913701239ADF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사각형: 둥근 모서리 6">
                  <a:extLst>
                    <a:ext uri="{FF2B5EF4-FFF2-40B4-BE49-F238E27FC236}">
                      <a16:creationId xmlns:a16="http://schemas.microsoft.com/office/drawing/2014/main" id="{06729C00-7219-594B-611F-B0F6E6504928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B2407B87-E2A7-141D-CEAD-AB6E812D8392}"/>
                  </a:ext>
                </a:extLst>
              </p:cNvPr>
              <p:cNvGrpSpPr/>
              <p:nvPr/>
            </p:nvGrpSpPr>
            <p:grpSpPr>
              <a:xfrm>
                <a:off x="471532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1" name="타원 20">
                  <a:extLst>
                    <a:ext uri="{FF2B5EF4-FFF2-40B4-BE49-F238E27FC236}">
                      <a16:creationId xmlns:a16="http://schemas.microsoft.com/office/drawing/2014/main" id="{5548C063-F6B1-649F-C69E-15F3236ECD94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C32451EB-1489-C6FE-53A4-B0947C358453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D6815B8A-34D2-A049-FDB0-739B281B8414}"/>
                  </a:ext>
                </a:extLst>
              </p:cNvPr>
              <p:cNvGrpSpPr/>
              <p:nvPr/>
            </p:nvGrpSpPr>
            <p:grpSpPr>
              <a:xfrm>
                <a:off x="494038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D6DAEFFD-9B9B-33B1-D6E1-410E765F257B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사각형: 둥근 모서리 24">
                  <a:extLst>
                    <a:ext uri="{FF2B5EF4-FFF2-40B4-BE49-F238E27FC236}">
                      <a16:creationId xmlns:a16="http://schemas.microsoft.com/office/drawing/2014/main" id="{DF09CFBB-84E6-880E-4C20-271A28BB56B8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BA7D8603-C714-CA58-4622-6CC7DE67FBDD}"/>
                  </a:ext>
                </a:extLst>
              </p:cNvPr>
              <p:cNvGrpSpPr/>
              <p:nvPr/>
            </p:nvGrpSpPr>
            <p:grpSpPr>
              <a:xfrm>
                <a:off x="516545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37" name="타원 36">
                  <a:extLst>
                    <a:ext uri="{FF2B5EF4-FFF2-40B4-BE49-F238E27FC236}">
                      <a16:creationId xmlns:a16="http://schemas.microsoft.com/office/drawing/2014/main" id="{5800A25E-84CD-A11E-23B1-E347CF030252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사각형: 둥근 모서리 37">
                  <a:extLst>
                    <a:ext uri="{FF2B5EF4-FFF2-40B4-BE49-F238E27FC236}">
                      <a16:creationId xmlns:a16="http://schemas.microsoft.com/office/drawing/2014/main" id="{4F212C8B-D321-32E2-6310-A7AC41FA661D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945519CB-6CE6-1EC9-A6F0-BF9DD8A0005D}"/>
                  </a:ext>
                </a:extLst>
              </p:cNvPr>
              <p:cNvGrpSpPr/>
              <p:nvPr/>
            </p:nvGrpSpPr>
            <p:grpSpPr>
              <a:xfrm>
                <a:off x="539052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82CD307E-ADC2-DE0F-C19A-E4DFEDE04C57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F99102B2-A254-778B-3E18-8524EB9047C2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5DDB5EE5-0B1E-B49E-3768-7E630C7170E2}"/>
                  </a:ext>
                </a:extLst>
              </p:cNvPr>
              <p:cNvGrpSpPr/>
              <p:nvPr/>
            </p:nvGrpSpPr>
            <p:grpSpPr>
              <a:xfrm>
                <a:off x="561558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65243FCF-AC8D-2973-7094-066BA386EEA5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60471C74-C388-D039-1285-87F70C91CF1D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7F0EC12F-278C-C8EB-356B-C4F520A103AA}"/>
                  </a:ext>
                </a:extLst>
              </p:cNvPr>
              <p:cNvGrpSpPr/>
              <p:nvPr/>
            </p:nvGrpSpPr>
            <p:grpSpPr>
              <a:xfrm>
                <a:off x="584065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51" name="타원 50">
                  <a:extLst>
                    <a:ext uri="{FF2B5EF4-FFF2-40B4-BE49-F238E27FC236}">
                      <a16:creationId xmlns:a16="http://schemas.microsoft.com/office/drawing/2014/main" id="{C5BF8A34-6DA6-E89F-C6B6-F26DFED02D99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B5310FF2-3300-CAD2-10AD-8B78FAD14875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424FBB92-7598-1E5B-47A2-9F5C665D0B87}"/>
                  </a:ext>
                </a:extLst>
              </p:cNvPr>
              <p:cNvGrpSpPr/>
              <p:nvPr/>
            </p:nvGrpSpPr>
            <p:grpSpPr>
              <a:xfrm>
                <a:off x="606571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C1393A33-7201-8804-6053-AA0E6F06BF42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5FA35706-D738-52D5-EC60-3C90D592D1AC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07E8E5A3-6662-0566-5D00-76C244A46B52}"/>
                  </a:ext>
                </a:extLst>
              </p:cNvPr>
              <p:cNvGrpSpPr/>
              <p:nvPr/>
            </p:nvGrpSpPr>
            <p:grpSpPr>
              <a:xfrm>
                <a:off x="629078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4A0A442C-5240-9733-BF05-D60BB099E784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039BEAFC-64C6-2911-28E3-63473E439599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6A4ECADD-A51C-EFC1-4C7E-27DC2F29FAE7}"/>
                  </a:ext>
                </a:extLst>
              </p:cNvPr>
              <p:cNvGrpSpPr/>
              <p:nvPr/>
            </p:nvGrpSpPr>
            <p:grpSpPr>
              <a:xfrm>
                <a:off x="651585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F66F8315-62C0-106F-326B-24E3357C34DF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사각형: 둥근 모서리 78">
                  <a:extLst>
                    <a:ext uri="{FF2B5EF4-FFF2-40B4-BE49-F238E27FC236}">
                      <a16:creationId xmlns:a16="http://schemas.microsoft.com/office/drawing/2014/main" id="{D3345FF7-C9FF-DDFD-FE1D-4537FA1E9431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04E98B27-1E47-BFB6-6023-879ABB345511}"/>
                  </a:ext>
                </a:extLst>
              </p:cNvPr>
              <p:cNvGrpSpPr/>
              <p:nvPr/>
            </p:nvGrpSpPr>
            <p:grpSpPr>
              <a:xfrm>
                <a:off x="674091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81" name="타원 80">
                  <a:extLst>
                    <a:ext uri="{FF2B5EF4-FFF2-40B4-BE49-F238E27FC236}">
                      <a16:creationId xmlns:a16="http://schemas.microsoft.com/office/drawing/2014/main" id="{6E3DAD59-9146-8CE9-67E0-B098C8E3788E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F352EB30-950A-8B66-2C0E-FD5CEAE065BF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39675B12-50BB-7EAE-E67D-4AD93D53C94D}"/>
                  </a:ext>
                </a:extLst>
              </p:cNvPr>
              <p:cNvGrpSpPr/>
              <p:nvPr/>
            </p:nvGrpSpPr>
            <p:grpSpPr>
              <a:xfrm>
                <a:off x="696598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84" name="타원 83">
                  <a:extLst>
                    <a:ext uri="{FF2B5EF4-FFF2-40B4-BE49-F238E27FC236}">
                      <a16:creationId xmlns:a16="http://schemas.microsoft.com/office/drawing/2014/main" id="{52BA49B2-4646-F0C8-455A-56EE236D11D8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사각형: 둥근 모서리 84">
                  <a:extLst>
                    <a:ext uri="{FF2B5EF4-FFF2-40B4-BE49-F238E27FC236}">
                      <a16:creationId xmlns:a16="http://schemas.microsoft.com/office/drawing/2014/main" id="{C61F5451-A6E2-38C6-3189-729088B89AAF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3F72A364-53C7-4963-B365-18DF93D0F409}"/>
                  </a:ext>
                </a:extLst>
              </p:cNvPr>
              <p:cNvGrpSpPr/>
              <p:nvPr/>
            </p:nvGrpSpPr>
            <p:grpSpPr>
              <a:xfrm>
                <a:off x="719104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87" name="타원 86">
                  <a:extLst>
                    <a:ext uri="{FF2B5EF4-FFF2-40B4-BE49-F238E27FC236}">
                      <a16:creationId xmlns:a16="http://schemas.microsoft.com/office/drawing/2014/main" id="{22E484C3-5E82-73C0-554F-B29C8DE3DB7E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사각형: 둥근 모서리 87">
                  <a:extLst>
                    <a:ext uri="{FF2B5EF4-FFF2-40B4-BE49-F238E27FC236}">
                      <a16:creationId xmlns:a16="http://schemas.microsoft.com/office/drawing/2014/main" id="{4CD19453-7D69-FA0C-167C-F782EF5F6DC3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ED5033C5-F2F2-5BD5-D964-0D551B0E33FD}"/>
                  </a:ext>
                </a:extLst>
              </p:cNvPr>
              <p:cNvGrpSpPr/>
              <p:nvPr/>
            </p:nvGrpSpPr>
            <p:grpSpPr>
              <a:xfrm>
                <a:off x="741611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id="{BC5EC0CD-3F0C-3D86-F727-88D737B02269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" name="사각형: 둥근 모서리 90">
                  <a:extLst>
                    <a:ext uri="{FF2B5EF4-FFF2-40B4-BE49-F238E27FC236}">
                      <a16:creationId xmlns:a16="http://schemas.microsoft.com/office/drawing/2014/main" id="{C06977E2-8560-3E32-DF63-34F95E617E6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88BBD9C0-7DD2-500C-7001-B3261D52CC36}"/>
                  </a:ext>
                </a:extLst>
              </p:cNvPr>
              <p:cNvGrpSpPr/>
              <p:nvPr/>
            </p:nvGrpSpPr>
            <p:grpSpPr>
              <a:xfrm>
                <a:off x="764118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93" name="타원 92">
                  <a:extLst>
                    <a:ext uri="{FF2B5EF4-FFF2-40B4-BE49-F238E27FC236}">
                      <a16:creationId xmlns:a16="http://schemas.microsoft.com/office/drawing/2014/main" id="{1B28FF01-3013-6915-C905-4382375FF543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4" name="사각형: 둥근 모서리 93">
                  <a:extLst>
                    <a:ext uri="{FF2B5EF4-FFF2-40B4-BE49-F238E27FC236}">
                      <a16:creationId xmlns:a16="http://schemas.microsoft.com/office/drawing/2014/main" id="{3815E004-E480-5701-8C63-11939480FF3A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85CF2442-EE23-736F-BD7F-25D0A584C7B4}"/>
                  </a:ext>
                </a:extLst>
              </p:cNvPr>
              <p:cNvGrpSpPr/>
              <p:nvPr/>
            </p:nvGrpSpPr>
            <p:grpSpPr>
              <a:xfrm>
                <a:off x="786624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96" name="타원 95">
                  <a:extLst>
                    <a:ext uri="{FF2B5EF4-FFF2-40B4-BE49-F238E27FC236}">
                      <a16:creationId xmlns:a16="http://schemas.microsoft.com/office/drawing/2014/main" id="{FB540362-7D3B-8389-D46F-EFE2342663E7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사각형: 둥근 모서리 96">
                  <a:extLst>
                    <a:ext uri="{FF2B5EF4-FFF2-40B4-BE49-F238E27FC236}">
                      <a16:creationId xmlns:a16="http://schemas.microsoft.com/office/drawing/2014/main" id="{BC6F529C-21E5-4875-F12B-FBDDCFECFB18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2DFD32A9-807F-8130-F34A-C103D5E21E40}"/>
                  </a:ext>
                </a:extLst>
              </p:cNvPr>
              <p:cNvGrpSpPr/>
              <p:nvPr/>
            </p:nvGrpSpPr>
            <p:grpSpPr>
              <a:xfrm>
                <a:off x="809131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99" name="타원 98">
                  <a:extLst>
                    <a:ext uri="{FF2B5EF4-FFF2-40B4-BE49-F238E27FC236}">
                      <a16:creationId xmlns:a16="http://schemas.microsoft.com/office/drawing/2014/main" id="{E0CD5834-819F-8B5F-6D88-B79705B728BA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사각형: 둥근 모서리 99">
                  <a:extLst>
                    <a:ext uri="{FF2B5EF4-FFF2-40B4-BE49-F238E27FC236}">
                      <a16:creationId xmlns:a16="http://schemas.microsoft.com/office/drawing/2014/main" id="{40816D72-F38C-5E37-E688-3F88A9054F87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6F925D93-DC66-6D8D-560E-C2ACCC8DE34B}"/>
                  </a:ext>
                </a:extLst>
              </p:cNvPr>
              <p:cNvGrpSpPr/>
              <p:nvPr/>
            </p:nvGrpSpPr>
            <p:grpSpPr>
              <a:xfrm>
                <a:off x="831637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id="{DAE419AD-E4F7-FA05-1CB5-400C6AB9811F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3" name="사각형: 둥근 모서리 102">
                  <a:extLst>
                    <a:ext uri="{FF2B5EF4-FFF2-40B4-BE49-F238E27FC236}">
                      <a16:creationId xmlns:a16="http://schemas.microsoft.com/office/drawing/2014/main" id="{E0F22D98-D9E2-E71D-CCED-259D6CE13AD0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3C2C7D43-CEC8-7B11-E620-2CA618B3BAD8}"/>
                  </a:ext>
                </a:extLst>
              </p:cNvPr>
              <p:cNvGrpSpPr/>
              <p:nvPr/>
            </p:nvGrpSpPr>
            <p:grpSpPr>
              <a:xfrm>
                <a:off x="8541439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9889AE42-3EED-AC5C-8850-47F50969AE35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사각형: 둥근 모서리 107">
                  <a:extLst>
                    <a:ext uri="{FF2B5EF4-FFF2-40B4-BE49-F238E27FC236}">
                      <a16:creationId xmlns:a16="http://schemas.microsoft.com/office/drawing/2014/main" id="{89245937-66F9-E945-B9B6-101F19A32F6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19D552A-50D3-B07F-7B74-63FEE5C26417}"/>
              </a:ext>
            </a:extLst>
          </p:cNvPr>
          <p:cNvGrpSpPr/>
          <p:nvPr/>
        </p:nvGrpSpPr>
        <p:grpSpPr>
          <a:xfrm>
            <a:off x="325189" y="1602960"/>
            <a:ext cx="3348238" cy="765504"/>
            <a:chOff x="325189" y="1579802"/>
            <a:chExt cx="3348238" cy="799208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EEA23D3-BE6E-2B55-B678-F6F79B0C680F}"/>
                </a:ext>
              </a:extLst>
            </p:cNvPr>
            <p:cNvSpPr/>
            <p:nvPr/>
          </p:nvSpPr>
          <p:spPr>
            <a:xfrm>
              <a:off x="430413" y="1579802"/>
              <a:ext cx="3243014" cy="799208"/>
            </a:xfrm>
            <a:prstGeom prst="roundRect">
              <a:avLst>
                <a:gd name="adj" fmla="val 781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4AF2F442-7014-A352-F4AB-C7CD8C83F1D0}"/>
                </a:ext>
              </a:extLst>
            </p:cNvPr>
            <p:cNvGrpSpPr/>
            <p:nvPr/>
          </p:nvGrpSpPr>
          <p:grpSpPr>
            <a:xfrm>
              <a:off x="325189" y="1694469"/>
              <a:ext cx="322516" cy="569872"/>
              <a:chOff x="325189" y="1716776"/>
              <a:chExt cx="322516" cy="626859"/>
            </a:xfrm>
          </p:grpSpPr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D0343D49-DECA-92A5-B88A-6D0615774BC0}"/>
                  </a:ext>
                </a:extLst>
              </p:cNvPr>
              <p:cNvGrpSpPr/>
              <p:nvPr/>
            </p:nvGrpSpPr>
            <p:grpSpPr>
              <a:xfrm>
                <a:off x="325189" y="1716776"/>
                <a:ext cx="106066" cy="626859"/>
                <a:chOff x="325189" y="1710983"/>
                <a:chExt cx="106066" cy="626859"/>
              </a:xfrm>
            </p:grpSpPr>
            <p:sp>
              <p:nvSpPr>
                <p:cNvPr id="115" name="직각 삼각형 114">
                  <a:extLst>
                    <a:ext uri="{FF2B5EF4-FFF2-40B4-BE49-F238E27FC236}">
                      <a16:creationId xmlns:a16="http://schemas.microsoft.com/office/drawing/2014/main" id="{F9250109-5F24-4515-B814-C6421C45875A}"/>
                    </a:ext>
                  </a:extLst>
                </p:cNvPr>
                <p:cNvSpPr/>
                <p:nvPr/>
              </p:nvSpPr>
              <p:spPr>
                <a:xfrm rot="16200000">
                  <a:off x="325189" y="1710983"/>
                  <a:ext cx="106066" cy="106066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35" name="직각 삼각형 134">
                  <a:extLst>
                    <a:ext uri="{FF2B5EF4-FFF2-40B4-BE49-F238E27FC236}">
                      <a16:creationId xmlns:a16="http://schemas.microsoft.com/office/drawing/2014/main" id="{39CB255D-5B6A-4ED9-D254-770E392385A6}"/>
                    </a:ext>
                  </a:extLst>
                </p:cNvPr>
                <p:cNvSpPr/>
                <p:nvPr/>
              </p:nvSpPr>
              <p:spPr>
                <a:xfrm rot="16200000" flipH="1">
                  <a:off x="325189" y="2231776"/>
                  <a:ext cx="106066" cy="106066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112" name="사각형: 둥근 위쪽 모서리 111">
                <a:extLst>
                  <a:ext uri="{FF2B5EF4-FFF2-40B4-BE49-F238E27FC236}">
                    <a16:creationId xmlns:a16="http://schemas.microsoft.com/office/drawing/2014/main" id="{C01EC479-1D79-37F0-F14D-A4DEC3411067}"/>
                  </a:ext>
                </a:extLst>
              </p:cNvPr>
              <p:cNvSpPr/>
              <p:nvPr/>
            </p:nvSpPr>
            <p:spPr>
              <a:xfrm rot="16200000">
                <a:off x="277811" y="1868948"/>
                <a:ext cx="417273" cy="32251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63500" dist="254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2CD6D9C-157E-1E6D-FB66-5B92ABB47F99}"/>
                  </a:ext>
                </a:extLst>
              </p:cNvPr>
              <p:cNvSpPr txBox="1"/>
              <p:nvPr/>
            </p:nvSpPr>
            <p:spPr>
              <a:xfrm>
                <a:off x="423128" y="1888822"/>
                <a:ext cx="126638" cy="2827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E86788C-C714-A0CC-C7F1-DA49FB265377}"/>
                </a:ext>
              </a:extLst>
            </p:cNvPr>
            <p:cNvSpPr txBox="1"/>
            <p:nvPr/>
          </p:nvSpPr>
          <p:spPr>
            <a:xfrm>
              <a:off x="752928" y="1754477"/>
              <a:ext cx="2022990" cy="44985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다양한 활동을 통한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소양 및 미래 역량 함양</a:t>
              </a:r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BE71D04A-1F6D-8E4B-3AEE-64F9AA7B3937}"/>
              </a:ext>
            </a:extLst>
          </p:cNvPr>
          <p:cNvGrpSpPr/>
          <p:nvPr/>
        </p:nvGrpSpPr>
        <p:grpSpPr>
          <a:xfrm>
            <a:off x="325189" y="2677380"/>
            <a:ext cx="3348238" cy="765504"/>
            <a:chOff x="325189" y="2677380"/>
            <a:chExt cx="3348238" cy="765504"/>
          </a:xfrm>
        </p:grpSpPr>
        <p:sp>
          <p:nvSpPr>
            <p:cNvPr id="138" name="사각형: 둥근 모서리 137">
              <a:extLst>
                <a:ext uri="{FF2B5EF4-FFF2-40B4-BE49-F238E27FC236}">
                  <a16:creationId xmlns:a16="http://schemas.microsoft.com/office/drawing/2014/main" id="{49E76DE2-8AD3-02B1-366F-072F33EFCEA3}"/>
                </a:ext>
              </a:extLst>
            </p:cNvPr>
            <p:cNvSpPr/>
            <p:nvPr/>
          </p:nvSpPr>
          <p:spPr>
            <a:xfrm>
              <a:off x="430413" y="2677380"/>
              <a:ext cx="3243014" cy="765504"/>
            </a:xfrm>
            <a:prstGeom prst="roundRect">
              <a:avLst>
                <a:gd name="adj" fmla="val 781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85E81EE8-D1F7-BA44-F5F6-832E10BA9583}"/>
                </a:ext>
              </a:extLst>
            </p:cNvPr>
            <p:cNvGrpSpPr/>
            <p:nvPr/>
          </p:nvGrpSpPr>
          <p:grpSpPr>
            <a:xfrm>
              <a:off x="325189" y="2787211"/>
              <a:ext cx="322516" cy="545840"/>
              <a:chOff x="325189" y="1716776"/>
              <a:chExt cx="322516" cy="626859"/>
            </a:xfrm>
          </p:grpSpPr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04A3B62F-8235-4F9F-2A2D-9F1D37067F78}"/>
                  </a:ext>
                </a:extLst>
              </p:cNvPr>
              <p:cNvGrpSpPr/>
              <p:nvPr/>
            </p:nvGrpSpPr>
            <p:grpSpPr>
              <a:xfrm>
                <a:off x="325189" y="1716776"/>
                <a:ext cx="106066" cy="626859"/>
                <a:chOff x="325189" y="1710983"/>
                <a:chExt cx="106066" cy="626859"/>
              </a:xfrm>
            </p:grpSpPr>
            <p:sp>
              <p:nvSpPr>
                <p:cNvPr id="148" name="직각 삼각형 147">
                  <a:extLst>
                    <a:ext uri="{FF2B5EF4-FFF2-40B4-BE49-F238E27FC236}">
                      <a16:creationId xmlns:a16="http://schemas.microsoft.com/office/drawing/2014/main" id="{78F790EA-5C12-C148-308D-D8C59CCD4FA3}"/>
                    </a:ext>
                  </a:extLst>
                </p:cNvPr>
                <p:cNvSpPr/>
                <p:nvPr/>
              </p:nvSpPr>
              <p:spPr>
                <a:xfrm rot="16200000">
                  <a:off x="325189" y="1710983"/>
                  <a:ext cx="106066" cy="106066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49" name="직각 삼각형 148">
                  <a:extLst>
                    <a:ext uri="{FF2B5EF4-FFF2-40B4-BE49-F238E27FC236}">
                      <a16:creationId xmlns:a16="http://schemas.microsoft.com/office/drawing/2014/main" id="{EB06A4B0-D5FE-1734-4399-F852CC811EAA}"/>
                    </a:ext>
                  </a:extLst>
                </p:cNvPr>
                <p:cNvSpPr/>
                <p:nvPr/>
              </p:nvSpPr>
              <p:spPr>
                <a:xfrm rot="16200000" flipH="1">
                  <a:off x="325189" y="2231776"/>
                  <a:ext cx="106066" cy="106066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146" name="사각형: 둥근 위쪽 모서리 145">
                <a:extLst>
                  <a:ext uri="{FF2B5EF4-FFF2-40B4-BE49-F238E27FC236}">
                    <a16:creationId xmlns:a16="http://schemas.microsoft.com/office/drawing/2014/main" id="{26D7198D-96B3-EC0C-69D8-6DB3F09B10DE}"/>
                  </a:ext>
                </a:extLst>
              </p:cNvPr>
              <p:cNvSpPr/>
              <p:nvPr/>
            </p:nvSpPr>
            <p:spPr>
              <a:xfrm rot="16200000">
                <a:off x="277811" y="1868949"/>
                <a:ext cx="417273" cy="32251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63500" dist="254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65088641-BAA5-0E21-81A8-9A322D0DC9E6}"/>
                  </a:ext>
                </a:extLst>
              </p:cNvPr>
              <p:cNvSpPr txBox="1"/>
              <p:nvPr/>
            </p:nvSpPr>
            <p:spPr>
              <a:xfrm>
                <a:off x="423128" y="1888822"/>
                <a:ext cx="126638" cy="2827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C4B9055E-324A-BD7C-4D4A-45128267CECB}"/>
                </a:ext>
              </a:extLst>
            </p:cNvPr>
            <p:cNvSpPr txBox="1"/>
            <p:nvPr/>
          </p:nvSpPr>
          <p:spPr>
            <a:xfrm>
              <a:off x="752928" y="2844689"/>
              <a:ext cx="259205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지식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이해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과정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기능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가치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태도의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균형있는 발달 </a:t>
              </a:r>
            </a:p>
          </p:txBody>
        </p:sp>
      </p:grp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F6F24B7F-AABE-6D46-C9A3-65235E4809B3}"/>
              </a:ext>
            </a:extLst>
          </p:cNvPr>
          <p:cNvGrpSpPr/>
          <p:nvPr/>
        </p:nvGrpSpPr>
        <p:grpSpPr>
          <a:xfrm>
            <a:off x="325189" y="3751800"/>
            <a:ext cx="3348238" cy="765504"/>
            <a:chOff x="325189" y="1579802"/>
            <a:chExt cx="3348238" cy="799208"/>
          </a:xfrm>
        </p:grpSpPr>
        <p:sp>
          <p:nvSpPr>
            <p:cNvPr id="151" name="사각형: 둥근 모서리 150">
              <a:extLst>
                <a:ext uri="{FF2B5EF4-FFF2-40B4-BE49-F238E27FC236}">
                  <a16:creationId xmlns:a16="http://schemas.microsoft.com/office/drawing/2014/main" id="{16074D3C-CC97-2A07-D2CC-41DFBC17413E}"/>
                </a:ext>
              </a:extLst>
            </p:cNvPr>
            <p:cNvSpPr/>
            <p:nvPr/>
          </p:nvSpPr>
          <p:spPr>
            <a:xfrm>
              <a:off x="430413" y="1579802"/>
              <a:ext cx="3243014" cy="799208"/>
            </a:xfrm>
            <a:prstGeom prst="roundRect">
              <a:avLst>
                <a:gd name="adj" fmla="val 781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82A0B312-B8D1-98E9-B571-573C18C147D2}"/>
                </a:ext>
              </a:extLst>
            </p:cNvPr>
            <p:cNvGrpSpPr/>
            <p:nvPr/>
          </p:nvGrpSpPr>
          <p:grpSpPr>
            <a:xfrm>
              <a:off x="325189" y="1694469"/>
              <a:ext cx="322516" cy="569872"/>
              <a:chOff x="325189" y="1716776"/>
              <a:chExt cx="322516" cy="626859"/>
            </a:xfrm>
          </p:grpSpPr>
          <p:grpSp>
            <p:nvGrpSpPr>
              <p:cNvPr id="154" name="그룹 153">
                <a:extLst>
                  <a:ext uri="{FF2B5EF4-FFF2-40B4-BE49-F238E27FC236}">
                    <a16:creationId xmlns:a16="http://schemas.microsoft.com/office/drawing/2014/main" id="{DE56762B-D5A3-F31F-A452-A6BB90CCF92D}"/>
                  </a:ext>
                </a:extLst>
              </p:cNvPr>
              <p:cNvGrpSpPr/>
              <p:nvPr/>
            </p:nvGrpSpPr>
            <p:grpSpPr>
              <a:xfrm>
                <a:off x="325189" y="1716776"/>
                <a:ext cx="106066" cy="626859"/>
                <a:chOff x="325189" y="1710983"/>
                <a:chExt cx="106066" cy="626859"/>
              </a:xfrm>
            </p:grpSpPr>
            <p:sp>
              <p:nvSpPr>
                <p:cNvPr id="157" name="직각 삼각형 156">
                  <a:extLst>
                    <a:ext uri="{FF2B5EF4-FFF2-40B4-BE49-F238E27FC236}">
                      <a16:creationId xmlns:a16="http://schemas.microsoft.com/office/drawing/2014/main" id="{40AF55F5-E4FB-8ECB-FFD5-7FF74007BB1E}"/>
                    </a:ext>
                  </a:extLst>
                </p:cNvPr>
                <p:cNvSpPr/>
                <p:nvPr/>
              </p:nvSpPr>
              <p:spPr>
                <a:xfrm rot="16200000">
                  <a:off x="325189" y="1710983"/>
                  <a:ext cx="106066" cy="106066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58" name="직각 삼각형 157">
                  <a:extLst>
                    <a:ext uri="{FF2B5EF4-FFF2-40B4-BE49-F238E27FC236}">
                      <a16:creationId xmlns:a16="http://schemas.microsoft.com/office/drawing/2014/main" id="{1CF47012-8979-7B05-DBF8-48C3272AF418}"/>
                    </a:ext>
                  </a:extLst>
                </p:cNvPr>
                <p:cNvSpPr/>
                <p:nvPr/>
              </p:nvSpPr>
              <p:spPr>
                <a:xfrm rot="16200000" flipH="1">
                  <a:off x="325189" y="2231776"/>
                  <a:ext cx="106066" cy="106066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155" name="사각형: 둥근 위쪽 모서리 154">
                <a:extLst>
                  <a:ext uri="{FF2B5EF4-FFF2-40B4-BE49-F238E27FC236}">
                    <a16:creationId xmlns:a16="http://schemas.microsoft.com/office/drawing/2014/main" id="{B6AA3EE5-F40F-5A2D-40DE-AC65689A6BA0}"/>
                  </a:ext>
                </a:extLst>
              </p:cNvPr>
              <p:cNvSpPr/>
              <p:nvPr/>
            </p:nvSpPr>
            <p:spPr>
              <a:xfrm rot="16200000">
                <a:off x="277811" y="1868948"/>
                <a:ext cx="417273" cy="32251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63500" dist="254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5335F765-99B0-F2F9-60EA-06856EE20DEA}"/>
                  </a:ext>
                </a:extLst>
              </p:cNvPr>
              <p:cNvSpPr txBox="1"/>
              <p:nvPr/>
            </p:nvSpPr>
            <p:spPr>
              <a:xfrm>
                <a:off x="423128" y="1888822"/>
                <a:ext cx="126638" cy="2827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7BBB522-7122-3823-A461-24366238CEB6}"/>
                </a:ext>
              </a:extLst>
            </p:cNvPr>
            <p:cNvSpPr txBox="1"/>
            <p:nvPr/>
          </p:nvSpPr>
          <p:spPr>
            <a:xfrm>
              <a:off x="752928" y="1754477"/>
              <a:ext cx="2468625" cy="44985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지능정보기술 및 도구 활용을 통한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디지털 역량 함양</a:t>
              </a:r>
            </a:p>
          </p:txBody>
        </p:sp>
      </p:grp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334FBE9D-1635-80A5-D50A-0D80B23B24B7}"/>
              </a:ext>
            </a:extLst>
          </p:cNvPr>
          <p:cNvGrpSpPr/>
          <p:nvPr/>
        </p:nvGrpSpPr>
        <p:grpSpPr>
          <a:xfrm>
            <a:off x="540367" y="2368508"/>
            <a:ext cx="3017178" cy="308829"/>
            <a:chOff x="543331" y="2369997"/>
            <a:chExt cx="3017178" cy="305771"/>
          </a:xfrm>
          <a:gradFill>
            <a:gsLst>
              <a:gs pos="0">
                <a:srgbClr val="ABD9D8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</p:grpSpPr>
        <p:sp>
          <p:nvSpPr>
            <p:cNvPr id="160" name="자유형: 도형 159">
              <a:extLst>
                <a:ext uri="{FF2B5EF4-FFF2-40B4-BE49-F238E27FC236}">
                  <a16:creationId xmlns:a16="http://schemas.microsoft.com/office/drawing/2014/main" id="{3E5A60BA-630F-B698-C490-6FF2619C3FC5}"/>
                </a:ext>
              </a:extLst>
            </p:cNvPr>
            <p:cNvSpPr/>
            <p:nvPr/>
          </p:nvSpPr>
          <p:spPr>
            <a:xfrm>
              <a:off x="543331" y="2369997"/>
              <a:ext cx="892017" cy="305771"/>
            </a:xfrm>
            <a:custGeom>
              <a:avLst/>
              <a:gdLst>
                <a:gd name="connsiteX0" fmla="*/ 1462 w 353766"/>
                <a:gd name="connsiteY0" fmla="*/ 0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8" fmla="*/ 1462 w 353766"/>
                <a:gd name="connsiteY8" fmla="*/ 0 h 115200"/>
                <a:gd name="connsiteX0" fmla="*/ 0 w 353766"/>
                <a:gd name="connsiteY0" fmla="*/ 1428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0" fmla="*/ 1 w 332386"/>
                <a:gd name="connsiteY0" fmla="*/ 1428 h 115200"/>
                <a:gd name="connsiteX1" fmla="*/ 332386 w 332386"/>
                <a:gd name="connsiteY1" fmla="*/ 0 h 115200"/>
                <a:gd name="connsiteX2" fmla="*/ 332386 w 332386"/>
                <a:gd name="connsiteY2" fmla="*/ 115200 h 115200"/>
                <a:gd name="connsiteX3" fmla="*/ 0 w 332386"/>
                <a:gd name="connsiteY3" fmla="*/ 115200 h 115200"/>
                <a:gd name="connsiteX4" fmla="*/ 58220 w 332386"/>
                <a:gd name="connsiteY4" fmla="*/ 58314 h 115200"/>
                <a:gd name="connsiteX5" fmla="*/ 58221 w 332386"/>
                <a:gd name="connsiteY5" fmla="*/ 58314 h 115200"/>
                <a:gd name="connsiteX6" fmla="*/ 1 w 332386"/>
                <a:gd name="connsiteY6" fmla="*/ 1428 h 115200"/>
                <a:gd name="connsiteX0" fmla="*/ 1 w 332386"/>
                <a:gd name="connsiteY0" fmla="*/ 0 h 113772"/>
                <a:gd name="connsiteX1" fmla="*/ 332386 w 332386"/>
                <a:gd name="connsiteY1" fmla="*/ 1098 h 113772"/>
                <a:gd name="connsiteX2" fmla="*/ 332386 w 332386"/>
                <a:gd name="connsiteY2" fmla="*/ 113772 h 113772"/>
                <a:gd name="connsiteX3" fmla="*/ 0 w 332386"/>
                <a:gd name="connsiteY3" fmla="*/ 113772 h 113772"/>
                <a:gd name="connsiteX4" fmla="*/ 58220 w 332386"/>
                <a:gd name="connsiteY4" fmla="*/ 56886 h 113772"/>
                <a:gd name="connsiteX5" fmla="*/ 58221 w 332386"/>
                <a:gd name="connsiteY5" fmla="*/ 56886 h 113772"/>
                <a:gd name="connsiteX6" fmla="*/ 1 w 332386"/>
                <a:gd name="connsiteY6" fmla="*/ 0 h 113772"/>
                <a:gd name="connsiteX0" fmla="*/ 1 w 332386"/>
                <a:gd name="connsiteY0" fmla="*/ 165 h 113937"/>
                <a:gd name="connsiteX1" fmla="*/ 331123 w 332386"/>
                <a:gd name="connsiteY1" fmla="*/ 0 h 113937"/>
                <a:gd name="connsiteX2" fmla="*/ 332386 w 332386"/>
                <a:gd name="connsiteY2" fmla="*/ 113937 h 113937"/>
                <a:gd name="connsiteX3" fmla="*/ 0 w 332386"/>
                <a:gd name="connsiteY3" fmla="*/ 113937 h 113937"/>
                <a:gd name="connsiteX4" fmla="*/ 58220 w 332386"/>
                <a:gd name="connsiteY4" fmla="*/ 57051 h 113937"/>
                <a:gd name="connsiteX5" fmla="*/ 58221 w 332386"/>
                <a:gd name="connsiteY5" fmla="*/ 57051 h 113937"/>
                <a:gd name="connsiteX6" fmla="*/ 1 w 332386"/>
                <a:gd name="connsiteY6" fmla="*/ 165 h 11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386" h="113937">
                  <a:moveTo>
                    <a:pt x="1" y="165"/>
                  </a:moveTo>
                  <a:lnTo>
                    <a:pt x="331123" y="0"/>
                  </a:lnTo>
                  <a:lnTo>
                    <a:pt x="332386" y="113937"/>
                  </a:lnTo>
                  <a:lnTo>
                    <a:pt x="0" y="113937"/>
                  </a:lnTo>
                  <a:cubicBezTo>
                    <a:pt x="32154" y="113937"/>
                    <a:pt x="58220" y="88468"/>
                    <a:pt x="58220" y="57051"/>
                  </a:cubicBezTo>
                  <a:lnTo>
                    <a:pt x="58221" y="57051"/>
                  </a:lnTo>
                  <a:cubicBezTo>
                    <a:pt x="58221" y="25634"/>
                    <a:pt x="32155" y="165"/>
                    <a:pt x="1" y="16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6A86CBFA-893C-E249-6CB2-221889DA2396}"/>
                </a:ext>
              </a:extLst>
            </p:cNvPr>
            <p:cNvSpPr/>
            <p:nvPr/>
          </p:nvSpPr>
          <p:spPr>
            <a:xfrm flipH="1">
              <a:off x="2668492" y="2369997"/>
              <a:ext cx="892017" cy="305771"/>
            </a:xfrm>
            <a:custGeom>
              <a:avLst/>
              <a:gdLst>
                <a:gd name="connsiteX0" fmla="*/ 1462 w 353766"/>
                <a:gd name="connsiteY0" fmla="*/ 0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8" fmla="*/ 1462 w 353766"/>
                <a:gd name="connsiteY8" fmla="*/ 0 h 115200"/>
                <a:gd name="connsiteX0" fmla="*/ 0 w 353766"/>
                <a:gd name="connsiteY0" fmla="*/ 1428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0" fmla="*/ 1 w 332386"/>
                <a:gd name="connsiteY0" fmla="*/ 1428 h 115200"/>
                <a:gd name="connsiteX1" fmla="*/ 332386 w 332386"/>
                <a:gd name="connsiteY1" fmla="*/ 0 h 115200"/>
                <a:gd name="connsiteX2" fmla="*/ 332386 w 332386"/>
                <a:gd name="connsiteY2" fmla="*/ 115200 h 115200"/>
                <a:gd name="connsiteX3" fmla="*/ 0 w 332386"/>
                <a:gd name="connsiteY3" fmla="*/ 115200 h 115200"/>
                <a:gd name="connsiteX4" fmla="*/ 58220 w 332386"/>
                <a:gd name="connsiteY4" fmla="*/ 58314 h 115200"/>
                <a:gd name="connsiteX5" fmla="*/ 58221 w 332386"/>
                <a:gd name="connsiteY5" fmla="*/ 58314 h 115200"/>
                <a:gd name="connsiteX6" fmla="*/ 1 w 332386"/>
                <a:gd name="connsiteY6" fmla="*/ 1428 h 115200"/>
                <a:gd name="connsiteX0" fmla="*/ 1 w 332386"/>
                <a:gd name="connsiteY0" fmla="*/ 0 h 113772"/>
                <a:gd name="connsiteX1" fmla="*/ 332386 w 332386"/>
                <a:gd name="connsiteY1" fmla="*/ 1098 h 113772"/>
                <a:gd name="connsiteX2" fmla="*/ 332386 w 332386"/>
                <a:gd name="connsiteY2" fmla="*/ 113772 h 113772"/>
                <a:gd name="connsiteX3" fmla="*/ 0 w 332386"/>
                <a:gd name="connsiteY3" fmla="*/ 113772 h 113772"/>
                <a:gd name="connsiteX4" fmla="*/ 58220 w 332386"/>
                <a:gd name="connsiteY4" fmla="*/ 56886 h 113772"/>
                <a:gd name="connsiteX5" fmla="*/ 58221 w 332386"/>
                <a:gd name="connsiteY5" fmla="*/ 56886 h 113772"/>
                <a:gd name="connsiteX6" fmla="*/ 1 w 332386"/>
                <a:gd name="connsiteY6" fmla="*/ 0 h 113772"/>
                <a:gd name="connsiteX0" fmla="*/ 1 w 332386"/>
                <a:gd name="connsiteY0" fmla="*/ 165 h 113937"/>
                <a:gd name="connsiteX1" fmla="*/ 331123 w 332386"/>
                <a:gd name="connsiteY1" fmla="*/ 0 h 113937"/>
                <a:gd name="connsiteX2" fmla="*/ 332386 w 332386"/>
                <a:gd name="connsiteY2" fmla="*/ 113937 h 113937"/>
                <a:gd name="connsiteX3" fmla="*/ 0 w 332386"/>
                <a:gd name="connsiteY3" fmla="*/ 113937 h 113937"/>
                <a:gd name="connsiteX4" fmla="*/ 58220 w 332386"/>
                <a:gd name="connsiteY4" fmla="*/ 57051 h 113937"/>
                <a:gd name="connsiteX5" fmla="*/ 58221 w 332386"/>
                <a:gd name="connsiteY5" fmla="*/ 57051 h 113937"/>
                <a:gd name="connsiteX6" fmla="*/ 1 w 332386"/>
                <a:gd name="connsiteY6" fmla="*/ 165 h 11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386" h="113937">
                  <a:moveTo>
                    <a:pt x="1" y="165"/>
                  </a:moveTo>
                  <a:lnTo>
                    <a:pt x="331123" y="0"/>
                  </a:lnTo>
                  <a:lnTo>
                    <a:pt x="332386" y="113937"/>
                  </a:lnTo>
                  <a:lnTo>
                    <a:pt x="0" y="113937"/>
                  </a:lnTo>
                  <a:cubicBezTo>
                    <a:pt x="32154" y="113937"/>
                    <a:pt x="58220" y="88468"/>
                    <a:pt x="58220" y="57051"/>
                  </a:cubicBezTo>
                  <a:lnTo>
                    <a:pt x="58221" y="57051"/>
                  </a:lnTo>
                  <a:cubicBezTo>
                    <a:pt x="58221" y="25634"/>
                    <a:pt x="32155" y="165"/>
                    <a:pt x="1" y="16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508941FB-5A5B-C0BA-20E6-2AC9DD92539C}"/>
                </a:ext>
              </a:extLst>
            </p:cNvPr>
            <p:cNvSpPr/>
            <p:nvPr/>
          </p:nvSpPr>
          <p:spPr>
            <a:xfrm>
              <a:off x="1219546" y="2369997"/>
              <a:ext cx="1664749" cy="3057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3066757E-6CCB-823E-67E6-0D1EB6A05AA5}"/>
              </a:ext>
            </a:extLst>
          </p:cNvPr>
          <p:cNvGrpSpPr/>
          <p:nvPr/>
        </p:nvGrpSpPr>
        <p:grpSpPr>
          <a:xfrm>
            <a:off x="540367" y="3442928"/>
            <a:ext cx="3017178" cy="308829"/>
            <a:chOff x="543331" y="2369997"/>
            <a:chExt cx="3017178" cy="305771"/>
          </a:xfrm>
          <a:solidFill>
            <a:schemeClr val="bg1">
              <a:lumMod val="75000"/>
            </a:schemeClr>
          </a:solidFill>
        </p:grpSpPr>
        <p:sp>
          <p:nvSpPr>
            <p:cNvPr id="164" name="자유형: 도형 163">
              <a:extLst>
                <a:ext uri="{FF2B5EF4-FFF2-40B4-BE49-F238E27FC236}">
                  <a16:creationId xmlns:a16="http://schemas.microsoft.com/office/drawing/2014/main" id="{F23CFFD4-DAE0-EB68-DE6C-281DD18ABB95}"/>
                </a:ext>
              </a:extLst>
            </p:cNvPr>
            <p:cNvSpPr/>
            <p:nvPr/>
          </p:nvSpPr>
          <p:spPr>
            <a:xfrm>
              <a:off x="543331" y="2369997"/>
              <a:ext cx="892017" cy="305771"/>
            </a:xfrm>
            <a:custGeom>
              <a:avLst/>
              <a:gdLst>
                <a:gd name="connsiteX0" fmla="*/ 1462 w 353766"/>
                <a:gd name="connsiteY0" fmla="*/ 0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8" fmla="*/ 1462 w 353766"/>
                <a:gd name="connsiteY8" fmla="*/ 0 h 115200"/>
                <a:gd name="connsiteX0" fmla="*/ 0 w 353766"/>
                <a:gd name="connsiteY0" fmla="*/ 1428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0" fmla="*/ 1 w 332386"/>
                <a:gd name="connsiteY0" fmla="*/ 1428 h 115200"/>
                <a:gd name="connsiteX1" fmla="*/ 332386 w 332386"/>
                <a:gd name="connsiteY1" fmla="*/ 0 h 115200"/>
                <a:gd name="connsiteX2" fmla="*/ 332386 w 332386"/>
                <a:gd name="connsiteY2" fmla="*/ 115200 h 115200"/>
                <a:gd name="connsiteX3" fmla="*/ 0 w 332386"/>
                <a:gd name="connsiteY3" fmla="*/ 115200 h 115200"/>
                <a:gd name="connsiteX4" fmla="*/ 58220 w 332386"/>
                <a:gd name="connsiteY4" fmla="*/ 58314 h 115200"/>
                <a:gd name="connsiteX5" fmla="*/ 58221 w 332386"/>
                <a:gd name="connsiteY5" fmla="*/ 58314 h 115200"/>
                <a:gd name="connsiteX6" fmla="*/ 1 w 332386"/>
                <a:gd name="connsiteY6" fmla="*/ 1428 h 115200"/>
                <a:gd name="connsiteX0" fmla="*/ 1 w 332386"/>
                <a:gd name="connsiteY0" fmla="*/ 0 h 113772"/>
                <a:gd name="connsiteX1" fmla="*/ 332386 w 332386"/>
                <a:gd name="connsiteY1" fmla="*/ 1098 h 113772"/>
                <a:gd name="connsiteX2" fmla="*/ 332386 w 332386"/>
                <a:gd name="connsiteY2" fmla="*/ 113772 h 113772"/>
                <a:gd name="connsiteX3" fmla="*/ 0 w 332386"/>
                <a:gd name="connsiteY3" fmla="*/ 113772 h 113772"/>
                <a:gd name="connsiteX4" fmla="*/ 58220 w 332386"/>
                <a:gd name="connsiteY4" fmla="*/ 56886 h 113772"/>
                <a:gd name="connsiteX5" fmla="*/ 58221 w 332386"/>
                <a:gd name="connsiteY5" fmla="*/ 56886 h 113772"/>
                <a:gd name="connsiteX6" fmla="*/ 1 w 332386"/>
                <a:gd name="connsiteY6" fmla="*/ 0 h 113772"/>
                <a:gd name="connsiteX0" fmla="*/ 1 w 332386"/>
                <a:gd name="connsiteY0" fmla="*/ 165 h 113937"/>
                <a:gd name="connsiteX1" fmla="*/ 331123 w 332386"/>
                <a:gd name="connsiteY1" fmla="*/ 0 h 113937"/>
                <a:gd name="connsiteX2" fmla="*/ 332386 w 332386"/>
                <a:gd name="connsiteY2" fmla="*/ 113937 h 113937"/>
                <a:gd name="connsiteX3" fmla="*/ 0 w 332386"/>
                <a:gd name="connsiteY3" fmla="*/ 113937 h 113937"/>
                <a:gd name="connsiteX4" fmla="*/ 58220 w 332386"/>
                <a:gd name="connsiteY4" fmla="*/ 57051 h 113937"/>
                <a:gd name="connsiteX5" fmla="*/ 58221 w 332386"/>
                <a:gd name="connsiteY5" fmla="*/ 57051 h 113937"/>
                <a:gd name="connsiteX6" fmla="*/ 1 w 332386"/>
                <a:gd name="connsiteY6" fmla="*/ 165 h 11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386" h="113937">
                  <a:moveTo>
                    <a:pt x="1" y="165"/>
                  </a:moveTo>
                  <a:lnTo>
                    <a:pt x="331123" y="0"/>
                  </a:lnTo>
                  <a:lnTo>
                    <a:pt x="332386" y="113937"/>
                  </a:lnTo>
                  <a:lnTo>
                    <a:pt x="0" y="113937"/>
                  </a:lnTo>
                  <a:cubicBezTo>
                    <a:pt x="32154" y="113937"/>
                    <a:pt x="58220" y="88468"/>
                    <a:pt x="58220" y="57051"/>
                  </a:cubicBezTo>
                  <a:lnTo>
                    <a:pt x="58221" y="57051"/>
                  </a:lnTo>
                  <a:cubicBezTo>
                    <a:pt x="58221" y="25634"/>
                    <a:pt x="32155" y="165"/>
                    <a:pt x="1" y="16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91C1CDB9-1A88-11D9-F27A-5B99142F81C3}"/>
                </a:ext>
              </a:extLst>
            </p:cNvPr>
            <p:cNvSpPr/>
            <p:nvPr/>
          </p:nvSpPr>
          <p:spPr>
            <a:xfrm flipH="1">
              <a:off x="2668492" y="2369997"/>
              <a:ext cx="892017" cy="305771"/>
            </a:xfrm>
            <a:custGeom>
              <a:avLst/>
              <a:gdLst>
                <a:gd name="connsiteX0" fmla="*/ 1462 w 353766"/>
                <a:gd name="connsiteY0" fmla="*/ 0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8" fmla="*/ 1462 w 353766"/>
                <a:gd name="connsiteY8" fmla="*/ 0 h 115200"/>
                <a:gd name="connsiteX0" fmla="*/ 0 w 353766"/>
                <a:gd name="connsiteY0" fmla="*/ 1428 h 115200"/>
                <a:gd name="connsiteX1" fmla="*/ 353766 w 353766"/>
                <a:gd name="connsiteY1" fmla="*/ 0 h 115200"/>
                <a:gd name="connsiteX2" fmla="*/ 353766 w 353766"/>
                <a:gd name="connsiteY2" fmla="*/ 115200 h 115200"/>
                <a:gd name="connsiteX3" fmla="*/ 21380 w 353766"/>
                <a:gd name="connsiteY3" fmla="*/ 115200 h 115200"/>
                <a:gd name="connsiteX4" fmla="*/ 79600 w 353766"/>
                <a:gd name="connsiteY4" fmla="*/ 58314 h 115200"/>
                <a:gd name="connsiteX5" fmla="*/ 79601 w 353766"/>
                <a:gd name="connsiteY5" fmla="*/ 58314 h 115200"/>
                <a:gd name="connsiteX6" fmla="*/ 21381 w 353766"/>
                <a:gd name="connsiteY6" fmla="*/ 1428 h 115200"/>
                <a:gd name="connsiteX7" fmla="*/ 0 w 353766"/>
                <a:gd name="connsiteY7" fmla="*/ 1428 h 115200"/>
                <a:gd name="connsiteX0" fmla="*/ 1 w 332386"/>
                <a:gd name="connsiteY0" fmla="*/ 1428 h 115200"/>
                <a:gd name="connsiteX1" fmla="*/ 332386 w 332386"/>
                <a:gd name="connsiteY1" fmla="*/ 0 h 115200"/>
                <a:gd name="connsiteX2" fmla="*/ 332386 w 332386"/>
                <a:gd name="connsiteY2" fmla="*/ 115200 h 115200"/>
                <a:gd name="connsiteX3" fmla="*/ 0 w 332386"/>
                <a:gd name="connsiteY3" fmla="*/ 115200 h 115200"/>
                <a:gd name="connsiteX4" fmla="*/ 58220 w 332386"/>
                <a:gd name="connsiteY4" fmla="*/ 58314 h 115200"/>
                <a:gd name="connsiteX5" fmla="*/ 58221 w 332386"/>
                <a:gd name="connsiteY5" fmla="*/ 58314 h 115200"/>
                <a:gd name="connsiteX6" fmla="*/ 1 w 332386"/>
                <a:gd name="connsiteY6" fmla="*/ 1428 h 115200"/>
                <a:gd name="connsiteX0" fmla="*/ 1 w 332386"/>
                <a:gd name="connsiteY0" fmla="*/ 0 h 113772"/>
                <a:gd name="connsiteX1" fmla="*/ 332386 w 332386"/>
                <a:gd name="connsiteY1" fmla="*/ 1098 h 113772"/>
                <a:gd name="connsiteX2" fmla="*/ 332386 w 332386"/>
                <a:gd name="connsiteY2" fmla="*/ 113772 h 113772"/>
                <a:gd name="connsiteX3" fmla="*/ 0 w 332386"/>
                <a:gd name="connsiteY3" fmla="*/ 113772 h 113772"/>
                <a:gd name="connsiteX4" fmla="*/ 58220 w 332386"/>
                <a:gd name="connsiteY4" fmla="*/ 56886 h 113772"/>
                <a:gd name="connsiteX5" fmla="*/ 58221 w 332386"/>
                <a:gd name="connsiteY5" fmla="*/ 56886 h 113772"/>
                <a:gd name="connsiteX6" fmla="*/ 1 w 332386"/>
                <a:gd name="connsiteY6" fmla="*/ 0 h 113772"/>
                <a:gd name="connsiteX0" fmla="*/ 1 w 332386"/>
                <a:gd name="connsiteY0" fmla="*/ 165 h 113937"/>
                <a:gd name="connsiteX1" fmla="*/ 331123 w 332386"/>
                <a:gd name="connsiteY1" fmla="*/ 0 h 113937"/>
                <a:gd name="connsiteX2" fmla="*/ 332386 w 332386"/>
                <a:gd name="connsiteY2" fmla="*/ 113937 h 113937"/>
                <a:gd name="connsiteX3" fmla="*/ 0 w 332386"/>
                <a:gd name="connsiteY3" fmla="*/ 113937 h 113937"/>
                <a:gd name="connsiteX4" fmla="*/ 58220 w 332386"/>
                <a:gd name="connsiteY4" fmla="*/ 57051 h 113937"/>
                <a:gd name="connsiteX5" fmla="*/ 58221 w 332386"/>
                <a:gd name="connsiteY5" fmla="*/ 57051 h 113937"/>
                <a:gd name="connsiteX6" fmla="*/ 1 w 332386"/>
                <a:gd name="connsiteY6" fmla="*/ 165 h 11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386" h="113937">
                  <a:moveTo>
                    <a:pt x="1" y="165"/>
                  </a:moveTo>
                  <a:lnTo>
                    <a:pt x="331123" y="0"/>
                  </a:lnTo>
                  <a:lnTo>
                    <a:pt x="332386" y="113937"/>
                  </a:lnTo>
                  <a:lnTo>
                    <a:pt x="0" y="113937"/>
                  </a:lnTo>
                  <a:cubicBezTo>
                    <a:pt x="32154" y="113937"/>
                    <a:pt x="58220" y="88468"/>
                    <a:pt x="58220" y="57051"/>
                  </a:cubicBezTo>
                  <a:lnTo>
                    <a:pt x="58221" y="57051"/>
                  </a:lnTo>
                  <a:cubicBezTo>
                    <a:pt x="58221" y="25634"/>
                    <a:pt x="32155" y="165"/>
                    <a:pt x="1" y="16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66" name="직사각형 165">
              <a:extLst>
                <a:ext uri="{FF2B5EF4-FFF2-40B4-BE49-F238E27FC236}">
                  <a16:creationId xmlns:a16="http://schemas.microsoft.com/office/drawing/2014/main" id="{18B5E8AC-1122-7C2A-F225-39F994183226}"/>
                </a:ext>
              </a:extLst>
            </p:cNvPr>
            <p:cNvSpPr/>
            <p:nvPr/>
          </p:nvSpPr>
          <p:spPr>
            <a:xfrm>
              <a:off x="1219546" y="2369997"/>
              <a:ext cx="1664749" cy="30577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1" name="그룹 170">
            <a:extLst>
              <a:ext uri="{FF2B5EF4-FFF2-40B4-BE49-F238E27FC236}">
                <a16:creationId xmlns:a16="http://schemas.microsoft.com/office/drawing/2014/main" id="{5B8E2417-16BA-10B6-63D7-7AB7602F486C}"/>
              </a:ext>
            </a:extLst>
          </p:cNvPr>
          <p:cNvGrpSpPr/>
          <p:nvPr/>
        </p:nvGrpSpPr>
        <p:grpSpPr>
          <a:xfrm>
            <a:off x="325189" y="1602960"/>
            <a:ext cx="3348238" cy="2914344"/>
            <a:chOff x="325189" y="1602960"/>
            <a:chExt cx="3348238" cy="2914344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2BFB25ED-8F5E-D14C-950E-A6F0AE0ED8D5}"/>
                </a:ext>
              </a:extLst>
            </p:cNvPr>
            <p:cNvGrpSpPr/>
            <p:nvPr/>
          </p:nvGrpSpPr>
          <p:grpSpPr>
            <a:xfrm>
              <a:off x="325189" y="1602960"/>
              <a:ext cx="3348238" cy="765504"/>
              <a:chOff x="325189" y="1579802"/>
              <a:chExt cx="3348238" cy="799208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267C9763-15EF-27A6-1403-C3B0C03901D3}"/>
                  </a:ext>
                </a:extLst>
              </p:cNvPr>
              <p:cNvSpPr/>
              <p:nvPr/>
            </p:nvSpPr>
            <p:spPr>
              <a:xfrm>
                <a:off x="430413" y="1579802"/>
                <a:ext cx="3243014" cy="799208"/>
              </a:xfrm>
              <a:prstGeom prst="roundRect">
                <a:avLst>
                  <a:gd name="adj" fmla="val 7818"/>
                </a:avLst>
              </a:prstGeom>
              <a:gradFill>
                <a:gsLst>
                  <a:gs pos="25000">
                    <a:srgbClr val="D1EAEA"/>
                  </a:gs>
                  <a:gs pos="72000">
                    <a:srgbClr val="E4EDF6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67E1589E-315A-160A-DA4D-DE599F8623C8}"/>
                  </a:ext>
                </a:extLst>
              </p:cNvPr>
              <p:cNvGrpSpPr/>
              <p:nvPr/>
            </p:nvGrpSpPr>
            <p:grpSpPr>
              <a:xfrm>
                <a:off x="325189" y="1694469"/>
                <a:ext cx="322516" cy="569872"/>
                <a:chOff x="325189" y="1716776"/>
                <a:chExt cx="322516" cy="626859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DAA79AAF-D9E4-E567-65D7-5AD43C12FEF5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18" name="직각 삼각형 17">
                    <a:extLst>
                      <a:ext uri="{FF2B5EF4-FFF2-40B4-BE49-F238E27FC236}">
                        <a16:creationId xmlns:a16="http://schemas.microsoft.com/office/drawing/2014/main" id="{E1E9EFA8-B6CD-108B-D232-3381C755B70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19" name="직각 삼각형 18">
                    <a:extLst>
                      <a:ext uri="{FF2B5EF4-FFF2-40B4-BE49-F238E27FC236}">
                        <a16:creationId xmlns:a16="http://schemas.microsoft.com/office/drawing/2014/main" id="{FDD45CC3-BDC5-17C4-C7D5-2692FD9712A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16" name="사각형: 둥근 위쪽 모서리 15">
                  <a:extLst>
                    <a:ext uri="{FF2B5EF4-FFF2-40B4-BE49-F238E27FC236}">
                      <a16:creationId xmlns:a16="http://schemas.microsoft.com/office/drawing/2014/main" id="{44FBF961-3A6A-022D-B416-5B3154CC7B2A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8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gradFill>
                  <a:gsLst>
                    <a:gs pos="0">
                      <a:srgbClr val="6ED5BF"/>
                    </a:gs>
                    <a:gs pos="100000">
                      <a:srgbClr val="B8A0DA"/>
                    </a:gs>
                    <a:gs pos="50000">
                      <a:srgbClr val="779EE3"/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63500" dist="25400" algn="t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DE4ABF4-A0FC-62E9-9613-087541097790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1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3BA082-62D7-92F7-AA30-340B78D82DE8}"/>
                  </a:ext>
                </a:extLst>
              </p:cNvPr>
              <p:cNvSpPr txBox="1"/>
              <p:nvPr/>
            </p:nvSpPr>
            <p:spPr>
              <a:xfrm>
                <a:off x="752928" y="1754477"/>
                <a:ext cx="2022990" cy="4498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다양한 활동을 통한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 소양 및 미래 역량 함양</a:t>
                </a:r>
              </a:p>
            </p:txBody>
          </p:sp>
        </p:grp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F5568666-43C1-228C-8EAC-0C4EB407F460}"/>
                </a:ext>
              </a:extLst>
            </p:cNvPr>
            <p:cNvGrpSpPr/>
            <p:nvPr/>
          </p:nvGrpSpPr>
          <p:grpSpPr>
            <a:xfrm>
              <a:off x="325189" y="2677380"/>
              <a:ext cx="3348238" cy="765504"/>
              <a:chOff x="325189" y="2677380"/>
              <a:chExt cx="3348238" cy="765504"/>
            </a:xfrm>
          </p:grpSpPr>
          <p:sp>
            <p:nvSpPr>
              <p:cNvPr id="63" name="사각형: 둥근 모서리 62">
                <a:extLst>
                  <a:ext uri="{FF2B5EF4-FFF2-40B4-BE49-F238E27FC236}">
                    <a16:creationId xmlns:a16="http://schemas.microsoft.com/office/drawing/2014/main" id="{71A487FF-5A4F-E13D-A211-1295D816BD18}"/>
                  </a:ext>
                </a:extLst>
              </p:cNvPr>
              <p:cNvSpPr/>
              <p:nvPr/>
            </p:nvSpPr>
            <p:spPr>
              <a:xfrm>
                <a:off x="430413" y="2677380"/>
                <a:ext cx="3243014" cy="765504"/>
              </a:xfrm>
              <a:prstGeom prst="roundRect">
                <a:avLst>
                  <a:gd name="adj" fmla="val 781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CFB88468-9EA7-9485-ED03-04A773378ED2}"/>
                  </a:ext>
                </a:extLst>
              </p:cNvPr>
              <p:cNvGrpSpPr/>
              <p:nvPr/>
            </p:nvGrpSpPr>
            <p:grpSpPr>
              <a:xfrm>
                <a:off x="325189" y="2787211"/>
                <a:ext cx="322516" cy="545840"/>
                <a:chOff x="325189" y="1716776"/>
                <a:chExt cx="322516" cy="626859"/>
              </a:xfrm>
            </p:grpSpPr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C063C9B3-90AB-174B-BAB3-E8E551106A84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70" name="직각 삼각형 69">
                    <a:extLst>
                      <a:ext uri="{FF2B5EF4-FFF2-40B4-BE49-F238E27FC236}">
                        <a16:creationId xmlns:a16="http://schemas.microsoft.com/office/drawing/2014/main" id="{262CA090-8371-E666-8ACE-358E8ECC623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71" name="직각 삼각형 70">
                    <a:extLst>
                      <a:ext uri="{FF2B5EF4-FFF2-40B4-BE49-F238E27FC236}">
                        <a16:creationId xmlns:a16="http://schemas.microsoft.com/office/drawing/2014/main" id="{34B9FC23-D521-A0C9-7B0C-C0AB4DEF011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67" name="사각형: 둥근 위쪽 모서리 66">
                  <a:extLst>
                    <a:ext uri="{FF2B5EF4-FFF2-40B4-BE49-F238E27FC236}">
                      <a16:creationId xmlns:a16="http://schemas.microsoft.com/office/drawing/2014/main" id="{E6B5530C-D277-38FF-BCEB-9C43E443AE2F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9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63500" dist="25400" algn="tl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D42C0468-1DFD-6806-A8F7-D3ED5E52CA29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376FBEE4-480A-D21D-4FF1-433315EF8DAE}"/>
                  </a:ext>
                </a:extLst>
              </p:cNvPr>
              <p:cNvSpPr txBox="1"/>
              <p:nvPr/>
            </p:nvSpPr>
            <p:spPr>
              <a:xfrm>
                <a:off x="752928" y="2844689"/>
                <a:ext cx="25920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지식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이해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과정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기능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가치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태도의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균형있는 발달 </a:t>
                </a: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46999706-0FA4-3805-1AA1-D77F0492094C}"/>
                </a:ext>
              </a:extLst>
            </p:cNvPr>
            <p:cNvGrpSpPr/>
            <p:nvPr/>
          </p:nvGrpSpPr>
          <p:grpSpPr>
            <a:xfrm>
              <a:off x="325189" y="3751800"/>
              <a:ext cx="3348238" cy="765504"/>
              <a:chOff x="325189" y="1579802"/>
              <a:chExt cx="3348238" cy="799208"/>
            </a:xfrm>
          </p:grpSpPr>
          <p:sp>
            <p:nvSpPr>
              <p:cNvPr id="73" name="사각형: 둥근 모서리 72">
                <a:extLst>
                  <a:ext uri="{FF2B5EF4-FFF2-40B4-BE49-F238E27FC236}">
                    <a16:creationId xmlns:a16="http://schemas.microsoft.com/office/drawing/2014/main" id="{675C1BAD-38AF-244D-4AA3-BBFABEAA6FF2}"/>
                  </a:ext>
                </a:extLst>
              </p:cNvPr>
              <p:cNvSpPr/>
              <p:nvPr/>
            </p:nvSpPr>
            <p:spPr>
              <a:xfrm>
                <a:off x="430413" y="1579802"/>
                <a:ext cx="3243014" cy="799208"/>
              </a:xfrm>
              <a:prstGeom prst="roundRect">
                <a:avLst>
                  <a:gd name="adj" fmla="val 781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A5F62850-0D65-28AA-1BCE-DF456662AE92}"/>
                  </a:ext>
                </a:extLst>
              </p:cNvPr>
              <p:cNvGrpSpPr/>
              <p:nvPr/>
            </p:nvGrpSpPr>
            <p:grpSpPr>
              <a:xfrm>
                <a:off x="325189" y="1694469"/>
                <a:ext cx="322516" cy="569872"/>
                <a:chOff x="325189" y="1716776"/>
                <a:chExt cx="322516" cy="626859"/>
              </a:xfrm>
            </p:grpSpPr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29ADE752-E5CF-A054-BDA6-DD159E30614C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106" name="직각 삼각형 105">
                    <a:extLst>
                      <a:ext uri="{FF2B5EF4-FFF2-40B4-BE49-F238E27FC236}">
                        <a16:creationId xmlns:a16="http://schemas.microsoft.com/office/drawing/2014/main" id="{4F7C9C2F-BBC2-3CAB-661B-6067794ECA8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107" name="직각 삼각형 106">
                    <a:extLst>
                      <a:ext uri="{FF2B5EF4-FFF2-40B4-BE49-F238E27FC236}">
                        <a16:creationId xmlns:a16="http://schemas.microsoft.com/office/drawing/2014/main" id="{E10100AA-68E6-5317-F188-6249B9CC3BA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77" name="사각형: 둥근 위쪽 모서리 76">
                  <a:extLst>
                    <a:ext uri="{FF2B5EF4-FFF2-40B4-BE49-F238E27FC236}">
                      <a16:creationId xmlns:a16="http://schemas.microsoft.com/office/drawing/2014/main" id="{0A3D4FD4-524C-EFA6-EB49-7600F0C61065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8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63500" dist="25400" algn="tl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15DA8167-CEE6-F9B8-458E-403649999CC3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3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CB5F9DF-C4B7-CAA6-BA09-6A4170673B69}"/>
                  </a:ext>
                </a:extLst>
              </p:cNvPr>
              <p:cNvSpPr txBox="1"/>
              <p:nvPr/>
            </p:nvSpPr>
            <p:spPr>
              <a:xfrm>
                <a:off x="752928" y="1754477"/>
                <a:ext cx="2468625" cy="4498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지능정보기술 및 도구 활용을 통한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디지털 역량 함양</a:t>
                </a:r>
              </a:p>
            </p:txBody>
          </p:sp>
        </p:grpSp>
        <p:sp>
          <p:nvSpPr>
            <p:cNvPr id="169" name="자유형: 도형 168">
              <a:extLst>
                <a:ext uri="{FF2B5EF4-FFF2-40B4-BE49-F238E27FC236}">
                  <a16:creationId xmlns:a16="http://schemas.microsoft.com/office/drawing/2014/main" id="{342A8DD0-58B5-FBCD-E8AC-5CB730B3D5C9}"/>
                </a:ext>
              </a:extLst>
            </p:cNvPr>
            <p:cNvSpPr/>
            <p:nvPr/>
          </p:nvSpPr>
          <p:spPr>
            <a:xfrm>
              <a:off x="543330" y="2368508"/>
              <a:ext cx="3017178" cy="308829"/>
            </a:xfrm>
            <a:custGeom>
              <a:avLst/>
              <a:gdLst>
                <a:gd name="connsiteX0" fmla="*/ 676215 w 3017178"/>
                <a:gd name="connsiteY0" fmla="*/ 0 h 308829"/>
                <a:gd name="connsiteX1" fmla="*/ 888628 w 3017178"/>
                <a:gd name="connsiteY1" fmla="*/ 0 h 308829"/>
                <a:gd name="connsiteX2" fmla="*/ 2128551 w 3017178"/>
                <a:gd name="connsiteY2" fmla="*/ 0 h 308829"/>
                <a:gd name="connsiteX3" fmla="*/ 2340964 w 3017178"/>
                <a:gd name="connsiteY3" fmla="*/ 0 h 308829"/>
                <a:gd name="connsiteX4" fmla="*/ 2340964 w 3017178"/>
                <a:gd name="connsiteY4" fmla="*/ 107 h 308829"/>
                <a:gd name="connsiteX5" fmla="*/ 3017175 w 3017178"/>
                <a:gd name="connsiteY5" fmla="*/ 447 h 308829"/>
                <a:gd name="connsiteX6" fmla="*/ 2860932 w 3017178"/>
                <a:gd name="connsiteY6" fmla="*/ 154638 h 308829"/>
                <a:gd name="connsiteX7" fmla="*/ 2860934 w 3017178"/>
                <a:gd name="connsiteY7" fmla="*/ 154638 h 308829"/>
                <a:gd name="connsiteX8" fmla="*/ 3017178 w 3017178"/>
                <a:gd name="connsiteY8" fmla="*/ 308829 h 308829"/>
                <a:gd name="connsiteX9" fmla="*/ 2340964 w 3017178"/>
                <a:gd name="connsiteY9" fmla="*/ 308829 h 308829"/>
                <a:gd name="connsiteX10" fmla="*/ 2125161 w 3017178"/>
                <a:gd name="connsiteY10" fmla="*/ 308829 h 308829"/>
                <a:gd name="connsiteX11" fmla="*/ 892017 w 3017178"/>
                <a:gd name="connsiteY11" fmla="*/ 308829 h 308829"/>
                <a:gd name="connsiteX12" fmla="*/ 676215 w 3017178"/>
                <a:gd name="connsiteY12" fmla="*/ 308829 h 308829"/>
                <a:gd name="connsiteX13" fmla="*/ 0 w 3017178"/>
                <a:gd name="connsiteY13" fmla="*/ 308829 h 308829"/>
                <a:gd name="connsiteX14" fmla="*/ 156244 w 3017178"/>
                <a:gd name="connsiteY14" fmla="*/ 154638 h 308829"/>
                <a:gd name="connsiteX15" fmla="*/ 156247 w 3017178"/>
                <a:gd name="connsiteY15" fmla="*/ 154638 h 308829"/>
                <a:gd name="connsiteX16" fmla="*/ 3 w 3017178"/>
                <a:gd name="connsiteY16" fmla="*/ 447 h 308829"/>
                <a:gd name="connsiteX17" fmla="*/ 676215 w 3017178"/>
                <a:gd name="connsiteY17" fmla="*/ 107 h 30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17178" h="308829">
                  <a:moveTo>
                    <a:pt x="676215" y="0"/>
                  </a:moveTo>
                  <a:lnTo>
                    <a:pt x="888628" y="0"/>
                  </a:lnTo>
                  <a:lnTo>
                    <a:pt x="2128551" y="0"/>
                  </a:lnTo>
                  <a:lnTo>
                    <a:pt x="2340964" y="0"/>
                  </a:lnTo>
                  <a:lnTo>
                    <a:pt x="2340964" y="107"/>
                  </a:lnTo>
                  <a:lnTo>
                    <a:pt x="3017175" y="447"/>
                  </a:lnTo>
                  <a:cubicBezTo>
                    <a:pt x="2930884" y="447"/>
                    <a:pt x="2860932" y="69482"/>
                    <a:pt x="2860932" y="154638"/>
                  </a:cubicBezTo>
                  <a:lnTo>
                    <a:pt x="2860934" y="154638"/>
                  </a:lnTo>
                  <a:cubicBezTo>
                    <a:pt x="2860934" y="239795"/>
                    <a:pt x="2930887" y="308829"/>
                    <a:pt x="3017178" y="308829"/>
                  </a:cubicBezTo>
                  <a:lnTo>
                    <a:pt x="2340964" y="308829"/>
                  </a:lnTo>
                  <a:lnTo>
                    <a:pt x="2125161" y="308829"/>
                  </a:lnTo>
                  <a:lnTo>
                    <a:pt x="892017" y="308829"/>
                  </a:lnTo>
                  <a:lnTo>
                    <a:pt x="676215" y="308829"/>
                  </a:lnTo>
                  <a:lnTo>
                    <a:pt x="0" y="308829"/>
                  </a:lnTo>
                  <a:cubicBezTo>
                    <a:pt x="86291" y="308829"/>
                    <a:pt x="156244" y="239795"/>
                    <a:pt x="156244" y="154638"/>
                  </a:cubicBezTo>
                  <a:lnTo>
                    <a:pt x="156247" y="154638"/>
                  </a:lnTo>
                  <a:cubicBezTo>
                    <a:pt x="156247" y="69482"/>
                    <a:pt x="86294" y="447"/>
                    <a:pt x="3" y="447"/>
                  </a:cubicBezTo>
                  <a:lnTo>
                    <a:pt x="676215" y="107"/>
                  </a:lnTo>
                  <a:close/>
                </a:path>
              </a:pathLst>
            </a:custGeom>
            <a:gradFill>
              <a:gsLst>
                <a:gs pos="0">
                  <a:srgbClr val="ABD9D8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C7A66A84-7665-17EA-CDED-1D68D08A7409}"/>
                </a:ext>
              </a:extLst>
            </p:cNvPr>
            <p:cNvSpPr/>
            <p:nvPr/>
          </p:nvSpPr>
          <p:spPr>
            <a:xfrm>
              <a:off x="543330" y="3442928"/>
              <a:ext cx="3017178" cy="308829"/>
            </a:xfrm>
            <a:custGeom>
              <a:avLst/>
              <a:gdLst>
                <a:gd name="connsiteX0" fmla="*/ 676215 w 3017178"/>
                <a:gd name="connsiteY0" fmla="*/ 0 h 308829"/>
                <a:gd name="connsiteX1" fmla="*/ 888628 w 3017178"/>
                <a:gd name="connsiteY1" fmla="*/ 0 h 308829"/>
                <a:gd name="connsiteX2" fmla="*/ 2128551 w 3017178"/>
                <a:gd name="connsiteY2" fmla="*/ 0 h 308829"/>
                <a:gd name="connsiteX3" fmla="*/ 2340964 w 3017178"/>
                <a:gd name="connsiteY3" fmla="*/ 0 h 308829"/>
                <a:gd name="connsiteX4" fmla="*/ 2340964 w 3017178"/>
                <a:gd name="connsiteY4" fmla="*/ 107 h 308829"/>
                <a:gd name="connsiteX5" fmla="*/ 3017175 w 3017178"/>
                <a:gd name="connsiteY5" fmla="*/ 447 h 308829"/>
                <a:gd name="connsiteX6" fmla="*/ 2860932 w 3017178"/>
                <a:gd name="connsiteY6" fmla="*/ 154638 h 308829"/>
                <a:gd name="connsiteX7" fmla="*/ 2860934 w 3017178"/>
                <a:gd name="connsiteY7" fmla="*/ 154638 h 308829"/>
                <a:gd name="connsiteX8" fmla="*/ 3017178 w 3017178"/>
                <a:gd name="connsiteY8" fmla="*/ 308829 h 308829"/>
                <a:gd name="connsiteX9" fmla="*/ 2340964 w 3017178"/>
                <a:gd name="connsiteY9" fmla="*/ 308829 h 308829"/>
                <a:gd name="connsiteX10" fmla="*/ 2125161 w 3017178"/>
                <a:gd name="connsiteY10" fmla="*/ 308829 h 308829"/>
                <a:gd name="connsiteX11" fmla="*/ 892017 w 3017178"/>
                <a:gd name="connsiteY11" fmla="*/ 308829 h 308829"/>
                <a:gd name="connsiteX12" fmla="*/ 676215 w 3017178"/>
                <a:gd name="connsiteY12" fmla="*/ 308829 h 308829"/>
                <a:gd name="connsiteX13" fmla="*/ 0 w 3017178"/>
                <a:gd name="connsiteY13" fmla="*/ 308829 h 308829"/>
                <a:gd name="connsiteX14" fmla="*/ 156244 w 3017178"/>
                <a:gd name="connsiteY14" fmla="*/ 154638 h 308829"/>
                <a:gd name="connsiteX15" fmla="*/ 156247 w 3017178"/>
                <a:gd name="connsiteY15" fmla="*/ 154638 h 308829"/>
                <a:gd name="connsiteX16" fmla="*/ 3 w 3017178"/>
                <a:gd name="connsiteY16" fmla="*/ 447 h 308829"/>
                <a:gd name="connsiteX17" fmla="*/ 676215 w 3017178"/>
                <a:gd name="connsiteY17" fmla="*/ 107 h 30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17178" h="308829">
                  <a:moveTo>
                    <a:pt x="676215" y="0"/>
                  </a:moveTo>
                  <a:lnTo>
                    <a:pt x="888628" y="0"/>
                  </a:lnTo>
                  <a:lnTo>
                    <a:pt x="2128551" y="0"/>
                  </a:lnTo>
                  <a:lnTo>
                    <a:pt x="2340964" y="0"/>
                  </a:lnTo>
                  <a:lnTo>
                    <a:pt x="2340964" y="107"/>
                  </a:lnTo>
                  <a:lnTo>
                    <a:pt x="3017175" y="447"/>
                  </a:lnTo>
                  <a:cubicBezTo>
                    <a:pt x="2930884" y="447"/>
                    <a:pt x="2860932" y="69482"/>
                    <a:pt x="2860932" y="154638"/>
                  </a:cubicBezTo>
                  <a:lnTo>
                    <a:pt x="2860934" y="154638"/>
                  </a:lnTo>
                  <a:cubicBezTo>
                    <a:pt x="2860934" y="239795"/>
                    <a:pt x="2930887" y="308829"/>
                    <a:pt x="3017178" y="308829"/>
                  </a:cubicBezTo>
                  <a:lnTo>
                    <a:pt x="2340964" y="308829"/>
                  </a:lnTo>
                  <a:lnTo>
                    <a:pt x="2125161" y="308829"/>
                  </a:lnTo>
                  <a:lnTo>
                    <a:pt x="892017" y="308829"/>
                  </a:lnTo>
                  <a:lnTo>
                    <a:pt x="676215" y="308829"/>
                  </a:lnTo>
                  <a:lnTo>
                    <a:pt x="0" y="308829"/>
                  </a:lnTo>
                  <a:cubicBezTo>
                    <a:pt x="86291" y="308829"/>
                    <a:pt x="156244" y="239795"/>
                    <a:pt x="156244" y="154638"/>
                  </a:cubicBezTo>
                  <a:lnTo>
                    <a:pt x="156247" y="154638"/>
                  </a:lnTo>
                  <a:cubicBezTo>
                    <a:pt x="156247" y="69482"/>
                    <a:pt x="86294" y="447"/>
                    <a:pt x="3" y="447"/>
                  </a:cubicBezTo>
                  <a:lnTo>
                    <a:pt x="676215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408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3.05556E-6 -3.7037E-7 L -0.02657 -3.7037E-7 " pathEditMode="relative" rAng="0" ptsTypes="AA">
                                      <p:cBhvr>
                                        <p:cTn id="27" dur="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5718B1E5-A74B-9E64-309E-7087B68B0499}"/>
              </a:ext>
            </a:extLst>
          </p:cNvPr>
          <p:cNvGrpSpPr/>
          <p:nvPr/>
        </p:nvGrpSpPr>
        <p:grpSpPr>
          <a:xfrm>
            <a:off x="328311" y="1230346"/>
            <a:ext cx="2364057" cy="246221"/>
            <a:chOff x="328311" y="1277971"/>
            <a:chExt cx="2364057" cy="246221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FAB102E-E23F-028D-98F9-0073B980A6F9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4989B207-95E8-AED8-D5ED-5419C632B08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F46F553C-5B82-040F-514D-261027DE6C03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F53BAC1B-A4B4-27BF-3E27-5E7A90455D5E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C4470F7B-49F8-B93D-B35A-2CFDCD1CEDCF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4FE4028-38CA-B261-91F0-4F088720B9CD}"/>
                </a:ext>
              </a:extLst>
            </p:cNvPr>
            <p:cNvSpPr txBox="1"/>
            <p:nvPr/>
          </p:nvSpPr>
          <p:spPr>
            <a:xfrm>
              <a:off x="592434" y="1277971"/>
              <a:ext cx="209993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교수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학습의 방향과 방법 </a:t>
              </a:r>
              <a:endParaRPr lang="en-US" altLang="ko-KR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8814212-476F-1B61-A14C-7CF7E83F42B6}"/>
              </a:ext>
            </a:extLst>
          </p:cNvPr>
          <p:cNvGrpSpPr/>
          <p:nvPr/>
        </p:nvGrpSpPr>
        <p:grpSpPr>
          <a:xfrm>
            <a:off x="3781256" y="2951103"/>
            <a:ext cx="250868" cy="218058"/>
            <a:chOff x="4396083" y="5920818"/>
            <a:chExt cx="444108" cy="386016"/>
          </a:xfrm>
          <a:solidFill>
            <a:srgbClr val="0F958E"/>
          </a:solidFill>
        </p:grpSpPr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0230C6D8-7FD1-8CE5-EDBA-461A321F1FE1}"/>
                </a:ext>
              </a:extLst>
            </p:cNvPr>
            <p:cNvSpPr/>
            <p:nvPr/>
          </p:nvSpPr>
          <p:spPr>
            <a:xfrm>
              <a:off x="4396083" y="5920818"/>
              <a:ext cx="235761" cy="386016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17365FB1-E7C9-5788-3BB0-B768A577C43A}"/>
                </a:ext>
              </a:extLst>
            </p:cNvPr>
            <p:cNvSpPr/>
            <p:nvPr/>
          </p:nvSpPr>
          <p:spPr>
            <a:xfrm>
              <a:off x="4604432" y="5920818"/>
              <a:ext cx="235759" cy="386016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2DA5915-7213-1AD3-B426-B2F492997C4F}"/>
              </a:ext>
            </a:extLst>
          </p:cNvPr>
          <p:cNvGrpSpPr/>
          <p:nvPr/>
        </p:nvGrpSpPr>
        <p:grpSpPr>
          <a:xfrm>
            <a:off x="325189" y="1602960"/>
            <a:ext cx="3348238" cy="2914344"/>
            <a:chOff x="325189" y="1602960"/>
            <a:chExt cx="3348238" cy="2914344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FA3E4CD-18D3-7737-4DB5-63361D867BEE}"/>
                </a:ext>
              </a:extLst>
            </p:cNvPr>
            <p:cNvGrpSpPr/>
            <p:nvPr/>
          </p:nvGrpSpPr>
          <p:grpSpPr>
            <a:xfrm>
              <a:off x="325189" y="1602960"/>
              <a:ext cx="3348238" cy="765504"/>
              <a:chOff x="325189" y="1579802"/>
              <a:chExt cx="3348238" cy="799208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EDCE6B7F-D5E7-921C-96CB-E6A757E0669B}"/>
                  </a:ext>
                </a:extLst>
              </p:cNvPr>
              <p:cNvSpPr/>
              <p:nvPr/>
            </p:nvSpPr>
            <p:spPr>
              <a:xfrm>
                <a:off x="430413" y="1579802"/>
                <a:ext cx="3243014" cy="799208"/>
              </a:xfrm>
              <a:prstGeom prst="roundRect">
                <a:avLst>
                  <a:gd name="adj" fmla="val 781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04DA4D2A-8D89-C06B-B699-C59CFA15CAAF}"/>
                  </a:ext>
                </a:extLst>
              </p:cNvPr>
              <p:cNvGrpSpPr/>
              <p:nvPr/>
            </p:nvGrpSpPr>
            <p:grpSpPr>
              <a:xfrm>
                <a:off x="325189" y="1694469"/>
                <a:ext cx="322516" cy="569872"/>
                <a:chOff x="325189" y="1716776"/>
                <a:chExt cx="322516" cy="626859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EBB244A8-2BD1-7DC8-D702-F84377C1A80D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38" name="직각 삼각형 37">
                    <a:extLst>
                      <a:ext uri="{FF2B5EF4-FFF2-40B4-BE49-F238E27FC236}">
                        <a16:creationId xmlns:a16="http://schemas.microsoft.com/office/drawing/2014/main" id="{EC343535-BEC3-4CE1-71DA-D0488DFE7E0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39" name="직각 삼각형 38">
                    <a:extLst>
                      <a:ext uri="{FF2B5EF4-FFF2-40B4-BE49-F238E27FC236}">
                        <a16:creationId xmlns:a16="http://schemas.microsoft.com/office/drawing/2014/main" id="{D70FA2AC-FF7E-CFA3-1B77-AE8856FAF8B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36" name="사각형: 둥근 위쪽 모서리 35">
                  <a:extLst>
                    <a:ext uri="{FF2B5EF4-FFF2-40B4-BE49-F238E27FC236}">
                      <a16:creationId xmlns:a16="http://schemas.microsoft.com/office/drawing/2014/main" id="{0445CFB2-ABC8-6990-B79C-C9067ABB7A8A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8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63500" dist="25400" algn="tl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4901071-C542-8D95-1644-025F1A87246B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1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E7BA61-BA7C-A8A3-E0E6-296CC67D9526}"/>
                  </a:ext>
                </a:extLst>
              </p:cNvPr>
              <p:cNvSpPr txBox="1"/>
              <p:nvPr/>
            </p:nvSpPr>
            <p:spPr>
              <a:xfrm>
                <a:off x="752928" y="1754477"/>
                <a:ext cx="2022990" cy="4498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다양한 활동을 통한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 소양 및 미래 역량 함양</a:t>
                </a: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A508DFE6-FD35-89CD-94CE-1A104E337472}"/>
                </a:ext>
              </a:extLst>
            </p:cNvPr>
            <p:cNvGrpSpPr/>
            <p:nvPr/>
          </p:nvGrpSpPr>
          <p:grpSpPr>
            <a:xfrm>
              <a:off x="325189" y="2677380"/>
              <a:ext cx="3348238" cy="765504"/>
              <a:chOff x="325189" y="2677380"/>
              <a:chExt cx="3348238" cy="765504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D4C5811C-8705-5198-5CDD-183ABAD989E8}"/>
                  </a:ext>
                </a:extLst>
              </p:cNvPr>
              <p:cNvSpPr/>
              <p:nvPr/>
            </p:nvSpPr>
            <p:spPr>
              <a:xfrm>
                <a:off x="430413" y="2677380"/>
                <a:ext cx="3243014" cy="765504"/>
              </a:xfrm>
              <a:prstGeom prst="roundRect">
                <a:avLst>
                  <a:gd name="adj" fmla="val 7818"/>
                </a:avLst>
              </a:prstGeom>
              <a:gradFill>
                <a:gsLst>
                  <a:gs pos="25000">
                    <a:srgbClr val="D1EAEA"/>
                  </a:gs>
                  <a:gs pos="72000">
                    <a:srgbClr val="E4EDF6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CD5CF921-8964-E53D-63E9-26E3C05657BD}"/>
                  </a:ext>
                </a:extLst>
              </p:cNvPr>
              <p:cNvGrpSpPr/>
              <p:nvPr/>
            </p:nvGrpSpPr>
            <p:grpSpPr>
              <a:xfrm>
                <a:off x="325189" y="2787211"/>
                <a:ext cx="322516" cy="545840"/>
                <a:chOff x="325189" y="1716776"/>
                <a:chExt cx="322516" cy="626859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CFCC7C91-695C-5953-67EE-D4FC77E13586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55" name="직각 삼각형 54">
                    <a:extLst>
                      <a:ext uri="{FF2B5EF4-FFF2-40B4-BE49-F238E27FC236}">
                        <a16:creationId xmlns:a16="http://schemas.microsoft.com/office/drawing/2014/main" id="{5AC56133-F652-FFC1-A590-C4B82971C59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56" name="직각 삼각형 55">
                    <a:extLst>
                      <a:ext uri="{FF2B5EF4-FFF2-40B4-BE49-F238E27FC236}">
                        <a16:creationId xmlns:a16="http://schemas.microsoft.com/office/drawing/2014/main" id="{173E5596-752A-F5E8-08AB-CF090D20660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53" name="사각형: 둥근 위쪽 모서리 52">
                  <a:extLst>
                    <a:ext uri="{FF2B5EF4-FFF2-40B4-BE49-F238E27FC236}">
                      <a16:creationId xmlns:a16="http://schemas.microsoft.com/office/drawing/2014/main" id="{B5289419-0691-A632-F48F-671DBD05B3A0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9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gradFill>
                  <a:gsLst>
                    <a:gs pos="0">
                      <a:srgbClr val="6ED5BF"/>
                    </a:gs>
                    <a:gs pos="100000">
                      <a:srgbClr val="B8A0DA"/>
                    </a:gs>
                    <a:gs pos="50000">
                      <a:srgbClr val="779EE3"/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63500" dist="25400" algn="t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574DFF7-FE1A-94DD-B53A-DC622C57D496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71702E6-A695-B23B-6393-55539CE9AD24}"/>
                  </a:ext>
                </a:extLst>
              </p:cNvPr>
              <p:cNvSpPr txBox="1"/>
              <p:nvPr/>
            </p:nvSpPr>
            <p:spPr>
              <a:xfrm>
                <a:off x="752928" y="2844689"/>
                <a:ext cx="25920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지식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이해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과정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기능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가치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태도의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균형있는 발달 </a:t>
                </a:r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FAC1B8D6-1AAF-638D-49A4-D5881E27BD9E}"/>
                </a:ext>
              </a:extLst>
            </p:cNvPr>
            <p:cNvGrpSpPr/>
            <p:nvPr/>
          </p:nvGrpSpPr>
          <p:grpSpPr>
            <a:xfrm>
              <a:off x="325189" y="3751800"/>
              <a:ext cx="3348238" cy="765504"/>
              <a:chOff x="325189" y="1579802"/>
              <a:chExt cx="3348238" cy="799208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2C59921E-CEA6-B6EB-7FA8-46166FFDACF8}"/>
                  </a:ext>
                </a:extLst>
              </p:cNvPr>
              <p:cNvSpPr/>
              <p:nvPr/>
            </p:nvSpPr>
            <p:spPr>
              <a:xfrm>
                <a:off x="430413" y="1579802"/>
                <a:ext cx="3243014" cy="799208"/>
              </a:xfrm>
              <a:prstGeom prst="roundRect">
                <a:avLst>
                  <a:gd name="adj" fmla="val 781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AAFA2E3C-D2BE-60BC-C5D7-9D2AE7F25110}"/>
                  </a:ext>
                </a:extLst>
              </p:cNvPr>
              <p:cNvGrpSpPr/>
              <p:nvPr/>
            </p:nvGrpSpPr>
            <p:grpSpPr>
              <a:xfrm>
                <a:off x="325189" y="1694469"/>
                <a:ext cx="322516" cy="569872"/>
                <a:chOff x="325189" y="1716776"/>
                <a:chExt cx="322516" cy="626859"/>
              </a:xfrm>
            </p:grpSpPr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CD226D22-6D15-7A3C-4E48-1A1C30E8BD9D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64" name="직각 삼각형 63">
                    <a:extLst>
                      <a:ext uri="{FF2B5EF4-FFF2-40B4-BE49-F238E27FC236}">
                        <a16:creationId xmlns:a16="http://schemas.microsoft.com/office/drawing/2014/main" id="{F21B18AC-4F34-6623-0302-48E6CBE83AE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65" name="직각 삼각형 64">
                    <a:extLst>
                      <a:ext uri="{FF2B5EF4-FFF2-40B4-BE49-F238E27FC236}">
                        <a16:creationId xmlns:a16="http://schemas.microsoft.com/office/drawing/2014/main" id="{524779D2-B9E8-4A2B-0555-9382CF22B0C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62" name="사각형: 둥근 위쪽 모서리 61">
                  <a:extLst>
                    <a:ext uri="{FF2B5EF4-FFF2-40B4-BE49-F238E27FC236}">
                      <a16:creationId xmlns:a16="http://schemas.microsoft.com/office/drawing/2014/main" id="{413FA5D1-4791-4AED-2F7A-671DBFD7A496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8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63500" dist="25400" algn="tl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E1980A67-14B6-8368-3D66-101C9FD985D1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3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393B186-45B6-0988-F52E-C856F33175F6}"/>
                  </a:ext>
                </a:extLst>
              </p:cNvPr>
              <p:cNvSpPr txBox="1"/>
              <p:nvPr/>
            </p:nvSpPr>
            <p:spPr>
              <a:xfrm>
                <a:off x="752928" y="1754477"/>
                <a:ext cx="2468625" cy="4498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지능정보기술 및 도구 활용을 통한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디지털 역량 함양</a:t>
                </a: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65B17A6-5074-F204-9C8C-AE777924E64C}"/>
                </a:ext>
              </a:extLst>
            </p:cNvPr>
            <p:cNvGrpSpPr/>
            <p:nvPr/>
          </p:nvGrpSpPr>
          <p:grpSpPr>
            <a:xfrm>
              <a:off x="543331" y="2368508"/>
              <a:ext cx="3017178" cy="308829"/>
              <a:chOff x="543331" y="2369997"/>
              <a:chExt cx="3017178" cy="305771"/>
            </a:xfrm>
            <a:gradFill>
              <a:gsLst>
                <a:gs pos="0">
                  <a:srgbClr val="ABD9D8"/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</p:grpSpPr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538483BB-F242-7320-4A4D-F2962A9CCE3F}"/>
                  </a:ext>
                </a:extLst>
              </p:cNvPr>
              <p:cNvSpPr/>
              <p:nvPr/>
            </p:nvSpPr>
            <p:spPr>
              <a:xfrm>
                <a:off x="543331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1D00CAC1-E94B-5941-F765-BF8994F5E784}"/>
                  </a:ext>
                </a:extLst>
              </p:cNvPr>
              <p:cNvSpPr/>
              <p:nvPr/>
            </p:nvSpPr>
            <p:spPr>
              <a:xfrm flipH="1">
                <a:off x="2668492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7F5D8DBD-84DF-4B4D-400E-04D0E5DC81FD}"/>
                  </a:ext>
                </a:extLst>
              </p:cNvPr>
              <p:cNvSpPr/>
              <p:nvPr/>
            </p:nvSpPr>
            <p:spPr>
              <a:xfrm>
                <a:off x="1219546" y="2369997"/>
                <a:ext cx="1664749" cy="30577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515B8B0F-FEA9-4E21-4163-CFBFA6295D68}"/>
                </a:ext>
              </a:extLst>
            </p:cNvPr>
            <p:cNvGrpSpPr/>
            <p:nvPr/>
          </p:nvGrpSpPr>
          <p:grpSpPr>
            <a:xfrm>
              <a:off x="543331" y="3442928"/>
              <a:ext cx="3017178" cy="308829"/>
              <a:chOff x="543331" y="2369997"/>
              <a:chExt cx="3017178" cy="305771"/>
            </a:xfrm>
            <a:gradFill>
              <a:gsLst>
                <a:gs pos="0">
                  <a:srgbClr val="ABD9D8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</p:grpSpPr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908C07D4-CD1E-66B7-3E41-70B0B8F98865}"/>
                  </a:ext>
                </a:extLst>
              </p:cNvPr>
              <p:cNvSpPr/>
              <p:nvPr/>
            </p:nvSpPr>
            <p:spPr>
              <a:xfrm>
                <a:off x="543331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F96E5B11-91A0-0902-0777-014556AF7E1A}"/>
                  </a:ext>
                </a:extLst>
              </p:cNvPr>
              <p:cNvSpPr/>
              <p:nvPr/>
            </p:nvSpPr>
            <p:spPr>
              <a:xfrm flipH="1">
                <a:off x="2668492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7332C151-D5F2-83E9-C786-EED32BB091B6}"/>
                  </a:ext>
                </a:extLst>
              </p:cNvPr>
              <p:cNvSpPr/>
              <p:nvPr/>
            </p:nvSpPr>
            <p:spPr>
              <a:xfrm>
                <a:off x="1219546" y="2369997"/>
                <a:ext cx="1664749" cy="30577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214" name="그룹 213">
            <a:extLst>
              <a:ext uri="{FF2B5EF4-FFF2-40B4-BE49-F238E27FC236}">
                <a16:creationId xmlns:a16="http://schemas.microsoft.com/office/drawing/2014/main" id="{90FA282C-A9D0-7706-1C8D-5FE24396B4DF}"/>
              </a:ext>
            </a:extLst>
          </p:cNvPr>
          <p:cNvGrpSpPr/>
          <p:nvPr/>
        </p:nvGrpSpPr>
        <p:grpSpPr>
          <a:xfrm>
            <a:off x="4139952" y="1539718"/>
            <a:ext cx="4687090" cy="4655342"/>
            <a:chOff x="4139952" y="1539718"/>
            <a:chExt cx="4687090" cy="4655342"/>
          </a:xfrm>
        </p:grpSpPr>
        <p:sp>
          <p:nvSpPr>
            <p:cNvPr id="112" name="사각형: 둥근 모서리 111">
              <a:extLst>
                <a:ext uri="{FF2B5EF4-FFF2-40B4-BE49-F238E27FC236}">
                  <a16:creationId xmlns:a16="http://schemas.microsoft.com/office/drawing/2014/main" id="{8F5A8359-F89B-E784-C304-C64A16121A18}"/>
                </a:ext>
              </a:extLst>
            </p:cNvPr>
            <p:cNvSpPr/>
            <p:nvPr/>
          </p:nvSpPr>
          <p:spPr>
            <a:xfrm>
              <a:off x="4139952" y="1602960"/>
              <a:ext cx="4680198" cy="4592100"/>
            </a:xfrm>
            <a:prstGeom prst="roundRect">
              <a:avLst>
                <a:gd name="adj" fmla="val 1405"/>
              </a:avLst>
            </a:prstGeom>
            <a:solidFill>
              <a:schemeClr val="bg1"/>
            </a:solidFill>
            <a:ln w="19050">
              <a:solidFill>
                <a:srgbClr val="0F958E"/>
              </a:solidFill>
            </a:ln>
            <a:effectLst>
              <a:outerShdw dist="38100" dir="5400000" algn="t" rotWithShape="0">
                <a:srgbClr val="0F958E">
                  <a:alpha val="6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F659C4A9-05FE-A029-17FA-8D63B39035C5}"/>
                </a:ext>
              </a:extLst>
            </p:cNvPr>
            <p:cNvGrpSpPr/>
            <p:nvPr/>
          </p:nvGrpSpPr>
          <p:grpSpPr>
            <a:xfrm>
              <a:off x="4291860" y="1539718"/>
              <a:ext cx="4376383" cy="273207"/>
              <a:chOff x="4265190" y="1539718"/>
              <a:chExt cx="4376383" cy="273207"/>
            </a:xfrm>
          </p:grpSpPr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64D1179E-6DFE-2B87-E413-5811BD340864}"/>
                  </a:ext>
                </a:extLst>
              </p:cNvPr>
              <p:cNvGrpSpPr/>
              <p:nvPr/>
            </p:nvGrpSpPr>
            <p:grpSpPr>
              <a:xfrm>
                <a:off x="426519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8" name="타원 197">
                  <a:extLst>
                    <a:ext uri="{FF2B5EF4-FFF2-40B4-BE49-F238E27FC236}">
                      <a16:creationId xmlns:a16="http://schemas.microsoft.com/office/drawing/2014/main" id="{291D55E1-D227-6DD1-C7C3-5856835EDBCC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9" name="사각형: 둥근 모서리 198">
                  <a:extLst>
                    <a:ext uri="{FF2B5EF4-FFF2-40B4-BE49-F238E27FC236}">
                      <a16:creationId xmlns:a16="http://schemas.microsoft.com/office/drawing/2014/main" id="{1BEF5B64-F520-1D90-0AA0-95533D06FB40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20" name="그룹 119">
                <a:extLst>
                  <a:ext uri="{FF2B5EF4-FFF2-40B4-BE49-F238E27FC236}">
                    <a16:creationId xmlns:a16="http://schemas.microsoft.com/office/drawing/2014/main" id="{4C74DC14-2FCA-D322-569C-84A45F05DC97}"/>
                  </a:ext>
                </a:extLst>
              </p:cNvPr>
              <p:cNvGrpSpPr/>
              <p:nvPr/>
            </p:nvGrpSpPr>
            <p:grpSpPr>
              <a:xfrm>
                <a:off x="449025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6" name="타원 195">
                  <a:extLst>
                    <a:ext uri="{FF2B5EF4-FFF2-40B4-BE49-F238E27FC236}">
                      <a16:creationId xmlns:a16="http://schemas.microsoft.com/office/drawing/2014/main" id="{54768E06-2217-5E45-11C4-D594110F65DB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7" name="사각형: 둥근 모서리 196">
                  <a:extLst>
                    <a:ext uri="{FF2B5EF4-FFF2-40B4-BE49-F238E27FC236}">
                      <a16:creationId xmlns:a16="http://schemas.microsoft.com/office/drawing/2014/main" id="{87AB418E-97B4-D804-6FAC-A4A71A24520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8" name="그룹 137">
                <a:extLst>
                  <a:ext uri="{FF2B5EF4-FFF2-40B4-BE49-F238E27FC236}">
                    <a16:creationId xmlns:a16="http://schemas.microsoft.com/office/drawing/2014/main" id="{4DEE9DCC-A8C1-8428-0EAD-86E0CBB7EE37}"/>
                  </a:ext>
                </a:extLst>
              </p:cNvPr>
              <p:cNvGrpSpPr/>
              <p:nvPr/>
            </p:nvGrpSpPr>
            <p:grpSpPr>
              <a:xfrm>
                <a:off x="471532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4" name="타원 193">
                  <a:extLst>
                    <a:ext uri="{FF2B5EF4-FFF2-40B4-BE49-F238E27FC236}">
                      <a16:creationId xmlns:a16="http://schemas.microsoft.com/office/drawing/2014/main" id="{9DEB535A-DAF4-8B88-378A-3A544FE681DF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" name="사각형: 둥근 모서리 194">
                  <a:extLst>
                    <a:ext uri="{FF2B5EF4-FFF2-40B4-BE49-F238E27FC236}">
                      <a16:creationId xmlns:a16="http://schemas.microsoft.com/office/drawing/2014/main" id="{E05F4BB6-9761-311D-DB4E-F55913DB1FB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9" name="그룹 138">
                <a:extLst>
                  <a:ext uri="{FF2B5EF4-FFF2-40B4-BE49-F238E27FC236}">
                    <a16:creationId xmlns:a16="http://schemas.microsoft.com/office/drawing/2014/main" id="{D590F9B6-648C-34EC-5052-8422BF7D657D}"/>
                  </a:ext>
                </a:extLst>
              </p:cNvPr>
              <p:cNvGrpSpPr/>
              <p:nvPr/>
            </p:nvGrpSpPr>
            <p:grpSpPr>
              <a:xfrm>
                <a:off x="494038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2" name="타원 191">
                  <a:extLst>
                    <a:ext uri="{FF2B5EF4-FFF2-40B4-BE49-F238E27FC236}">
                      <a16:creationId xmlns:a16="http://schemas.microsoft.com/office/drawing/2014/main" id="{B569E923-A1B8-61D1-33B7-E79724133EEF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3" name="사각형: 둥근 모서리 192">
                  <a:extLst>
                    <a:ext uri="{FF2B5EF4-FFF2-40B4-BE49-F238E27FC236}">
                      <a16:creationId xmlns:a16="http://schemas.microsoft.com/office/drawing/2014/main" id="{3C0FCF3E-34FB-FFCD-9CB9-369A7D92346F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0" name="그룹 139">
                <a:extLst>
                  <a:ext uri="{FF2B5EF4-FFF2-40B4-BE49-F238E27FC236}">
                    <a16:creationId xmlns:a16="http://schemas.microsoft.com/office/drawing/2014/main" id="{0D586382-49C7-3714-9CB4-A8EA3ED3F176}"/>
                  </a:ext>
                </a:extLst>
              </p:cNvPr>
              <p:cNvGrpSpPr/>
              <p:nvPr/>
            </p:nvGrpSpPr>
            <p:grpSpPr>
              <a:xfrm>
                <a:off x="516545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0" name="타원 189">
                  <a:extLst>
                    <a:ext uri="{FF2B5EF4-FFF2-40B4-BE49-F238E27FC236}">
                      <a16:creationId xmlns:a16="http://schemas.microsoft.com/office/drawing/2014/main" id="{DA5226DB-D820-1F6E-D82F-EF6897C09400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1" name="사각형: 둥근 모서리 190">
                  <a:extLst>
                    <a:ext uri="{FF2B5EF4-FFF2-40B4-BE49-F238E27FC236}">
                      <a16:creationId xmlns:a16="http://schemas.microsoft.com/office/drawing/2014/main" id="{FCEC65EC-E0E9-B1B2-806A-965DA4A7352F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FB94495E-B78D-D8D0-3449-4B3B332C0AAC}"/>
                  </a:ext>
                </a:extLst>
              </p:cNvPr>
              <p:cNvGrpSpPr/>
              <p:nvPr/>
            </p:nvGrpSpPr>
            <p:grpSpPr>
              <a:xfrm>
                <a:off x="539052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88" name="타원 187">
                  <a:extLst>
                    <a:ext uri="{FF2B5EF4-FFF2-40B4-BE49-F238E27FC236}">
                      <a16:creationId xmlns:a16="http://schemas.microsoft.com/office/drawing/2014/main" id="{FD2A4C2A-23FA-207D-0D79-0368479F916D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사각형: 둥근 모서리 188">
                  <a:extLst>
                    <a:ext uri="{FF2B5EF4-FFF2-40B4-BE49-F238E27FC236}">
                      <a16:creationId xmlns:a16="http://schemas.microsoft.com/office/drawing/2014/main" id="{113D0396-A5B9-3283-4403-694AE8AA6A75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B6049B7D-870E-8870-6CDD-6A8F82AF8EFB}"/>
                  </a:ext>
                </a:extLst>
              </p:cNvPr>
              <p:cNvGrpSpPr/>
              <p:nvPr/>
            </p:nvGrpSpPr>
            <p:grpSpPr>
              <a:xfrm>
                <a:off x="561558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86" name="타원 185">
                  <a:extLst>
                    <a:ext uri="{FF2B5EF4-FFF2-40B4-BE49-F238E27FC236}">
                      <a16:creationId xmlns:a16="http://schemas.microsoft.com/office/drawing/2014/main" id="{CD167DA9-67D6-58AA-AEEE-66BF0B1F05DB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7" name="사각형: 둥근 모서리 186">
                  <a:extLst>
                    <a:ext uri="{FF2B5EF4-FFF2-40B4-BE49-F238E27FC236}">
                      <a16:creationId xmlns:a16="http://schemas.microsoft.com/office/drawing/2014/main" id="{379A660C-1B2C-C3C7-AF7F-093C71D01BFA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3" name="그룹 142">
                <a:extLst>
                  <a:ext uri="{FF2B5EF4-FFF2-40B4-BE49-F238E27FC236}">
                    <a16:creationId xmlns:a16="http://schemas.microsoft.com/office/drawing/2014/main" id="{C4DFF06E-7C35-7EA0-FE54-9ED56CEC22C0}"/>
                  </a:ext>
                </a:extLst>
              </p:cNvPr>
              <p:cNvGrpSpPr/>
              <p:nvPr/>
            </p:nvGrpSpPr>
            <p:grpSpPr>
              <a:xfrm>
                <a:off x="584065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84" name="타원 183">
                  <a:extLst>
                    <a:ext uri="{FF2B5EF4-FFF2-40B4-BE49-F238E27FC236}">
                      <a16:creationId xmlns:a16="http://schemas.microsoft.com/office/drawing/2014/main" id="{491D477F-D1CF-FE0D-7437-4943708094CD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5" name="사각형: 둥근 모서리 184">
                  <a:extLst>
                    <a:ext uri="{FF2B5EF4-FFF2-40B4-BE49-F238E27FC236}">
                      <a16:creationId xmlns:a16="http://schemas.microsoft.com/office/drawing/2014/main" id="{4B09E783-158D-DC43-7DAA-8ED356EEAB23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A0881C7E-577F-8725-5E23-831C648B1E54}"/>
                  </a:ext>
                </a:extLst>
              </p:cNvPr>
              <p:cNvGrpSpPr/>
              <p:nvPr/>
            </p:nvGrpSpPr>
            <p:grpSpPr>
              <a:xfrm>
                <a:off x="606571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82" name="타원 181">
                  <a:extLst>
                    <a:ext uri="{FF2B5EF4-FFF2-40B4-BE49-F238E27FC236}">
                      <a16:creationId xmlns:a16="http://schemas.microsoft.com/office/drawing/2014/main" id="{8EB13502-5C84-F80E-3513-8BA8EB05F4C4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3" name="사각형: 둥근 모서리 182">
                  <a:extLst>
                    <a:ext uri="{FF2B5EF4-FFF2-40B4-BE49-F238E27FC236}">
                      <a16:creationId xmlns:a16="http://schemas.microsoft.com/office/drawing/2014/main" id="{700C565B-0BEA-3C2B-954B-CE188638818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76F7D3F4-D4DA-A288-80BB-B0D64BE5DCB4}"/>
                  </a:ext>
                </a:extLst>
              </p:cNvPr>
              <p:cNvGrpSpPr/>
              <p:nvPr/>
            </p:nvGrpSpPr>
            <p:grpSpPr>
              <a:xfrm>
                <a:off x="629078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79" name="타원 178">
                  <a:extLst>
                    <a:ext uri="{FF2B5EF4-FFF2-40B4-BE49-F238E27FC236}">
                      <a16:creationId xmlns:a16="http://schemas.microsoft.com/office/drawing/2014/main" id="{D7CB64DC-B5F6-5C80-2ACD-163FFA34D759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사각형: 둥근 모서리 179">
                  <a:extLst>
                    <a:ext uri="{FF2B5EF4-FFF2-40B4-BE49-F238E27FC236}">
                      <a16:creationId xmlns:a16="http://schemas.microsoft.com/office/drawing/2014/main" id="{DE59F904-8433-A180-5A18-DF365DB2902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D1B3784C-78DB-E04C-BE78-A7919619A95B}"/>
                  </a:ext>
                </a:extLst>
              </p:cNvPr>
              <p:cNvGrpSpPr/>
              <p:nvPr/>
            </p:nvGrpSpPr>
            <p:grpSpPr>
              <a:xfrm>
                <a:off x="651585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77" name="타원 176">
                  <a:extLst>
                    <a:ext uri="{FF2B5EF4-FFF2-40B4-BE49-F238E27FC236}">
                      <a16:creationId xmlns:a16="http://schemas.microsoft.com/office/drawing/2014/main" id="{A525B938-8E03-789D-ABB6-90C5F0A7B672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8" name="사각형: 둥근 모서리 177">
                  <a:extLst>
                    <a:ext uri="{FF2B5EF4-FFF2-40B4-BE49-F238E27FC236}">
                      <a16:creationId xmlns:a16="http://schemas.microsoft.com/office/drawing/2014/main" id="{BB8C0068-DC5B-FD64-D145-2118EDC1827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679288E5-7CBF-1824-DABB-03AE06B64E99}"/>
                  </a:ext>
                </a:extLst>
              </p:cNvPr>
              <p:cNvGrpSpPr/>
              <p:nvPr/>
            </p:nvGrpSpPr>
            <p:grpSpPr>
              <a:xfrm>
                <a:off x="674091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72" name="타원 171">
                  <a:extLst>
                    <a:ext uri="{FF2B5EF4-FFF2-40B4-BE49-F238E27FC236}">
                      <a16:creationId xmlns:a16="http://schemas.microsoft.com/office/drawing/2014/main" id="{779F0C5D-6387-190D-F0B6-504E868DE6BD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사각형: 둥근 모서리 172">
                  <a:extLst>
                    <a:ext uri="{FF2B5EF4-FFF2-40B4-BE49-F238E27FC236}">
                      <a16:creationId xmlns:a16="http://schemas.microsoft.com/office/drawing/2014/main" id="{7D8583CC-AF2D-7DB7-15D1-43BE7A0F461E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88FDA458-9235-9C44-6420-B589F11760F2}"/>
                  </a:ext>
                </a:extLst>
              </p:cNvPr>
              <p:cNvGrpSpPr/>
              <p:nvPr/>
            </p:nvGrpSpPr>
            <p:grpSpPr>
              <a:xfrm>
                <a:off x="696598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70" name="타원 169">
                  <a:extLst>
                    <a:ext uri="{FF2B5EF4-FFF2-40B4-BE49-F238E27FC236}">
                      <a16:creationId xmlns:a16="http://schemas.microsoft.com/office/drawing/2014/main" id="{93ED7DCC-29F7-9531-1552-45251101E78E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사각형: 둥근 모서리 170">
                  <a:extLst>
                    <a:ext uri="{FF2B5EF4-FFF2-40B4-BE49-F238E27FC236}">
                      <a16:creationId xmlns:a16="http://schemas.microsoft.com/office/drawing/2014/main" id="{E09738F8-A339-761D-B129-96B4C604402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4B3AEE09-DF55-D076-1494-6CA5FE7CACA8}"/>
                  </a:ext>
                </a:extLst>
              </p:cNvPr>
              <p:cNvGrpSpPr/>
              <p:nvPr/>
            </p:nvGrpSpPr>
            <p:grpSpPr>
              <a:xfrm>
                <a:off x="719104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68" name="타원 167">
                  <a:extLst>
                    <a:ext uri="{FF2B5EF4-FFF2-40B4-BE49-F238E27FC236}">
                      <a16:creationId xmlns:a16="http://schemas.microsoft.com/office/drawing/2014/main" id="{5330BED0-6E3C-3CC5-5F5D-4407D5FF988F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9" name="사각형: 둥근 모서리 168">
                  <a:extLst>
                    <a:ext uri="{FF2B5EF4-FFF2-40B4-BE49-F238E27FC236}">
                      <a16:creationId xmlns:a16="http://schemas.microsoft.com/office/drawing/2014/main" id="{88A97C05-3DBD-8E1C-0502-FE5ADCB514BA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8DA0B0FC-7792-CA51-73DC-9BBD67CD19E5}"/>
                  </a:ext>
                </a:extLst>
              </p:cNvPr>
              <p:cNvGrpSpPr/>
              <p:nvPr/>
            </p:nvGrpSpPr>
            <p:grpSpPr>
              <a:xfrm>
                <a:off x="741611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66" name="타원 165">
                  <a:extLst>
                    <a:ext uri="{FF2B5EF4-FFF2-40B4-BE49-F238E27FC236}">
                      <a16:creationId xmlns:a16="http://schemas.microsoft.com/office/drawing/2014/main" id="{33892D1C-EA58-8711-8D53-36B9F0AF3900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사각형: 둥근 모서리 166">
                  <a:extLst>
                    <a:ext uri="{FF2B5EF4-FFF2-40B4-BE49-F238E27FC236}">
                      <a16:creationId xmlns:a16="http://schemas.microsoft.com/office/drawing/2014/main" id="{CEA3C97B-EC2F-2A29-92E3-E3AB36313EE8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1" name="그룹 150">
                <a:extLst>
                  <a:ext uri="{FF2B5EF4-FFF2-40B4-BE49-F238E27FC236}">
                    <a16:creationId xmlns:a16="http://schemas.microsoft.com/office/drawing/2014/main" id="{FA86AA18-7F34-6CE3-2314-E85BA5518FE7}"/>
                  </a:ext>
                </a:extLst>
              </p:cNvPr>
              <p:cNvGrpSpPr/>
              <p:nvPr/>
            </p:nvGrpSpPr>
            <p:grpSpPr>
              <a:xfrm>
                <a:off x="764118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64" name="타원 163">
                  <a:extLst>
                    <a:ext uri="{FF2B5EF4-FFF2-40B4-BE49-F238E27FC236}">
                      <a16:creationId xmlns:a16="http://schemas.microsoft.com/office/drawing/2014/main" id="{AC0D1528-C8AD-668F-9BF3-27D8F9CE7468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5" name="사각형: 둥근 모서리 164">
                  <a:extLst>
                    <a:ext uri="{FF2B5EF4-FFF2-40B4-BE49-F238E27FC236}">
                      <a16:creationId xmlns:a16="http://schemas.microsoft.com/office/drawing/2014/main" id="{CC76448C-06DB-7CA5-A5C4-2762A06284D1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2" name="그룹 151">
                <a:extLst>
                  <a:ext uri="{FF2B5EF4-FFF2-40B4-BE49-F238E27FC236}">
                    <a16:creationId xmlns:a16="http://schemas.microsoft.com/office/drawing/2014/main" id="{C15B1CBC-588F-EFB1-5237-232BB9939112}"/>
                  </a:ext>
                </a:extLst>
              </p:cNvPr>
              <p:cNvGrpSpPr/>
              <p:nvPr/>
            </p:nvGrpSpPr>
            <p:grpSpPr>
              <a:xfrm>
                <a:off x="786624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62" name="타원 161">
                  <a:extLst>
                    <a:ext uri="{FF2B5EF4-FFF2-40B4-BE49-F238E27FC236}">
                      <a16:creationId xmlns:a16="http://schemas.microsoft.com/office/drawing/2014/main" id="{03CD8927-0F4C-FBCC-BD99-5BA9D7B0EBEB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3" name="사각형: 둥근 모서리 162">
                  <a:extLst>
                    <a:ext uri="{FF2B5EF4-FFF2-40B4-BE49-F238E27FC236}">
                      <a16:creationId xmlns:a16="http://schemas.microsoft.com/office/drawing/2014/main" id="{27B1E359-6611-33E2-53B6-90FA3AAC48BB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D6073CAF-3625-EB1C-B9D4-A60C60D6B491}"/>
                  </a:ext>
                </a:extLst>
              </p:cNvPr>
              <p:cNvGrpSpPr/>
              <p:nvPr/>
            </p:nvGrpSpPr>
            <p:grpSpPr>
              <a:xfrm>
                <a:off x="809131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60" name="타원 159">
                  <a:extLst>
                    <a:ext uri="{FF2B5EF4-FFF2-40B4-BE49-F238E27FC236}">
                      <a16:creationId xmlns:a16="http://schemas.microsoft.com/office/drawing/2014/main" id="{4713A739-BC86-7DC7-A41A-9C2310B2691D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1" name="사각형: 둥근 모서리 160">
                  <a:extLst>
                    <a:ext uri="{FF2B5EF4-FFF2-40B4-BE49-F238E27FC236}">
                      <a16:creationId xmlns:a16="http://schemas.microsoft.com/office/drawing/2014/main" id="{F8D409D1-281A-D019-E1FA-B5A9914B7B9B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4" name="그룹 153">
                <a:extLst>
                  <a:ext uri="{FF2B5EF4-FFF2-40B4-BE49-F238E27FC236}">
                    <a16:creationId xmlns:a16="http://schemas.microsoft.com/office/drawing/2014/main" id="{C9E1E036-DCEF-737F-B38D-44EB976444E1}"/>
                  </a:ext>
                </a:extLst>
              </p:cNvPr>
              <p:cNvGrpSpPr/>
              <p:nvPr/>
            </p:nvGrpSpPr>
            <p:grpSpPr>
              <a:xfrm>
                <a:off x="831637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58" name="타원 157">
                  <a:extLst>
                    <a:ext uri="{FF2B5EF4-FFF2-40B4-BE49-F238E27FC236}">
                      <a16:creationId xmlns:a16="http://schemas.microsoft.com/office/drawing/2014/main" id="{22454C96-260C-8E4D-AAB7-4E5524C726EA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9" name="사각형: 둥근 모서리 158">
                  <a:extLst>
                    <a:ext uri="{FF2B5EF4-FFF2-40B4-BE49-F238E27FC236}">
                      <a16:creationId xmlns:a16="http://schemas.microsoft.com/office/drawing/2014/main" id="{A021D241-8A80-C10E-BF3F-054E4D208C73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5" name="그룹 154">
                <a:extLst>
                  <a:ext uri="{FF2B5EF4-FFF2-40B4-BE49-F238E27FC236}">
                    <a16:creationId xmlns:a16="http://schemas.microsoft.com/office/drawing/2014/main" id="{C2005AED-2BCD-2351-1291-210C03B9FF46}"/>
                  </a:ext>
                </a:extLst>
              </p:cNvPr>
              <p:cNvGrpSpPr/>
              <p:nvPr/>
            </p:nvGrpSpPr>
            <p:grpSpPr>
              <a:xfrm>
                <a:off x="8541439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56" name="타원 155">
                  <a:extLst>
                    <a:ext uri="{FF2B5EF4-FFF2-40B4-BE49-F238E27FC236}">
                      <a16:creationId xmlns:a16="http://schemas.microsoft.com/office/drawing/2014/main" id="{792174D9-DCB5-F753-DAC5-8587B6E95B5F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7" name="사각형: 둥근 모서리 156">
                  <a:extLst>
                    <a:ext uri="{FF2B5EF4-FFF2-40B4-BE49-F238E27FC236}">
                      <a16:creationId xmlns:a16="http://schemas.microsoft.com/office/drawing/2014/main" id="{7D7C7474-8C48-0049-A041-19C2E111FEDC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6AA7EE9C-09D9-C572-3964-4344565D2E4D}"/>
                </a:ext>
              </a:extLst>
            </p:cNvPr>
            <p:cNvGrpSpPr/>
            <p:nvPr/>
          </p:nvGrpSpPr>
          <p:grpSpPr>
            <a:xfrm>
              <a:off x="6530340" y="4187501"/>
              <a:ext cx="2085924" cy="1859029"/>
              <a:chOff x="6728460" y="4302951"/>
              <a:chExt cx="1956384" cy="1743580"/>
            </a:xfrm>
          </p:grpSpPr>
          <p:sp>
            <p:nvSpPr>
              <p:cNvPr id="175" name="사각형: 둥근 모서리 174">
                <a:extLst>
                  <a:ext uri="{FF2B5EF4-FFF2-40B4-BE49-F238E27FC236}">
                    <a16:creationId xmlns:a16="http://schemas.microsoft.com/office/drawing/2014/main" id="{BC2158AA-0264-5328-DE27-ECEBFC139DF3}"/>
                  </a:ext>
                </a:extLst>
              </p:cNvPr>
              <p:cNvSpPr/>
              <p:nvPr/>
            </p:nvSpPr>
            <p:spPr>
              <a:xfrm>
                <a:off x="6728460" y="5846866"/>
                <a:ext cx="1955933" cy="19966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174" name="그림 173" descr="의류, 만화 영화, 사람이(가) 표시된 사진&#10;&#10;자동 생성된 설명">
                <a:extLst>
                  <a:ext uri="{FF2B5EF4-FFF2-40B4-BE49-F238E27FC236}">
                    <a16:creationId xmlns:a16="http://schemas.microsoft.com/office/drawing/2014/main" id="{71A03ADF-3839-C5BC-CB14-FA98CB1F3B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51320" y="4302951"/>
                <a:ext cx="1933524" cy="1704366"/>
              </a:xfrm>
              <a:prstGeom prst="rect">
                <a:avLst/>
              </a:prstGeom>
            </p:spPr>
          </p:pic>
        </p:grp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E377EAB4-8DD5-4D15-B99D-6EE641ECBA9D}"/>
                </a:ext>
              </a:extLst>
            </p:cNvPr>
            <p:cNvGrpSpPr/>
            <p:nvPr/>
          </p:nvGrpSpPr>
          <p:grpSpPr>
            <a:xfrm>
              <a:off x="4241692" y="1944664"/>
              <a:ext cx="3976209" cy="184666"/>
              <a:chOff x="3441592" y="3464837"/>
              <a:chExt cx="3976209" cy="184666"/>
            </a:xfrm>
          </p:grpSpPr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6877AD38-CA68-A0CA-DA32-6919378806CD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375743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탐구 및 실험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실습 활동을 안전하게 진행할 수 있는 환경 조성</a:t>
                </a:r>
              </a:p>
            </p:txBody>
          </p:sp>
          <p:sp>
            <p:nvSpPr>
              <p:cNvPr id="212" name="자유형: 도형 211">
                <a:extLst>
                  <a:ext uri="{FF2B5EF4-FFF2-40B4-BE49-F238E27FC236}">
                    <a16:creationId xmlns:a16="http://schemas.microsoft.com/office/drawing/2014/main" id="{1D734D00-9B77-C513-A924-FAEE48C7F305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213" name="자유형: 도형 212">
                <a:extLst>
                  <a:ext uri="{FF2B5EF4-FFF2-40B4-BE49-F238E27FC236}">
                    <a16:creationId xmlns:a16="http://schemas.microsoft.com/office/drawing/2014/main" id="{2A3EB8B8-903D-C372-15B5-9AA2E5DF69DF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4051B630-6A3A-A990-0101-716DBDC6F37F}"/>
                </a:ext>
              </a:extLst>
            </p:cNvPr>
            <p:cNvGrpSpPr/>
            <p:nvPr/>
          </p:nvGrpSpPr>
          <p:grpSpPr>
            <a:xfrm>
              <a:off x="4241692" y="2312448"/>
              <a:ext cx="4585350" cy="369332"/>
              <a:chOff x="3441592" y="3464837"/>
              <a:chExt cx="4585350" cy="369332"/>
            </a:xfrm>
          </p:grpSpPr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FB0B631D-8E4F-53C2-C48A-FFDDC09F64B2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43665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학생의 과학에 대한 흥미</a:t>
                </a:r>
                <a:r>
                  <a:rPr lang="en-US" altLang="ko-KR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즐거움</a:t>
                </a:r>
                <a:r>
                  <a:rPr lang="en-US" altLang="ko-KR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자신감 등 정의적 영역에 관한 성취를</a:t>
                </a:r>
                <a:br>
                  <a:rPr lang="en-US" altLang="ko-KR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높이고 과학 관련 진로를 탐색할 수 있는 교수</a:t>
                </a:r>
                <a:r>
                  <a:rPr lang="en-US" altLang="ko-KR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학습 방안을 강구</a:t>
                </a:r>
              </a:p>
            </p:txBody>
          </p:sp>
          <p:sp>
            <p:nvSpPr>
              <p:cNvPr id="209" name="자유형: 도형 208">
                <a:extLst>
                  <a:ext uri="{FF2B5EF4-FFF2-40B4-BE49-F238E27FC236}">
                    <a16:creationId xmlns:a16="http://schemas.microsoft.com/office/drawing/2014/main" id="{05161A8E-F3B3-8356-6CDE-77BCD2F1CA24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210" name="자유형: 도형 209">
                <a:extLst>
                  <a:ext uri="{FF2B5EF4-FFF2-40B4-BE49-F238E27FC236}">
                    <a16:creationId xmlns:a16="http://schemas.microsoft.com/office/drawing/2014/main" id="{CAAD37AA-C73C-F76F-9EED-38BFC7D722D0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647A85BD-BE9A-2D6E-2CFE-ED4B712B68F3}"/>
                </a:ext>
              </a:extLst>
            </p:cNvPr>
            <p:cNvGrpSpPr/>
            <p:nvPr/>
          </p:nvGrpSpPr>
          <p:grpSpPr>
            <a:xfrm>
              <a:off x="4241692" y="2864898"/>
              <a:ext cx="4319251" cy="553998"/>
              <a:chOff x="3441592" y="3464837"/>
              <a:chExt cx="4319251" cy="553998"/>
            </a:xfrm>
          </p:grpSpPr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1659F254-24B7-C9DD-E8D6-71DACE59C095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41004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 지식의 잠정성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과학적 방법의 다양성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 윤리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기술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사회의 상호 관련성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과학적 모델의 특성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과학의 본성과</a:t>
                </a:r>
                <a:b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관련된 내용을 적절한 소재를 활용하여 지도</a:t>
                </a:r>
              </a:p>
            </p:txBody>
          </p:sp>
          <p:sp>
            <p:nvSpPr>
              <p:cNvPr id="206" name="자유형: 도형 205">
                <a:extLst>
                  <a:ext uri="{FF2B5EF4-FFF2-40B4-BE49-F238E27FC236}">
                    <a16:creationId xmlns:a16="http://schemas.microsoft.com/office/drawing/2014/main" id="{0305CDC7-BC6E-FB57-4B60-CAF97435BB8F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207" name="자유형: 도형 206">
                <a:extLst>
                  <a:ext uri="{FF2B5EF4-FFF2-40B4-BE49-F238E27FC236}">
                    <a16:creationId xmlns:a16="http://schemas.microsoft.com/office/drawing/2014/main" id="{E8F16BE7-3C0E-8EBA-4F83-7FD23DA66EDB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D4DC77DF-2382-89DF-7BF5-69A84264D509}"/>
                </a:ext>
              </a:extLst>
            </p:cNvPr>
            <p:cNvGrpSpPr/>
            <p:nvPr/>
          </p:nvGrpSpPr>
          <p:grpSpPr>
            <a:xfrm>
              <a:off x="4241692" y="3602014"/>
              <a:ext cx="4339129" cy="738664"/>
              <a:chOff x="3441592" y="3464837"/>
              <a:chExt cx="4339129" cy="738664"/>
            </a:xfrm>
          </p:grpSpPr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7FA1E2DA-B457-C49F-A0A1-ED9B54E18151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412035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첨단 과학기술을 다양한 형태의 자료로 제시하여 현대 생활에서 첨단</a:t>
                </a:r>
              </a:p>
              <a:p>
                <a:r>
                  <a:rPr lang="ko-KR" altLang="en-US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과학이 갖는 가치와 잠재력을 인식하도록 지도하고</a:t>
                </a:r>
                <a:r>
                  <a:rPr lang="en-US" altLang="ko-KR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과학자 이야기</a:t>
                </a:r>
                <a:r>
                  <a:rPr lang="en-US" altLang="ko-KR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과학사</a:t>
                </a:r>
                <a:r>
                  <a:rPr lang="en-US" altLang="ko-KR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시사성 있는 과학 내용 등을 도입하여 과학에 대한 호기심과</a:t>
                </a:r>
              </a:p>
              <a:p>
                <a:r>
                  <a:rPr lang="ko-KR" altLang="en-US" sz="12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흥미를 유발</a:t>
                </a:r>
              </a:p>
            </p:txBody>
          </p:sp>
          <p:sp>
            <p:nvSpPr>
              <p:cNvPr id="203" name="자유형: 도형 202">
                <a:extLst>
                  <a:ext uri="{FF2B5EF4-FFF2-40B4-BE49-F238E27FC236}">
                    <a16:creationId xmlns:a16="http://schemas.microsoft.com/office/drawing/2014/main" id="{21819702-FDEE-A1FD-B390-7B1748E24D96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  <p:sp>
            <p:nvSpPr>
              <p:cNvPr id="204" name="자유형: 도형 203">
                <a:extLst>
                  <a:ext uri="{FF2B5EF4-FFF2-40B4-BE49-F238E27FC236}">
                    <a16:creationId xmlns:a16="http://schemas.microsoft.com/office/drawing/2014/main" id="{12AA5EC1-4FC0-505D-27FB-8BEA14E5EE1E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A2D6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67573A1-0D39-393F-5B7E-1DD2478B6173}"/>
              </a:ext>
            </a:extLst>
          </p:cNvPr>
          <p:cNvGrpSpPr/>
          <p:nvPr/>
        </p:nvGrpSpPr>
        <p:grpSpPr>
          <a:xfrm>
            <a:off x="385279" y="351388"/>
            <a:ext cx="3935125" cy="677108"/>
            <a:chOff x="385279" y="351388"/>
            <a:chExt cx="3935125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A92324-CE7A-E06A-DC93-37A6EB3C082E}"/>
                </a:ext>
              </a:extLst>
            </p:cNvPr>
            <p:cNvSpPr txBox="1"/>
            <p:nvPr/>
          </p:nvSpPr>
          <p:spPr>
            <a:xfrm>
              <a:off x="1410953" y="572593"/>
              <a:ext cx="290945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교수</a:t>
              </a:r>
              <a:r>
                <a:rPr lang="en-US" altLang="ko-KR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‧</a:t>
              </a:r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 및 평가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DA05E0-F387-318F-E45D-3A3641921792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E36936-4AA4-039E-E92D-4BE928F4ECC7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4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623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02657 -3.7037E-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B7F906F-9678-3F25-68CC-26ED06934EAD}"/>
              </a:ext>
            </a:extLst>
          </p:cNvPr>
          <p:cNvGrpSpPr/>
          <p:nvPr/>
        </p:nvGrpSpPr>
        <p:grpSpPr>
          <a:xfrm>
            <a:off x="385279" y="351388"/>
            <a:ext cx="3935125" cy="677108"/>
            <a:chOff x="385279" y="351388"/>
            <a:chExt cx="3935125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3207C4D-DB0A-8546-5AB5-99CC93C6038D}"/>
                </a:ext>
              </a:extLst>
            </p:cNvPr>
            <p:cNvSpPr txBox="1"/>
            <p:nvPr/>
          </p:nvSpPr>
          <p:spPr>
            <a:xfrm>
              <a:off x="1410953" y="572593"/>
              <a:ext cx="290945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교수</a:t>
              </a:r>
              <a:r>
                <a:rPr lang="en-US" altLang="ko-KR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‧</a:t>
              </a:r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 및 평가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E28E9E-09E9-8A3E-0ADC-332A12C50B23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B887437-92BA-310E-0DB3-6F9809B87962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4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6CC5D11-FB43-721D-382E-83DEFD75172C}"/>
              </a:ext>
            </a:extLst>
          </p:cNvPr>
          <p:cNvGrpSpPr/>
          <p:nvPr/>
        </p:nvGrpSpPr>
        <p:grpSpPr>
          <a:xfrm>
            <a:off x="328311" y="1230346"/>
            <a:ext cx="2364057" cy="246221"/>
            <a:chOff x="328311" y="1277971"/>
            <a:chExt cx="2364057" cy="246221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D462607E-60DD-2D01-EBC7-0770789C6ADC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8D8B8AD8-9DDA-B3C1-01A9-5F948945D841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E8D6B858-3F71-B353-C898-33742B6E1F46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59BC3CF9-DB2E-165A-64F0-A57F90BFC63F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1DD38028-1AE5-4F38-8FBE-DD390CA7D0E4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55F0D1-98C2-4055-BD5D-3F30649AD3A5}"/>
                </a:ext>
              </a:extLst>
            </p:cNvPr>
            <p:cNvSpPr txBox="1"/>
            <p:nvPr/>
          </p:nvSpPr>
          <p:spPr>
            <a:xfrm>
              <a:off x="592434" y="1277971"/>
              <a:ext cx="209993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교수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학습의 방향과 방법 </a:t>
              </a:r>
              <a:endParaRPr lang="en-US" altLang="ko-KR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F5A4B1C-7D1A-71B1-2220-13B6FE503F50}"/>
              </a:ext>
            </a:extLst>
          </p:cNvPr>
          <p:cNvGrpSpPr/>
          <p:nvPr/>
        </p:nvGrpSpPr>
        <p:grpSpPr>
          <a:xfrm>
            <a:off x="3781256" y="4025523"/>
            <a:ext cx="250868" cy="218058"/>
            <a:chOff x="4396083" y="5920818"/>
            <a:chExt cx="444108" cy="386016"/>
          </a:xfrm>
          <a:solidFill>
            <a:srgbClr val="0F958E"/>
          </a:solidFill>
        </p:grpSpPr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0718E5B3-1D48-F596-5B49-61DD3A91E18A}"/>
                </a:ext>
              </a:extLst>
            </p:cNvPr>
            <p:cNvSpPr/>
            <p:nvPr/>
          </p:nvSpPr>
          <p:spPr>
            <a:xfrm>
              <a:off x="4396083" y="5920818"/>
              <a:ext cx="235761" cy="386016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08E3B2A8-1C84-3C1A-228D-15F4D5BEEF37}"/>
                </a:ext>
              </a:extLst>
            </p:cNvPr>
            <p:cNvSpPr/>
            <p:nvPr/>
          </p:nvSpPr>
          <p:spPr>
            <a:xfrm>
              <a:off x="4604432" y="5920818"/>
              <a:ext cx="235759" cy="386016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8DA62F65-C7D0-2C44-1DA8-3D101ACFC81C}"/>
              </a:ext>
            </a:extLst>
          </p:cNvPr>
          <p:cNvGrpSpPr/>
          <p:nvPr/>
        </p:nvGrpSpPr>
        <p:grpSpPr>
          <a:xfrm>
            <a:off x="325189" y="1602960"/>
            <a:ext cx="3348238" cy="2914344"/>
            <a:chOff x="325189" y="1602960"/>
            <a:chExt cx="3348238" cy="2914344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2CB399CB-093C-C412-B97E-FA5805F0C444}"/>
                </a:ext>
              </a:extLst>
            </p:cNvPr>
            <p:cNvGrpSpPr/>
            <p:nvPr/>
          </p:nvGrpSpPr>
          <p:grpSpPr>
            <a:xfrm>
              <a:off x="325189" y="1602960"/>
              <a:ext cx="3348238" cy="765504"/>
              <a:chOff x="325189" y="1579802"/>
              <a:chExt cx="3348238" cy="799208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97827CDF-EE61-7FA9-68DF-61434A7323BE}"/>
                  </a:ext>
                </a:extLst>
              </p:cNvPr>
              <p:cNvSpPr/>
              <p:nvPr/>
            </p:nvSpPr>
            <p:spPr>
              <a:xfrm>
                <a:off x="430413" y="1579802"/>
                <a:ext cx="3243014" cy="799208"/>
              </a:xfrm>
              <a:prstGeom prst="roundRect">
                <a:avLst>
                  <a:gd name="adj" fmla="val 781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AC583FD5-4D40-9ED8-0AE5-3C8C46845349}"/>
                  </a:ext>
                </a:extLst>
              </p:cNvPr>
              <p:cNvGrpSpPr/>
              <p:nvPr/>
            </p:nvGrpSpPr>
            <p:grpSpPr>
              <a:xfrm>
                <a:off x="325189" y="1694469"/>
                <a:ext cx="322516" cy="569872"/>
                <a:chOff x="325189" y="1716776"/>
                <a:chExt cx="322516" cy="626859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796A2C03-8F7A-E04B-F057-1F5FC892240E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38" name="직각 삼각형 37">
                    <a:extLst>
                      <a:ext uri="{FF2B5EF4-FFF2-40B4-BE49-F238E27FC236}">
                        <a16:creationId xmlns:a16="http://schemas.microsoft.com/office/drawing/2014/main" id="{E9D36209-8129-5A80-2041-AA3FC1598FE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39" name="직각 삼각형 38">
                    <a:extLst>
                      <a:ext uri="{FF2B5EF4-FFF2-40B4-BE49-F238E27FC236}">
                        <a16:creationId xmlns:a16="http://schemas.microsoft.com/office/drawing/2014/main" id="{5F0F7DDB-FA0E-1A0E-487A-ABA51775423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36" name="사각형: 둥근 위쪽 모서리 35">
                  <a:extLst>
                    <a:ext uri="{FF2B5EF4-FFF2-40B4-BE49-F238E27FC236}">
                      <a16:creationId xmlns:a16="http://schemas.microsoft.com/office/drawing/2014/main" id="{03C553A7-BA66-F4CD-2918-F1A02D9FDE55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8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63500" dist="25400" algn="tl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F680E1D-F0A2-EB50-4447-FBE32277C380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1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0555953-7199-851B-8544-FF26248AE90A}"/>
                  </a:ext>
                </a:extLst>
              </p:cNvPr>
              <p:cNvSpPr txBox="1"/>
              <p:nvPr/>
            </p:nvSpPr>
            <p:spPr>
              <a:xfrm>
                <a:off x="752928" y="1754477"/>
                <a:ext cx="2022990" cy="4498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다양한 활동을 통한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 소양 및 미래 역량 함양</a:t>
                </a: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33CCD0BC-E005-A56B-0802-97AE33CCABC0}"/>
                </a:ext>
              </a:extLst>
            </p:cNvPr>
            <p:cNvGrpSpPr/>
            <p:nvPr/>
          </p:nvGrpSpPr>
          <p:grpSpPr>
            <a:xfrm>
              <a:off x="325189" y="2677380"/>
              <a:ext cx="3348238" cy="765504"/>
              <a:chOff x="325189" y="2677380"/>
              <a:chExt cx="3348238" cy="765504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C5217612-C3B0-4328-6892-844F27C8F532}"/>
                  </a:ext>
                </a:extLst>
              </p:cNvPr>
              <p:cNvSpPr/>
              <p:nvPr/>
            </p:nvSpPr>
            <p:spPr>
              <a:xfrm>
                <a:off x="430413" y="2677380"/>
                <a:ext cx="3243014" cy="765504"/>
              </a:xfrm>
              <a:prstGeom prst="roundRect">
                <a:avLst>
                  <a:gd name="adj" fmla="val 781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6246DA44-B12C-F33C-C319-FEF0BE6F0C4B}"/>
                  </a:ext>
                </a:extLst>
              </p:cNvPr>
              <p:cNvGrpSpPr/>
              <p:nvPr/>
            </p:nvGrpSpPr>
            <p:grpSpPr>
              <a:xfrm>
                <a:off x="325189" y="2787211"/>
                <a:ext cx="322516" cy="545840"/>
                <a:chOff x="325189" y="1716776"/>
                <a:chExt cx="322516" cy="626859"/>
              </a:xfrm>
            </p:grpSpPr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48C04D61-0D12-1526-B24B-92476ABA17DE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51" name="직각 삼각형 50">
                    <a:extLst>
                      <a:ext uri="{FF2B5EF4-FFF2-40B4-BE49-F238E27FC236}">
                        <a16:creationId xmlns:a16="http://schemas.microsoft.com/office/drawing/2014/main" id="{57A85F7F-2274-03D0-0A93-682F780FC86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52" name="직각 삼각형 51">
                    <a:extLst>
                      <a:ext uri="{FF2B5EF4-FFF2-40B4-BE49-F238E27FC236}">
                        <a16:creationId xmlns:a16="http://schemas.microsoft.com/office/drawing/2014/main" id="{39280347-4DD0-BAAF-7FC6-C8EA7532CFD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49" name="사각형: 둥근 위쪽 모서리 48">
                  <a:extLst>
                    <a:ext uri="{FF2B5EF4-FFF2-40B4-BE49-F238E27FC236}">
                      <a16:creationId xmlns:a16="http://schemas.microsoft.com/office/drawing/2014/main" id="{424F49A2-C33A-C0BC-D377-5B910C8FE506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9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63500" dist="25400" algn="tl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235E7EC-A1F4-3795-816F-49349D9EBA2D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E518C62-8075-FE83-B36B-FF01F5307482}"/>
                  </a:ext>
                </a:extLst>
              </p:cNvPr>
              <p:cNvSpPr txBox="1"/>
              <p:nvPr/>
            </p:nvSpPr>
            <p:spPr>
              <a:xfrm>
                <a:off x="752928" y="2844689"/>
                <a:ext cx="25920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지식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이해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과정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기능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가치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태도의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균형있는 발달 </a:t>
                </a:r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76B3D2A8-958A-7B78-15CF-9398F92C94B3}"/>
                </a:ext>
              </a:extLst>
            </p:cNvPr>
            <p:cNvGrpSpPr/>
            <p:nvPr/>
          </p:nvGrpSpPr>
          <p:grpSpPr>
            <a:xfrm>
              <a:off x="325189" y="3751800"/>
              <a:ext cx="3348238" cy="765504"/>
              <a:chOff x="325189" y="1579802"/>
              <a:chExt cx="3348238" cy="799208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67C8E6CE-3EC0-DC9F-AFB7-6518FE5533B7}"/>
                  </a:ext>
                </a:extLst>
              </p:cNvPr>
              <p:cNvSpPr/>
              <p:nvPr/>
            </p:nvSpPr>
            <p:spPr>
              <a:xfrm>
                <a:off x="430413" y="1579802"/>
                <a:ext cx="3243014" cy="799208"/>
              </a:xfrm>
              <a:prstGeom prst="roundRect">
                <a:avLst>
                  <a:gd name="adj" fmla="val 7818"/>
                </a:avLst>
              </a:prstGeom>
              <a:gradFill>
                <a:gsLst>
                  <a:gs pos="25000">
                    <a:srgbClr val="D1EAEA"/>
                  </a:gs>
                  <a:gs pos="72000">
                    <a:srgbClr val="E4EDF6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FEA95525-4ACF-4B03-FCC9-33657C24F2BC}"/>
                  </a:ext>
                </a:extLst>
              </p:cNvPr>
              <p:cNvGrpSpPr/>
              <p:nvPr/>
            </p:nvGrpSpPr>
            <p:grpSpPr>
              <a:xfrm>
                <a:off x="325189" y="1694469"/>
                <a:ext cx="322516" cy="569872"/>
                <a:chOff x="325189" y="1716776"/>
                <a:chExt cx="322516" cy="626859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CFDCE751-88A0-5138-1A1B-F5FF8D77AC7A}"/>
                    </a:ext>
                  </a:extLst>
                </p:cNvPr>
                <p:cNvGrpSpPr/>
                <p:nvPr/>
              </p:nvGrpSpPr>
              <p:grpSpPr>
                <a:xfrm>
                  <a:off x="325189" y="1716776"/>
                  <a:ext cx="106066" cy="626859"/>
                  <a:chOff x="325189" y="1710983"/>
                  <a:chExt cx="106066" cy="626859"/>
                </a:xfrm>
              </p:grpSpPr>
              <p:sp>
                <p:nvSpPr>
                  <p:cNvPr id="60" name="직각 삼각형 59">
                    <a:extLst>
                      <a:ext uri="{FF2B5EF4-FFF2-40B4-BE49-F238E27FC236}">
                        <a16:creationId xmlns:a16="http://schemas.microsoft.com/office/drawing/2014/main" id="{DC8F2F4E-42CC-1737-9321-F30B1391E94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5189" y="1710983"/>
                    <a:ext cx="106066" cy="106066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61" name="직각 삼각형 60">
                    <a:extLst>
                      <a:ext uri="{FF2B5EF4-FFF2-40B4-BE49-F238E27FC236}">
                        <a16:creationId xmlns:a16="http://schemas.microsoft.com/office/drawing/2014/main" id="{AAE8D8AD-8A0A-6ABD-9B39-233EC99C6D7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189" y="2231776"/>
                    <a:ext cx="106066" cy="106066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58" name="사각형: 둥근 위쪽 모서리 57">
                  <a:extLst>
                    <a:ext uri="{FF2B5EF4-FFF2-40B4-BE49-F238E27FC236}">
                      <a16:creationId xmlns:a16="http://schemas.microsoft.com/office/drawing/2014/main" id="{7D4377C4-81C8-5101-FDD7-CCFD7CFB7863}"/>
                    </a:ext>
                  </a:extLst>
                </p:cNvPr>
                <p:cNvSpPr/>
                <p:nvPr/>
              </p:nvSpPr>
              <p:spPr>
                <a:xfrm rot="16200000">
                  <a:off x="277811" y="1868948"/>
                  <a:ext cx="417273" cy="32251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gradFill>
                  <a:gsLst>
                    <a:gs pos="0">
                      <a:srgbClr val="6ED5BF"/>
                    </a:gs>
                    <a:gs pos="100000">
                      <a:srgbClr val="B8A0DA"/>
                    </a:gs>
                    <a:gs pos="50000">
                      <a:srgbClr val="779EE3"/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63500" dist="25400" algn="t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70F5D7C-8B80-477E-728E-42E3C7CBCCB3}"/>
                    </a:ext>
                  </a:extLst>
                </p:cNvPr>
                <p:cNvSpPr txBox="1"/>
                <p:nvPr/>
              </p:nvSpPr>
              <p:spPr>
                <a:xfrm>
                  <a:off x="423128" y="1888822"/>
                  <a:ext cx="126638" cy="282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3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54A362B-CBFF-09FD-3CE1-786BA8AD07B9}"/>
                  </a:ext>
                </a:extLst>
              </p:cNvPr>
              <p:cNvSpPr txBox="1"/>
              <p:nvPr/>
            </p:nvSpPr>
            <p:spPr>
              <a:xfrm>
                <a:off x="752928" y="1754477"/>
                <a:ext cx="2468625" cy="4498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지능정보기술 및 도구 활용을 통한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디지털 역량 함양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33609C66-EE3D-C2B4-660C-9913FAB35A67}"/>
                </a:ext>
              </a:extLst>
            </p:cNvPr>
            <p:cNvGrpSpPr/>
            <p:nvPr/>
          </p:nvGrpSpPr>
          <p:grpSpPr>
            <a:xfrm>
              <a:off x="543331" y="2368508"/>
              <a:ext cx="3017178" cy="308829"/>
              <a:chOff x="543331" y="2369997"/>
              <a:chExt cx="3017178" cy="305771"/>
            </a:xfrm>
            <a:solidFill>
              <a:schemeClr val="bg1">
                <a:lumMod val="75000"/>
              </a:schemeClr>
            </a:solidFill>
          </p:grpSpPr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7A9E5876-BB9E-5C62-966B-F3FA0DD8DE7A}"/>
                  </a:ext>
                </a:extLst>
              </p:cNvPr>
              <p:cNvSpPr/>
              <p:nvPr/>
            </p:nvSpPr>
            <p:spPr>
              <a:xfrm>
                <a:off x="543331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3A9F196C-7335-1D94-72B1-A85BFBF989CC}"/>
                  </a:ext>
                </a:extLst>
              </p:cNvPr>
              <p:cNvSpPr/>
              <p:nvPr/>
            </p:nvSpPr>
            <p:spPr>
              <a:xfrm flipH="1">
                <a:off x="2668492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5" name="직사각형 64">
                <a:extLst>
                  <a:ext uri="{FF2B5EF4-FFF2-40B4-BE49-F238E27FC236}">
                    <a16:creationId xmlns:a16="http://schemas.microsoft.com/office/drawing/2014/main" id="{21607CFA-12DC-97BB-D321-9E471502EF8E}"/>
                  </a:ext>
                </a:extLst>
              </p:cNvPr>
              <p:cNvSpPr/>
              <p:nvPr/>
            </p:nvSpPr>
            <p:spPr>
              <a:xfrm>
                <a:off x="1219546" y="2369997"/>
                <a:ext cx="1664749" cy="30577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DB2E8D13-DF88-C58E-4D9B-406A31F633C6}"/>
                </a:ext>
              </a:extLst>
            </p:cNvPr>
            <p:cNvGrpSpPr/>
            <p:nvPr/>
          </p:nvGrpSpPr>
          <p:grpSpPr>
            <a:xfrm>
              <a:off x="543331" y="3442928"/>
              <a:ext cx="3017178" cy="308829"/>
              <a:chOff x="543331" y="2369997"/>
              <a:chExt cx="3017178" cy="305771"/>
            </a:xfrm>
            <a:gradFill>
              <a:gsLst>
                <a:gs pos="0">
                  <a:srgbClr val="ABD9D8"/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</p:grpSpPr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2EEDC14D-990F-B1E5-9AD7-4A3F716BFF04}"/>
                  </a:ext>
                </a:extLst>
              </p:cNvPr>
              <p:cNvSpPr/>
              <p:nvPr/>
            </p:nvSpPr>
            <p:spPr>
              <a:xfrm>
                <a:off x="543331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FB099C37-6CB1-1578-B695-D1B1D9B9DFC4}"/>
                  </a:ext>
                </a:extLst>
              </p:cNvPr>
              <p:cNvSpPr/>
              <p:nvPr/>
            </p:nvSpPr>
            <p:spPr>
              <a:xfrm flipH="1">
                <a:off x="2668492" y="2369997"/>
                <a:ext cx="892017" cy="305771"/>
              </a:xfrm>
              <a:custGeom>
                <a:avLst/>
                <a:gdLst>
                  <a:gd name="connsiteX0" fmla="*/ 1462 w 353766"/>
                  <a:gd name="connsiteY0" fmla="*/ 0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8" fmla="*/ 1462 w 353766"/>
                  <a:gd name="connsiteY8" fmla="*/ 0 h 115200"/>
                  <a:gd name="connsiteX0" fmla="*/ 0 w 353766"/>
                  <a:gd name="connsiteY0" fmla="*/ 1428 h 115200"/>
                  <a:gd name="connsiteX1" fmla="*/ 353766 w 353766"/>
                  <a:gd name="connsiteY1" fmla="*/ 0 h 115200"/>
                  <a:gd name="connsiteX2" fmla="*/ 353766 w 353766"/>
                  <a:gd name="connsiteY2" fmla="*/ 115200 h 115200"/>
                  <a:gd name="connsiteX3" fmla="*/ 21380 w 353766"/>
                  <a:gd name="connsiteY3" fmla="*/ 115200 h 115200"/>
                  <a:gd name="connsiteX4" fmla="*/ 79600 w 353766"/>
                  <a:gd name="connsiteY4" fmla="*/ 58314 h 115200"/>
                  <a:gd name="connsiteX5" fmla="*/ 79601 w 353766"/>
                  <a:gd name="connsiteY5" fmla="*/ 58314 h 115200"/>
                  <a:gd name="connsiteX6" fmla="*/ 21381 w 353766"/>
                  <a:gd name="connsiteY6" fmla="*/ 1428 h 115200"/>
                  <a:gd name="connsiteX7" fmla="*/ 0 w 353766"/>
                  <a:gd name="connsiteY7" fmla="*/ 1428 h 115200"/>
                  <a:gd name="connsiteX0" fmla="*/ 1 w 332386"/>
                  <a:gd name="connsiteY0" fmla="*/ 1428 h 115200"/>
                  <a:gd name="connsiteX1" fmla="*/ 332386 w 332386"/>
                  <a:gd name="connsiteY1" fmla="*/ 0 h 115200"/>
                  <a:gd name="connsiteX2" fmla="*/ 332386 w 332386"/>
                  <a:gd name="connsiteY2" fmla="*/ 115200 h 115200"/>
                  <a:gd name="connsiteX3" fmla="*/ 0 w 332386"/>
                  <a:gd name="connsiteY3" fmla="*/ 115200 h 115200"/>
                  <a:gd name="connsiteX4" fmla="*/ 58220 w 332386"/>
                  <a:gd name="connsiteY4" fmla="*/ 58314 h 115200"/>
                  <a:gd name="connsiteX5" fmla="*/ 58221 w 332386"/>
                  <a:gd name="connsiteY5" fmla="*/ 58314 h 115200"/>
                  <a:gd name="connsiteX6" fmla="*/ 1 w 332386"/>
                  <a:gd name="connsiteY6" fmla="*/ 1428 h 115200"/>
                  <a:gd name="connsiteX0" fmla="*/ 1 w 332386"/>
                  <a:gd name="connsiteY0" fmla="*/ 0 h 113772"/>
                  <a:gd name="connsiteX1" fmla="*/ 332386 w 332386"/>
                  <a:gd name="connsiteY1" fmla="*/ 1098 h 113772"/>
                  <a:gd name="connsiteX2" fmla="*/ 332386 w 332386"/>
                  <a:gd name="connsiteY2" fmla="*/ 113772 h 113772"/>
                  <a:gd name="connsiteX3" fmla="*/ 0 w 332386"/>
                  <a:gd name="connsiteY3" fmla="*/ 113772 h 113772"/>
                  <a:gd name="connsiteX4" fmla="*/ 58220 w 332386"/>
                  <a:gd name="connsiteY4" fmla="*/ 56886 h 113772"/>
                  <a:gd name="connsiteX5" fmla="*/ 58221 w 332386"/>
                  <a:gd name="connsiteY5" fmla="*/ 56886 h 113772"/>
                  <a:gd name="connsiteX6" fmla="*/ 1 w 332386"/>
                  <a:gd name="connsiteY6" fmla="*/ 0 h 113772"/>
                  <a:gd name="connsiteX0" fmla="*/ 1 w 332386"/>
                  <a:gd name="connsiteY0" fmla="*/ 165 h 113937"/>
                  <a:gd name="connsiteX1" fmla="*/ 331123 w 332386"/>
                  <a:gd name="connsiteY1" fmla="*/ 0 h 113937"/>
                  <a:gd name="connsiteX2" fmla="*/ 332386 w 332386"/>
                  <a:gd name="connsiteY2" fmla="*/ 113937 h 113937"/>
                  <a:gd name="connsiteX3" fmla="*/ 0 w 332386"/>
                  <a:gd name="connsiteY3" fmla="*/ 113937 h 113937"/>
                  <a:gd name="connsiteX4" fmla="*/ 58220 w 332386"/>
                  <a:gd name="connsiteY4" fmla="*/ 57051 h 113937"/>
                  <a:gd name="connsiteX5" fmla="*/ 58221 w 332386"/>
                  <a:gd name="connsiteY5" fmla="*/ 57051 h 113937"/>
                  <a:gd name="connsiteX6" fmla="*/ 1 w 332386"/>
                  <a:gd name="connsiteY6" fmla="*/ 165 h 1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2386" h="113937">
                    <a:moveTo>
                      <a:pt x="1" y="165"/>
                    </a:moveTo>
                    <a:lnTo>
                      <a:pt x="331123" y="0"/>
                    </a:lnTo>
                    <a:lnTo>
                      <a:pt x="332386" y="113937"/>
                    </a:lnTo>
                    <a:lnTo>
                      <a:pt x="0" y="113937"/>
                    </a:lnTo>
                    <a:cubicBezTo>
                      <a:pt x="32154" y="113937"/>
                      <a:pt x="58220" y="88468"/>
                      <a:pt x="58220" y="57051"/>
                    </a:cubicBezTo>
                    <a:lnTo>
                      <a:pt x="58221" y="57051"/>
                    </a:lnTo>
                    <a:cubicBezTo>
                      <a:pt x="58221" y="25634"/>
                      <a:pt x="32155" y="165"/>
                      <a:pt x="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15A136AB-A21F-EBEB-F484-5E125016313E}"/>
                  </a:ext>
                </a:extLst>
              </p:cNvPr>
              <p:cNvSpPr/>
              <p:nvPr/>
            </p:nvSpPr>
            <p:spPr>
              <a:xfrm>
                <a:off x="1219546" y="2369997"/>
                <a:ext cx="1664749" cy="30577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C9A3824E-A065-BF36-E3E3-ED3D8526EEF1}"/>
              </a:ext>
            </a:extLst>
          </p:cNvPr>
          <p:cNvGrpSpPr/>
          <p:nvPr/>
        </p:nvGrpSpPr>
        <p:grpSpPr>
          <a:xfrm>
            <a:off x="4139952" y="1539718"/>
            <a:ext cx="4680198" cy="4655342"/>
            <a:chOff x="4139952" y="1539718"/>
            <a:chExt cx="4680198" cy="4655342"/>
          </a:xfrm>
        </p:grpSpPr>
        <p:sp>
          <p:nvSpPr>
            <p:cNvPr id="143" name="사각형: 둥근 모서리 142">
              <a:extLst>
                <a:ext uri="{FF2B5EF4-FFF2-40B4-BE49-F238E27FC236}">
                  <a16:creationId xmlns:a16="http://schemas.microsoft.com/office/drawing/2014/main" id="{8A3D70A4-5D7A-CF0A-FF6B-1EFEEDA87C4A}"/>
                </a:ext>
              </a:extLst>
            </p:cNvPr>
            <p:cNvSpPr/>
            <p:nvPr/>
          </p:nvSpPr>
          <p:spPr>
            <a:xfrm>
              <a:off x="4139952" y="1602960"/>
              <a:ext cx="4680198" cy="4592100"/>
            </a:xfrm>
            <a:prstGeom prst="roundRect">
              <a:avLst>
                <a:gd name="adj" fmla="val 1405"/>
              </a:avLst>
            </a:prstGeom>
            <a:solidFill>
              <a:schemeClr val="bg1"/>
            </a:solidFill>
            <a:ln w="19050">
              <a:solidFill>
                <a:srgbClr val="0F958E"/>
              </a:solidFill>
            </a:ln>
            <a:effectLst>
              <a:outerShdw dist="38100" dir="5400000" algn="t" rotWithShape="0">
                <a:srgbClr val="0F958E">
                  <a:alpha val="6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7D8DC5ED-22E6-2184-840F-FD0D2A5AB04E}"/>
                </a:ext>
              </a:extLst>
            </p:cNvPr>
            <p:cNvGrpSpPr/>
            <p:nvPr/>
          </p:nvGrpSpPr>
          <p:grpSpPr>
            <a:xfrm>
              <a:off x="4291860" y="1539718"/>
              <a:ext cx="4376383" cy="273207"/>
              <a:chOff x="4265190" y="1539718"/>
              <a:chExt cx="4376383" cy="273207"/>
            </a:xfrm>
          </p:grpSpPr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A9842D11-99B4-6C1B-ADE5-2853CDACBB09}"/>
                  </a:ext>
                </a:extLst>
              </p:cNvPr>
              <p:cNvGrpSpPr/>
              <p:nvPr/>
            </p:nvGrpSpPr>
            <p:grpSpPr>
              <a:xfrm>
                <a:off x="426519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22" name="타원 221">
                  <a:extLst>
                    <a:ext uri="{FF2B5EF4-FFF2-40B4-BE49-F238E27FC236}">
                      <a16:creationId xmlns:a16="http://schemas.microsoft.com/office/drawing/2014/main" id="{5D6C2ECB-1E62-56B1-ECEF-D8B4D7144AC7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3" name="사각형: 둥근 모서리 222">
                  <a:extLst>
                    <a:ext uri="{FF2B5EF4-FFF2-40B4-BE49-F238E27FC236}">
                      <a16:creationId xmlns:a16="http://schemas.microsoft.com/office/drawing/2014/main" id="{A31794A3-DA12-B2D6-94F9-89C7EC19CBB6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5" name="그룹 164">
                <a:extLst>
                  <a:ext uri="{FF2B5EF4-FFF2-40B4-BE49-F238E27FC236}">
                    <a16:creationId xmlns:a16="http://schemas.microsoft.com/office/drawing/2014/main" id="{0196D2DE-A579-26A1-BD3A-88D2B632C974}"/>
                  </a:ext>
                </a:extLst>
              </p:cNvPr>
              <p:cNvGrpSpPr/>
              <p:nvPr/>
            </p:nvGrpSpPr>
            <p:grpSpPr>
              <a:xfrm>
                <a:off x="449025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20" name="타원 219">
                  <a:extLst>
                    <a:ext uri="{FF2B5EF4-FFF2-40B4-BE49-F238E27FC236}">
                      <a16:creationId xmlns:a16="http://schemas.microsoft.com/office/drawing/2014/main" id="{C2F215A7-50A7-ADBB-DBD8-09B7FC601D08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1" name="사각형: 둥근 모서리 220">
                  <a:extLst>
                    <a:ext uri="{FF2B5EF4-FFF2-40B4-BE49-F238E27FC236}">
                      <a16:creationId xmlns:a16="http://schemas.microsoft.com/office/drawing/2014/main" id="{C10C3F79-E1B3-46A1-B9BC-C18A449A13D3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6" name="그룹 165">
                <a:extLst>
                  <a:ext uri="{FF2B5EF4-FFF2-40B4-BE49-F238E27FC236}">
                    <a16:creationId xmlns:a16="http://schemas.microsoft.com/office/drawing/2014/main" id="{CC626B06-795A-8855-93E8-40B6443A7550}"/>
                  </a:ext>
                </a:extLst>
              </p:cNvPr>
              <p:cNvGrpSpPr/>
              <p:nvPr/>
            </p:nvGrpSpPr>
            <p:grpSpPr>
              <a:xfrm>
                <a:off x="471532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18" name="타원 217">
                  <a:extLst>
                    <a:ext uri="{FF2B5EF4-FFF2-40B4-BE49-F238E27FC236}">
                      <a16:creationId xmlns:a16="http://schemas.microsoft.com/office/drawing/2014/main" id="{9313CE2F-D00E-1138-4158-53A3BF57B123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9" name="사각형: 둥근 모서리 218">
                  <a:extLst>
                    <a:ext uri="{FF2B5EF4-FFF2-40B4-BE49-F238E27FC236}">
                      <a16:creationId xmlns:a16="http://schemas.microsoft.com/office/drawing/2014/main" id="{92E43070-3342-4DD4-8A29-DFFA12917E00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7" name="그룹 166">
                <a:extLst>
                  <a:ext uri="{FF2B5EF4-FFF2-40B4-BE49-F238E27FC236}">
                    <a16:creationId xmlns:a16="http://schemas.microsoft.com/office/drawing/2014/main" id="{4F0D8C1C-9C38-E46C-A1AD-62EAD00D4A79}"/>
                  </a:ext>
                </a:extLst>
              </p:cNvPr>
              <p:cNvGrpSpPr/>
              <p:nvPr/>
            </p:nvGrpSpPr>
            <p:grpSpPr>
              <a:xfrm>
                <a:off x="494038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917F788A-220C-3026-316A-58347025AB5A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사각형: 둥근 모서리 216">
                  <a:extLst>
                    <a:ext uri="{FF2B5EF4-FFF2-40B4-BE49-F238E27FC236}">
                      <a16:creationId xmlns:a16="http://schemas.microsoft.com/office/drawing/2014/main" id="{CD8B01EA-AD46-46B5-7A30-19D3BD1CD649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8" name="그룹 167">
                <a:extLst>
                  <a:ext uri="{FF2B5EF4-FFF2-40B4-BE49-F238E27FC236}">
                    <a16:creationId xmlns:a16="http://schemas.microsoft.com/office/drawing/2014/main" id="{841E57CF-C0D5-8DA6-A851-8230AE2EDF43}"/>
                  </a:ext>
                </a:extLst>
              </p:cNvPr>
              <p:cNvGrpSpPr/>
              <p:nvPr/>
            </p:nvGrpSpPr>
            <p:grpSpPr>
              <a:xfrm>
                <a:off x="516545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14" name="타원 213">
                  <a:extLst>
                    <a:ext uri="{FF2B5EF4-FFF2-40B4-BE49-F238E27FC236}">
                      <a16:creationId xmlns:a16="http://schemas.microsoft.com/office/drawing/2014/main" id="{E956544F-EE1A-2A20-F0DC-3BA63FC9162A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5" name="사각형: 둥근 모서리 214">
                  <a:extLst>
                    <a:ext uri="{FF2B5EF4-FFF2-40B4-BE49-F238E27FC236}">
                      <a16:creationId xmlns:a16="http://schemas.microsoft.com/office/drawing/2014/main" id="{C9DEEFDE-7638-9D45-7F3C-F45C0A85727F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9" name="그룹 168">
                <a:extLst>
                  <a:ext uri="{FF2B5EF4-FFF2-40B4-BE49-F238E27FC236}">
                    <a16:creationId xmlns:a16="http://schemas.microsoft.com/office/drawing/2014/main" id="{B3C624DC-1283-1D92-201E-D067237C0509}"/>
                  </a:ext>
                </a:extLst>
              </p:cNvPr>
              <p:cNvGrpSpPr/>
              <p:nvPr/>
            </p:nvGrpSpPr>
            <p:grpSpPr>
              <a:xfrm>
                <a:off x="539052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12" name="타원 211">
                  <a:extLst>
                    <a:ext uri="{FF2B5EF4-FFF2-40B4-BE49-F238E27FC236}">
                      <a16:creationId xmlns:a16="http://schemas.microsoft.com/office/drawing/2014/main" id="{3CC172D3-E42C-7EC0-92DB-CA3BC800208A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3" name="사각형: 둥근 모서리 212">
                  <a:extLst>
                    <a:ext uri="{FF2B5EF4-FFF2-40B4-BE49-F238E27FC236}">
                      <a16:creationId xmlns:a16="http://schemas.microsoft.com/office/drawing/2014/main" id="{6BFFE057-BD6E-C00A-4EF7-1B2A8900CC17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0" name="그룹 169">
                <a:extLst>
                  <a:ext uri="{FF2B5EF4-FFF2-40B4-BE49-F238E27FC236}">
                    <a16:creationId xmlns:a16="http://schemas.microsoft.com/office/drawing/2014/main" id="{FD1B5BF0-2B7F-8FB3-70B7-1177E5EB6EA6}"/>
                  </a:ext>
                </a:extLst>
              </p:cNvPr>
              <p:cNvGrpSpPr/>
              <p:nvPr/>
            </p:nvGrpSpPr>
            <p:grpSpPr>
              <a:xfrm>
                <a:off x="561558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10" name="타원 209">
                  <a:extLst>
                    <a:ext uri="{FF2B5EF4-FFF2-40B4-BE49-F238E27FC236}">
                      <a16:creationId xmlns:a16="http://schemas.microsoft.com/office/drawing/2014/main" id="{2D56C2C2-490D-F348-8A8D-8962B6FDAE8B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1" name="사각형: 둥근 모서리 210">
                  <a:extLst>
                    <a:ext uri="{FF2B5EF4-FFF2-40B4-BE49-F238E27FC236}">
                      <a16:creationId xmlns:a16="http://schemas.microsoft.com/office/drawing/2014/main" id="{6E7A38C5-4AC9-686C-7F72-AFB48CDA7EA7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1" name="그룹 170">
                <a:extLst>
                  <a:ext uri="{FF2B5EF4-FFF2-40B4-BE49-F238E27FC236}">
                    <a16:creationId xmlns:a16="http://schemas.microsoft.com/office/drawing/2014/main" id="{F5C9B0E1-CD8C-02EC-72EB-24C21E1D4CDE}"/>
                  </a:ext>
                </a:extLst>
              </p:cNvPr>
              <p:cNvGrpSpPr/>
              <p:nvPr/>
            </p:nvGrpSpPr>
            <p:grpSpPr>
              <a:xfrm>
                <a:off x="584065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08" name="타원 207">
                  <a:extLst>
                    <a:ext uri="{FF2B5EF4-FFF2-40B4-BE49-F238E27FC236}">
                      <a16:creationId xmlns:a16="http://schemas.microsoft.com/office/drawing/2014/main" id="{D1E8914E-E62B-7B84-15AA-7EF35B90BA01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9" name="사각형: 둥근 모서리 208">
                  <a:extLst>
                    <a:ext uri="{FF2B5EF4-FFF2-40B4-BE49-F238E27FC236}">
                      <a16:creationId xmlns:a16="http://schemas.microsoft.com/office/drawing/2014/main" id="{604B8A2F-A76B-E384-9312-B060AD365421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2" name="그룹 171">
                <a:extLst>
                  <a:ext uri="{FF2B5EF4-FFF2-40B4-BE49-F238E27FC236}">
                    <a16:creationId xmlns:a16="http://schemas.microsoft.com/office/drawing/2014/main" id="{33C024C7-8CE4-2FB7-0E47-AD33284EAE84}"/>
                  </a:ext>
                </a:extLst>
              </p:cNvPr>
              <p:cNvGrpSpPr/>
              <p:nvPr/>
            </p:nvGrpSpPr>
            <p:grpSpPr>
              <a:xfrm>
                <a:off x="606571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06" name="타원 205">
                  <a:extLst>
                    <a:ext uri="{FF2B5EF4-FFF2-40B4-BE49-F238E27FC236}">
                      <a16:creationId xmlns:a16="http://schemas.microsoft.com/office/drawing/2014/main" id="{2FD895CB-AE0A-6C61-370F-566B7EE01CC4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7" name="사각형: 둥근 모서리 206">
                  <a:extLst>
                    <a:ext uri="{FF2B5EF4-FFF2-40B4-BE49-F238E27FC236}">
                      <a16:creationId xmlns:a16="http://schemas.microsoft.com/office/drawing/2014/main" id="{298127C5-A7E7-CB2B-4F21-DE44BC75F6E2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3" name="그룹 172">
                <a:extLst>
                  <a:ext uri="{FF2B5EF4-FFF2-40B4-BE49-F238E27FC236}">
                    <a16:creationId xmlns:a16="http://schemas.microsoft.com/office/drawing/2014/main" id="{B05951E3-5C6F-7E93-6E2E-96BC1B599655}"/>
                  </a:ext>
                </a:extLst>
              </p:cNvPr>
              <p:cNvGrpSpPr/>
              <p:nvPr/>
            </p:nvGrpSpPr>
            <p:grpSpPr>
              <a:xfrm>
                <a:off x="629078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04" name="타원 203">
                  <a:extLst>
                    <a:ext uri="{FF2B5EF4-FFF2-40B4-BE49-F238E27FC236}">
                      <a16:creationId xmlns:a16="http://schemas.microsoft.com/office/drawing/2014/main" id="{7A134D11-1321-FC48-73FA-6C8619EF8678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5" name="사각형: 둥근 모서리 204">
                  <a:extLst>
                    <a:ext uri="{FF2B5EF4-FFF2-40B4-BE49-F238E27FC236}">
                      <a16:creationId xmlns:a16="http://schemas.microsoft.com/office/drawing/2014/main" id="{F8A9F55A-CE28-1716-9B00-1E4D2D178FA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4" name="그룹 173">
                <a:extLst>
                  <a:ext uri="{FF2B5EF4-FFF2-40B4-BE49-F238E27FC236}">
                    <a16:creationId xmlns:a16="http://schemas.microsoft.com/office/drawing/2014/main" id="{31C7E9CE-A5E6-1A24-8CA1-8332FBA88293}"/>
                  </a:ext>
                </a:extLst>
              </p:cNvPr>
              <p:cNvGrpSpPr/>
              <p:nvPr/>
            </p:nvGrpSpPr>
            <p:grpSpPr>
              <a:xfrm>
                <a:off x="651585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02" name="타원 201">
                  <a:extLst>
                    <a:ext uri="{FF2B5EF4-FFF2-40B4-BE49-F238E27FC236}">
                      <a16:creationId xmlns:a16="http://schemas.microsoft.com/office/drawing/2014/main" id="{CF2471C4-2FF3-41F0-A4B3-53AA96BBBFF6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3" name="사각형: 둥근 모서리 202">
                  <a:extLst>
                    <a:ext uri="{FF2B5EF4-FFF2-40B4-BE49-F238E27FC236}">
                      <a16:creationId xmlns:a16="http://schemas.microsoft.com/office/drawing/2014/main" id="{84BD8233-0AD6-D1EB-19AC-730029784528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866E1DB8-C336-B71C-CC3B-2BDBA76C488F}"/>
                  </a:ext>
                </a:extLst>
              </p:cNvPr>
              <p:cNvGrpSpPr/>
              <p:nvPr/>
            </p:nvGrpSpPr>
            <p:grpSpPr>
              <a:xfrm>
                <a:off x="674091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200" name="타원 199">
                  <a:extLst>
                    <a:ext uri="{FF2B5EF4-FFF2-40B4-BE49-F238E27FC236}">
                      <a16:creationId xmlns:a16="http://schemas.microsoft.com/office/drawing/2014/main" id="{E30B9225-67E8-CCD1-AE5A-46834A061380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1" name="사각형: 둥근 모서리 200">
                  <a:extLst>
                    <a:ext uri="{FF2B5EF4-FFF2-40B4-BE49-F238E27FC236}">
                      <a16:creationId xmlns:a16="http://schemas.microsoft.com/office/drawing/2014/main" id="{7F6A3705-26EC-A0BC-2FD4-CFAF977A3F32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6" name="그룹 175">
                <a:extLst>
                  <a:ext uri="{FF2B5EF4-FFF2-40B4-BE49-F238E27FC236}">
                    <a16:creationId xmlns:a16="http://schemas.microsoft.com/office/drawing/2014/main" id="{9F4098A1-DDF9-87D8-D409-6E7D7CC75885}"/>
                  </a:ext>
                </a:extLst>
              </p:cNvPr>
              <p:cNvGrpSpPr/>
              <p:nvPr/>
            </p:nvGrpSpPr>
            <p:grpSpPr>
              <a:xfrm>
                <a:off x="696598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8" name="타원 197">
                  <a:extLst>
                    <a:ext uri="{FF2B5EF4-FFF2-40B4-BE49-F238E27FC236}">
                      <a16:creationId xmlns:a16="http://schemas.microsoft.com/office/drawing/2014/main" id="{C45E9E3A-76B2-E4BE-A997-51651621B54E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9" name="사각형: 둥근 모서리 198">
                  <a:extLst>
                    <a:ext uri="{FF2B5EF4-FFF2-40B4-BE49-F238E27FC236}">
                      <a16:creationId xmlns:a16="http://schemas.microsoft.com/office/drawing/2014/main" id="{34E4C0E5-BE6B-153F-5D47-631FAE0C03D9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7" name="그룹 176">
                <a:extLst>
                  <a:ext uri="{FF2B5EF4-FFF2-40B4-BE49-F238E27FC236}">
                    <a16:creationId xmlns:a16="http://schemas.microsoft.com/office/drawing/2014/main" id="{C9C3133B-EA00-B0F2-BD41-A28185F71DD3}"/>
                  </a:ext>
                </a:extLst>
              </p:cNvPr>
              <p:cNvGrpSpPr/>
              <p:nvPr/>
            </p:nvGrpSpPr>
            <p:grpSpPr>
              <a:xfrm>
                <a:off x="719104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6" name="타원 195">
                  <a:extLst>
                    <a:ext uri="{FF2B5EF4-FFF2-40B4-BE49-F238E27FC236}">
                      <a16:creationId xmlns:a16="http://schemas.microsoft.com/office/drawing/2014/main" id="{82C26743-52EC-D2C4-6C3A-281A40095961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7" name="사각형: 둥근 모서리 196">
                  <a:extLst>
                    <a:ext uri="{FF2B5EF4-FFF2-40B4-BE49-F238E27FC236}">
                      <a16:creationId xmlns:a16="http://schemas.microsoft.com/office/drawing/2014/main" id="{507C7B47-00F3-1169-A573-8D4901218DFD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8" name="그룹 177">
                <a:extLst>
                  <a:ext uri="{FF2B5EF4-FFF2-40B4-BE49-F238E27FC236}">
                    <a16:creationId xmlns:a16="http://schemas.microsoft.com/office/drawing/2014/main" id="{0A22134A-F941-0330-5E1D-A5C7CE6ACEE4}"/>
                  </a:ext>
                </a:extLst>
              </p:cNvPr>
              <p:cNvGrpSpPr/>
              <p:nvPr/>
            </p:nvGrpSpPr>
            <p:grpSpPr>
              <a:xfrm>
                <a:off x="7416114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4" name="타원 193">
                  <a:extLst>
                    <a:ext uri="{FF2B5EF4-FFF2-40B4-BE49-F238E27FC236}">
                      <a16:creationId xmlns:a16="http://schemas.microsoft.com/office/drawing/2014/main" id="{5E618EB4-20D5-C051-D27D-C29DB3DC0B80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" name="사각형: 둥근 모서리 194">
                  <a:extLst>
                    <a:ext uri="{FF2B5EF4-FFF2-40B4-BE49-F238E27FC236}">
                      <a16:creationId xmlns:a16="http://schemas.microsoft.com/office/drawing/2014/main" id="{041D6E2B-6BB1-7DC4-F234-CF735493C761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D79BD41A-B18D-C61F-F72C-CC775759FD36}"/>
                  </a:ext>
                </a:extLst>
              </p:cNvPr>
              <p:cNvGrpSpPr/>
              <p:nvPr/>
            </p:nvGrpSpPr>
            <p:grpSpPr>
              <a:xfrm>
                <a:off x="7641180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2" name="타원 191">
                  <a:extLst>
                    <a:ext uri="{FF2B5EF4-FFF2-40B4-BE49-F238E27FC236}">
                      <a16:creationId xmlns:a16="http://schemas.microsoft.com/office/drawing/2014/main" id="{16BAFB84-8A3B-EB53-4656-A1916AC239EC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3" name="사각형: 둥근 모서리 192">
                  <a:extLst>
                    <a:ext uri="{FF2B5EF4-FFF2-40B4-BE49-F238E27FC236}">
                      <a16:creationId xmlns:a16="http://schemas.microsoft.com/office/drawing/2014/main" id="{D45FBB5F-1961-4C4F-7D4E-064FD1976B14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80" name="그룹 179">
                <a:extLst>
                  <a:ext uri="{FF2B5EF4-FFF2-40B4-BE49-F238E27FC236}">
                    <a16:creationId xmlns:a16="http://schemas.microsoft.com/office/drawing/2014/main" id="{A23BB670-A22E-0F84-AD51-3CFE9DCB08E8}"/>
                  </a:ext>
                </a:extLst>
              </p:cNvPr>
              <p:cNvGrpSpPr/>
              <p:nvPr/>
            </p:nvGrpSpPr>
            <p:grpSpPr>
              <a:xfrm>
                <a:off x="7866246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90" name="타원 189">
                  <a:extLst>
                    <a:ext uri="{FF2B5EF4-FFF2-40B4-BE49-F238E27FC236}">
                      <a16:creationId xmlns:a16="http://schemas.microsoft.com/office/drawing/2014/main" id="{CAFE4CC0-0144-65F0-4CC5-233A54C9E248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1" name="사각형: 둥근 모서리 190">
                  <a:extLst>
                    <a:ext uri="{FF2B5EF4-FFF2-40B4-BE49-F238E27FC236}">
                      <a16:creationId xmlns:a16="http://schemas.microsoft.com/office/drawing/2014/main" id="{05F09E50-AFC4-E7A9-BD97-7F2F041E099B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81" name="그룹 180">
                <a:extLst>
                  <a:ext uri="{FF2B5EF4-FFF2-40B4-BE49-F238E27FC236}">
                    <a16:creationId xmlns:a16="http://schemas.microsoft.com/office/drawing/2014/main" id="{FCE14D0C-2528-A2D0-4555-F617A4F3AC3D}"/>
                  </a:ext>
                </a:extLst>
              </p:cNvPr>
              <p:cNvGrpSpPr/>
              <p:nvPr/>
            </p:nvGrpSpPr>
            <p:grpSpPr>
              <a:xfrm>
                <a:off x="8091312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88" name="타원 187">
                  <a:extLst>
                    <a:ext uri="{FF2B5EF4-FFF2-40B4-BE49-F238E27FC236}">
                      <a16:creationId xmlns:a16="http://schemas.microsoft.com/office/drawing/2014/main" id="{6C6D140C-A8FB-B253-4B5D-839315F69F5E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사각형: 둥근 모서리 188">
                  <a:extLst>
                    <a:ext uri="{FF2B5EF4-FFF2-40B4-BE49-F238E27FC236}">
                      <a16:creationId xmlns:a16="http://schemas.microsoft.com/office/drawing/2014/main" id="{CB8F541C-769B-E14D-D308-8893765EA45D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82" name="그룹 181">
                <a:extLst>
                  <a:ext uri="{FF2B5EF4-FFF2-40B4-BE49-F238E27FC236}">
                    <a16:creationId xmlns:a16="http://schemas.microsoft.com/office/drawing/2014/main" id="{FD68C68C-1765-CED3-B41E-A67BD737DEEC}"/>
                  </a:ext>
                </a:extLst>
              </p:cNvPr>
              <p:cNvGrpSpPr/>
              <p:nvPr/>
            </p:nvGrpSpPr>
            <p:grpSpPr>
              <a:xfrm>
                <a:off x="8316378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86" name="타원 185">
                  <a:extLst>
                    <a:ext uri="{FF2B5EF4-FFF2-40B4-BE49-F238E27FC236}">
                      <a16:creationId xmlns:a16="http://schemas.microsoft.com/office/drawing/2014/main" id="{2D1D6F80-AEB3-103A-0F97-9770A9E7C438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7" name="사각형: 둥근 모서리 186">
                  <a:extLst>
                    <a:ext uri="{FF2B5EF4-FFF2-40B4-BE49-F238E27FC236}">
                      <a16:creationId xmlns:a16="http://schemas.microsoft.com/office/drawing/2014/main" id="{97053CE0-D8E8-AEAF-28E1-39D584198860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956C1E14-6E0B-D370-F800-15238E3FA959}"/>
                  </a:ext>
                </a:extLst>
              </p:cNvPr>
              <p:cNvGrpSpPr/>
              <p:nvPr/>
            </p:nvGrpSpPr>
            <p:grpSpPr>
              <a:xfrm>
                <a:off x="8541439" y="1539718"/>
                <a:ext cx="100134" cy="273207"/>
                <a:chOff x="4400055" y="1539718"/>
                <a:chExt cx="100134" cy="273207"/>
              </a:xfrm>
            </p:grpSpPr>
            <p:sp>
              <p:nvSpPr>
                <p:cNvPr id="184" name="타원 183">
                  <a:extLst>
                    <a:ext uri="{FF2B5EF4-FFF2-40B4-BE49-F238E27FC236}">
                      <a16:creationId xmlns:a16="http://schemas.microsoft.com/office/drawing/2014/main" id="{AFFAF682-5012-51B8-B4B3-E98ABA5DC8C5}"/>
                    </a:ext>
                  </a:extLst>
                </p:cNvPr>
                <p:cNvSpPr/>
                <p:nvPr/>
              </p:nvSpPr>
              <p:spPr>
                <a:xfrm>
                  <a:off x="4400055" y="1712791"/>
                  <a:ext cx="100134" cy="100134"/>
                </a:xfrm>
                <a:prstGeom prst="ellipse">
                  <a:avLst/>
                </a:pr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5" name="사각형: 둥근 모서리 184">
                  <a:extLst>
                    <a:ext uri="{FF2B5EF4-FFF2-40B4-BE49-F238E27FC236}">
                      <a16:creationId xmlns:a16="http://schemas.microsoft.com/office/drawing/2014/main" id="{6B05D580-4F29-B2BD-47D4-534B71D02050}"/>
                    </a:ext>
                  </a:extLst>
                </p:cNvPr>
                <p:cNvSpPr/>
                <p:nvPr/>
              </p:nvSpPr>
              <p:spPr>
                <a:xfrm>
                  <a:off x="4422462" y="1539718"/>
                  <a:ext cx="55320" cy="230505"/>
                </a:xfrm>
                <a:prstGeom prst="roundRect">
                  <a:avLst>
                    <a:gd name="adj" fmla="val 24826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224" name="그룹 223">
              <a:extLst>
                <a:ext uri="{FF2B5EF4-FFF2-40B4-BE49-F238E27FC236}">
                  <a16:creationId xmlns:a16="http://schemas.microsoft.com/office/drawing/2014/main" id="{91C8E23D-A839-1860-2C70-422AC83A180F}"/>
                </a:ext>
              </a:extLst>
            </p:cNvPr>
            <p:cNvGrpSpPr/>
            <p:nvPr/>
          </p:nvGrpSpPr>
          <p:grpSpPr>
            <a:xfrm>
              <a:off x="4241692" y="1944664"/>
              <a:ext cx="4414149" cy="2161528"/>
              <a:chOff x="4241692" y="1944664"/>
              <a:chExt cx="4414149" cy="2161528"/>
            </a:xfrm>
          </p:grpSpPr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BA21BC41-EAF1-412B-8221-CF5EE0CC4B98}"/>
                  </a:ext>
                </a:extLst>
              </p:cNvPr>
              <p:cNvGrpSpPr/>
              <p:nvPr/>
            </p:nvGrpSpPr>
            <p:grpSpPr>
              <a:xfrm>
                <a:off x="4241692" y="1944664"/>
                <a:ext cx="4038726" cy="369332"/>
                <a:chOff x="3441592" y="3464837"/>
                <a:chExt cx="4038726" cy="369332"/>
              </a:xfrm>
            </p:grpSpPr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1AB95B53-A980-21E5-705A-513A9DBFDF34}"/>
                    </a:ext>
                  </a:extLst>
                </p:cNvPr>
                <p:cNvSpPr txBox="1"/>
                <p:nvPr/>
              </p:nvSpPr>
              <p:spPr>
                <a:xfrm>
                  <a:off x="3660362" y="3464837"/>
                  <a:ext cx="381995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학생의 디지털 소양 함양과 교수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학습 환경의 변화를 고려하여</a:t>
                  </a:r>
                </a:p>
                <a:p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다양한 디지털 기기 및 환경을 적극적으로 활용</a:t>
                  </a:r>
                </a:p>
              </p:txBody>
            </p:sp>
            <p:sp>
              <p:nvSpPr>
                <p:cNvPr id="160" name="자유형: 도형 159">
                  <a:extLst>
                    <a:ext uri="{FF2B5EF4-FFF2-40B4-BE49-F238E27FC236}">
                      <a16:creationId xmlns:a16="http://schemas.microsoft.com/office/drawing/2014/main" id="{280693EC-CB18-068E-F4CE-27A35A376EA1}"/>
                    </a:ext>
                  </a:extLst>
                </p:cNvPr>
                <p:cNvSpPr/>
                <p:nvPr/>
              </p:nvSpPr>
              <p:spPr>
                <a:xfrm>
                  <a:off x="3471225" y="3497032"/>
                  <a:ext cx="133356" cy="108081"/>
                </a:xfrm>
                <a:custGeom>
                  <a:avLst/>
                  <a:gdLst>
                    <a:gd name="connsiteX0" fmla="*/ 606439 w 5773608"/>
                    <a:gd name="connsiteY0" fmla="*/ 2200316 h 4679292"/>
                    <a:gd name="connsiteX1" fmla="*/ 1634268 w 5773608"/>
                    <a:gd name="connsiteY1" fmla="*/ 3060633 h 4679292"/>
                    <a:gd name="connsiteX2" fmla="*/ 5296986 w 5773608"/>
                    <a:gd name="connsiteY2" fmla="*/ 40739 h 4679292"/>
                    <a:gd name="connsiteX3" fmla="*/ 5742024 w 5773608"/>
                    <a:gd name="connsiteY3" fmla="*/ 181658 h 4679292"/>
                    <a:gd name="connsiteX4" fmla="*/ 5742024 w 5773608"/>
                    <a:gd name="connsiteY4" fmla="*/ 181658 h 4679292"/>
                    <a:gd name="connsiteX5" fmla="*/ 5639847 w 5773608"/>
                    <a:gd name="connsiteY5" fmla="*/ 580040 h 4679292"/>
                    <a:gd name="connsiteX6" fmla="*/ 2032214 w 5773608"/>
                    <a:gd name="connsiteY6" fmla="*/ 4526417 h 4679292"/>
                    <a:gd name="connsiteX7" fmla="*/ 1427935 w 5773608"/>
                    <a:gd name="connsiteY7" fmla="*/ 4557917 h 4679292"/>
                    <a:gd name="connsiteX8" fmla="*/ 71174 w 5773608"/>
                    <a:gd name="connsiteY8" fmla="*/ 2701469 h 4679292"/>
                    <a:gd name="connsiteX9" fmla="*/ 136391 w 5773608"/>
                    <a:gd name="connsiteY9" fmla="*/ 2196873 h 4679292"/>
                    <a:gd name="connsiteX10" fmla="*/ 136391 w 5773608"/>
                    <a:gd name="connsiteY10" fmla="*/ 2196873 h 4679292"/>
                    <a:gd name="connsiteX11" fmla="*/ 606478 w 5773608"/>
                    <a:gd name="connsiteY11" fmla="*/ 2200237 h 467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73608" h="4679292">
                      <a:moveTo>
                        <a:pt x="606439" y="2200316"/>
                      </a:moveTo>
                      <a:lnTo>
                        <a:pt x="1634268" y="3060633"/>
                      </a:lnTo>
                      <a:cubicBezTo>
                        <a:pt x="2552797" y="1844397"/>
                        <a:pt x="3817510" y="868131"/>
                        <a:pt x="5296986" y="40739"/>
                      </a:cubicBezTo>
                      <a:cubicBezTo>
                        <a:pt x="5458088" y="-49329"/>
                        <a:pt x="5662087" y="15333"/>
                        <a:pt x="5742024" y="181658"/>
                      </a:cubicBezTo>
                      <a:lnTo>
                        <a:pt x="5742024" y="181658"/>
                      </a:lnTo>
                      <a:cubicBezTo>
                        <a:pt x="5809298" y="321667"/>
                        <a:pt x="5766282" y="489813"/>
                        <a:pt x="5639847" y="580040"/>
                      </a:cubicBezTo>
                      <a:cubicBezTo>
                        <a:pt x="4203901" y="1604822"/>
                        <a:pt x="3052842" y="2909821"/>
                        <a:pt x="2032214" y="4526417"/>
                      </a:cubicBezTo>
                      <a:cubicBezTo>
                        <a:pt x="1851247" y="4756297"/>
                        <a:pt x="1527184" y="4693019"/>
                        <a:pt x="1427935" y="4557917"/>
                      </a:cubicBezTo>
                      <a:lnTo>
                        <a:pt x="71174" y="2701469"/>
                      </a:lnTo>
                      <a:cubicBezTo>
                        <a:pt x="-44854" y="2542702"/>
                        <a:pt x="-16163" y="2320895"/>
                        <a:pt x="136391" y="2196873"/>
                      </a:cubicBezTo>
                      <a:lnTo>
                        <a:pt x="136391" y="2196873"/>
                      </a:lnTo>
                      <a:cubicBezTo>
                        <a:pt x="273670" y="2085278"/>
                        <a:pt x="470822" y="2086702"/>
                        <a:pt x="606478" y="2200237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61" name="자유형: 도형 160">
                  <a:extLst>
                    <a:ext uri="{FF2B5EF4-FFF2-40B4-BE49-F238E27FC236}">
                      <a16:creationId xmlns:a16="http://schemas.microsoft.com/office/drawing/2014/main" id="{7099244D-EEB1-623C-DC40-198AA29ECDD6}"/>
                    </a:ext>
                  </a:extLst>
                </p:cNvPr>
                <p:cNvSpPr/>
                <p:nvPr/>
              </p:nvSpPr>
              <p:spPr>
                <a:xfrm>
                  <a:off x="3441592" y="3477989"/>
                  <a:ext cx="158363" cy="158363"/>
                </a:xfrm>
                <a:custGeom>
                  <a:avLst/>
                  <a:gdLst>
                    <a:gd name="connsiteX0" fmla="*/ 6256016 w 6856259"/>
                    <a:gd name="connsiteY0" fmla="*/ 3428090 h 6856219"/>
                    <a:gd name="connsiteX1" fmla="*/ 6033893 w 6856259"/>
                    <a:gd name="connsiteY1" fmla="*/ 4528734 h 6856219"/>
                    <a:gd name="connsiteX2" fmla="*/ 5427713 w 6856259"/>
                    <a:gd name="connsiteY2" fmla="*/ 5427713 h 6856219"/>
                    <a:gd name="connsiteX3" fmla="*/ 4528734 w 6856259"/>
                    <a:gd name="connsiteY3" fmla="*/ 6033893 h 6856219"/>
                    <a:gd name="connsiteX4" fmla="*/ 3428090 w 6856259"/>
                    <a:gd name="connsiteY4" fmla="*/ 6256016 h 6856219"/>
                    <a:gd name="connsiteX5" fmla="*/ 2327407 w 6856259"/>
                    <a:gd name="connsiteY5" fmla="*/ 6033893 h 6856219"/>
                    <a:gd name="connsiteX6" fmla="*/ 1428427 w 6856259"/>
                    <a:gd name="connsiteY6" fmla="*/ 5427713 h 6856219"/>
                    <a:gd name="connsiteX7" fmla="*/ 822248 w 6856259"/>
                    <a:gd name="connsiteY7" fmla="*/ 4528734 h 6856219"/>
                    <a:gd name="connsiteX8" fmla="*/ 600124 w 6856259"/>
                    <a:gd name="connsiteY8" fmla="*/ 3428090 h 6856219"/>
                    <a:gd name="connsiteX9" fmla="*/ 822248 w 6856259"/>
                    <a:gd name="connsiteY9" fmla="*/ 2327446 h 6856219"/>
                    <a:gd name="connsiteX10" fmla="*/ 1428427 w 6856259"/>
                    <a:gd name="connsiteY10" fmla="*/ 1428466 h 6856219"/>
                    <a:gd name="connsiteX11" fmla="*/ 2327407 w 6856259"/>
                    <a:gd name="connsiteY11" fmla="*/ 822287 h 6856219"/>
                    <a:gd name="connsiteX12" fmla="*/ 3428090 w 6856259"/>
                    <a:gd name="connsiteY12" fmla="*/ 600164 h 6856219"/>
                    <a:gd name="connsiteX13" fmla="*/ 4528734 w 6856259"/>
                    <a:gd name="connsiteY13" fmla="*/ 822287 h 6856219"/>
                    <a:gd name="connsiteX14" fmla="*/ 5132420 w 6856259"/>
                    <a:gd name="connsiteY14" fmla="*/ 1171044 h 6856219"/>
                    <a:gd name="connsiteX15" fmla="*/ 5662381 w 6856259"/>
                    <a:gd name="connsiteY15" fmla="*/ 827946 h 6856219"/>
                    <a:gd name="connsiteX16" fmla="*/ 4762571 w 6856259"/>
                    <a:gd name="connsiteY16" fmla="*/ 269492 h 6856219"/>
                    <a:gd name="connsiteX17" fmla="*/ 3428130 w 6856259"/>
                    <a:gd name="connsiteY17" fmla="*/ 0 h 6856219"/>
                    <a:gd name="connsiteX18" fmla="*/ 2093649 w 6856259"/>
                    <a:gd name="connsiteY18" fmla="*/ 269532 h 6856219"/>
                    <a:gd name="connsiteX19" fmla="*/ 1004086 w 6856259"/>
                    <a:gd name="connsiteY19" fmla="*/ 1004086 h 6856219"/>
                    <a:gd name="connsiteX20" fmla="*/ 269532 w 6856259"/>
                    <a:gd name="connsiteY20" fmla="*/ 2093649 h 6856219"/>
                    <a:gd name="connsiteX21" fmla="*/ 0 w 6856259"/>
                    <a:gd name="connsiteY21" fmla="*/ 3428090 h 6856219"/>
                    <a:gd name="connsiteX22" fmla="*/ 269532 w 6856259"/>
                    <a:gd name="connsiteY22" fmla="*/ 4762571 h 6856219"/>
                    <a:gd name="connsiteX23" fmla="*/ 1004086 w 6856259"/>
                    <a:gd name="connsiteY23" fmla="*/ 5852134 h 6856219"/>
                    <a:gd name="connsiteX24" fmla="*/ 2093649 w 6856259"/>
                    <a:gd name="connsiteY24" fmla="*/ 6586688 h 6856219"/>
                    <a:gd name="connsiteX25" fmla="*/ 3428130 w 6856259"/>
                    <a:gd name="connsiteY25" fmla="*/ 6856220 h 6856219"/>
                    <a:gd name="connsiteX26" fmla="*/ 4762610 w 6856259"/>
                    <a:gd name="connsiteY26" fmla="*/ 6586688 h 6856219"/>
                    <a:gd name="connsiteX27" fmla="*/ 5852173 w 6856259"/>
                    <a:gd name="connsiteY27" fmla="*/ 5852134 h 6856219"/>
                    <a:gd name="connsiteX28" fmla="*/ 6586727 w 6856259"/>
                    <a:gd name="connsiteY28" fmla="*/ 4762571 h 6856219"/>
                    <a:gd name="connsiteX29" fmla="*/ 6856259 w 6856259"/>
                    <a:gd name="connsiteY29" fmla="*/ 3428090 h 6856219"/>
                    <a:gd name="connsiteX30" fmla="*/ 6644979 w 6856259"/>
                    <a:gd name="connsiteY30" fmla="*/ 2240821 h 6856219"/>
                    <a:gd name="connsiteX31" fmla="*/ 6152137 w 6856259"/>
                    <a:gd name="connsiteY31" fmla="*/ 2665162 h 6856219"/>
                    <a:gd name="connsiteX32" fmla="*/ 6256056 w 6856259"/>
                    <a:gd name="connsiteY32" fmla="*/ 3428130 h 6856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856259" h="6856219">
                      <a:moveTo>
                        <a:pt x="6256016" y="3428090"/>
                      </a:moveTo>
                      <a:cubicBezTo>
                        <a:pt x="6256016" y="3809969"/>
                        <a:pt x="6181302" y="4180293"/>
                        <a:pt x="6033893" y="4528734"/>
                      </a:cubicBezTo>
                      <a:cubicBezTo>
                        <a:pt x="5891469" y="4865460"/>
                        <a:pt x="5687550" y="5167917"/>
                        <a:pt x="5427713" y="5427713"/>
                      </a:cubicBezTo>
                      <a:cubicBezTo>
                        <a:pt x="5167917" y="5687510"/>
                        <a:pt x="4865460" y="5891469"/>
                        <a:pt x="4528734" y="6033893"/>
                      </a:cubicBezTo>
                      <a:cubicBezTo>
                        <a:pt x="4180293" y="6181262"/>
                        <a:pt x="3809969" y="6256016"/>
                        <a:pt x="3428090" y="6256016"/>
                      </a:cubicBezTo>
                      <a:cubicBezTo>
                        <a:pt x="3046211" y="6256016"/>
                        <a:pt x="2675886" y="6181302"/>
                        <a:pt x="2327407" y="6033893"/>
                      </a:cubicBezTo>
                      <a:cubicBezTo>
                        <a:pt x="1990680" y="5891469"/>
                        <a:pt x="1688224" y="5687550"/>
                        <a:pt x="1428427" y="5427713"/>
                      </a:cubicBezTo>
                      <a:cubicBezTo>
                        <a:pt x="1168630" y="5167917"/>
                        <a:pt x="964671" y="4865460"/>
                        <a:pt x="822248" y="4528734"/>
                      </a:cubicBezTo>
                      <a:cubicBezTo>
                        <a:pt x="674878" y="4180293"/>
                        <a:pt x="600124" y="3809969"/>
                        <a:pt x="600124" y="3428090"/>
                      </a:cubicBezTo>
                      <a:cubicBezTo>
                        <a:pt x="600124" y="3046211"/>
                        <a:pt x="674838" y="2675886"/>
                        <a:pt x="822248" y="2327446"/>
                      </a:cubicBezTo>
                      <a:cubicBezTo>
                        <a:pt x="964671" y="1990720"/>
                        <a:pt x="1168591" y="1688263"/>
                        <a:pt x="1428427" y="1428466"/>
                      </a:cubicBezTo>
                      <a:cubicBezTo>
                        <a:pt x="1688224" y="1168670"/>
                        <a:pt x="1990680" y="964710"/>
                        <a:pt x="2327407" y="822287"/>
                      </a:cubicBezTo>
                      <a:cubicBezTo>
                        <a:pt x="2675847" y="674917"/>
                        <a:pt x="3046171" y="600164"/>
                        <a:pt x="3428090" y="600164"/>
                      </a:cubicBezTo>
                      <a:cubicBezTo>
                        <a:pt x="3810009" y="600164"/>
                        <a:pt x="4180293" y="674878"/>
                        <a:pt x="4528734" y="822287"/>
                      </a:cubicBezTo>
                      <a:cubicBezTo>
                        <a:pt x="4744802" y="913701"/>
                        <a:pt x="4946783" y="1030481"/>
                        <a:pt x="5132420" y="1171044"/>
                      </a:cubicBezTo>
                      <a:cubicBezTo>
                        <a:pt x="5303256" y="1055254"/>
                        <a:pt x="5479712" y="941006"/>
                        <a:pt x="5662381" y="827946"/>
                      </a:cubicBezTo>
                      <a:cubicBezTo>
                        <a:pt x="5393008" y="595930"/>
                        <a:pt x="5091304" y="408552"/>
                        <a:pt x="4762571" y="269492"/>
                      </a:cubicBezTo>
                      <a:cubicBezTo>
                        <a:pt x="4339773" y="90662"/>
                        <a:pt x="3890777" y="0"/>
                        <a:pt x="3428130" y="0"/>
                      </a:cubicBezTo>
                      <a:cubicBezTo>
                        <a:pt x="2965482" y="0"/>
                        <a:pt x="2516486" y="90662"/>
                        <a:pt x="2093649" y="269532"/>
                      </a:cubicBezTo>
                      <a:cubicBezTo>
                        <a:pt x="1685374" y="442228"/>
                        <a:pt x="1318810" y="689362"/>
                        <a:pt x="1004086" y="1004086"/>
                      </a:cubicBezTo>
                      <a:cubicBezTo>
                        <a:pt x="689362" y="1318810"/>
                        <a:pt x="442228" y="1685414"/>
                        <a:pt x="269532" y="2093649"/>
                      </a:cubicBezTo>
                      <a:cubicBezTo>
                        <a:pt x="90662" y="2516486"/>
                        <a:pt x="0" y="2965442"/>
                        <a:pt x="0" y="3428090"/>
                      </a:cubicBezTo>
                      <a:cubicBezTo>
                        <a:pt x="0" y="3890738"/>
                        <a:pt x="90662" y="4339733"/>
                        <a:pt x="269532" y="4762571"/>
                      </a:cubicBezTo>
                      <a:cubicBezTo>
                        <a:pt x="442228" y="5170806"/>
                        <a:pt x="689362" y="5537410"/>
                        <a:pt x="1004086" y="5852134"/>
                      </a:cubicBezTo>
                      <a:cubicBezTo>
                        <a:pt x="1318810" y="6166858"/>
                        <a:pt x="1685414" y="6413991"/>
                        <a:pt x="2093649" y="6586688"/>
                      </a:cubicBezTo>
                      <a:cubicBezTo>
                        <a:pt x="2516486" y="6765518"/>
                        <a:pt x="2965442" y="6856220"/>
                        <a:pt x="3428130" y="6856220"/>
                      </a:cubicBezTo>
                      <a:cubicBezTo>
                        <a:pt x="3890817" y="6856220"/>
                        <a:pt x="4339773" y="6765518"/>
                        <a:pt x="4762610" y="6586688"/>
                      </a:cubicBezTo>
                      <a:cubicBezTo>
                        <a:pt x="5170845" y="6413991"/>
                        <a:pt x="5537450" y="6166858"/>
                        <a:pt x="5852173" y="5852134"/>
                      </a:cubicBezTo>
                      <a:cubicBezTo>
                        <a:pt x="6166897" y="5537410"/>
                        <a:pt x="6414031" y="5170806"/>
                        <a:pt x="6586727" y="4762571"/>
                      </a:cubicBezTo>
                      <a:cubicBezTo>
                        <a:pt x="6765558" y="4339733"/>
                        <a:pt x="6856259" y="3890777"/>
                        <a:pt x="6856259" y="3428090"/>
                      </a:cubicBezTo>
                      <a:cubicBezTo>
                        <a:pt x="6856259" y="3018747"/>
                        <a:pt x="6785225" y="2620128"/>
                        <a:pt x="6644979" y="2240821"/>
                      </a:cubicBezTo>
                      <a:cubicBezTo>
                        <a:pt x="6477150" y="2377150"/>
                        <a:pt x="6313080" y="2518426"/>
                        <a:pt x="6152137" y="2665162"/>
                      </a:cubicBezTo>
                      <a:cubicBezTo>
                        <a:pt x="6221191" y="2911900"/>
                        <a:pt x="6256056" y="3167304"/>
                        <a:pt x="6256056" y="3428130"/>
                      </a:cubicBezTo>
                      <a:close/>
                    </a:path>
                  </a:pathLst>
                </a:cu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54EF4AE-133A-2397-5838-300E36A054E4}"/>
                  </a:ext>
                </a:extLst>
              </p:cNvPr>
              <p:cNvSpPr txBox="1"/>
              <p:nvPr/>
            </p:nvSpPr>
            <p:spPr>
              <a:xfrm>
                <a:off x="4460462" y="2377514"/>
                <a:ext cx="4195379" cy="172867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22238" indent="-122238">
                  <a:spcAft>
                    <a:spcPts val="4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모형이나 시청각 자료</a:t>
                </a:r>
                <a: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가상 현실이나 증강 현실 자료</a:t>
                </a:r>
                <a: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소프트웨어</a:t>
                </a:r>
                <a: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컴퓨터 및 스마트 기기</a:t>
                </a:r>
                <a: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인터넷 등의 최신 정보 통신 기술과 기기 등을</a:t>
                </a:r>
                <a:b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실험과 탐구에 적절히 활용</a:t>
                </a:r>
                <a:endParaRPr lang="en-US" altLang="ko-KR" sz="1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pPr marL="122238" indent="-122238">
                  <a:spcAft>
                    <a:spcPts val="4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온라인 학습 지원 도구를 적극적으로 활용</a:t>
                </a:r>
              </a:p>
              <a:p>
                <a:pPr marL="122238" indent="-122238">
                  <a:spcAft>
                    <a:spcPts val="4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지능형 과학실을 활용한 탐구 실험</a:t>
                </a:r>
                <a: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실습 중심 수업</a:t>
                </a:r>
              </a:p>
              <a:p>
                <a:pPr marL="122238" indent="-122238">
                  <a:spcAft>
                    <a:spcPts val="4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다양한 센서나 기기 등 디지털 탐구 도구를 활용하여 데이터 측정 및</a:t>
                </a:r>
                <a:b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</a:t>
                </a: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차 데이터를 활용하여 자료를 수집 및 처리하는 기회 제공</a:t>
                </a:r>
              </a:p>
              <a:p>
                <a:pPr marL="122238" indent="-122238">
                  <a:spcAft>
                    <a:spcPts val="4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학교 및 학생의 디지털 활용 수준 등을 고려하여 디지털 격차가 발생하지</a:t>
                </a:r>
                <a:br>
                  <a: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않도록 유의</a:t>
                </a:r>
              </a:p>
            </p:txBody>
          </p:sp>
        </p:grp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2EB5910D-14EA-ABFC-2E3F-387186C8CAFF}"/>
                </a:ext>
              </a:extLst>
            </p:cNvPr>
            <p:cNvGrpSpPr/>
            <p:nvPr/>
          </p:nvGrpSpPr>
          <p:grpSpPr>
            <a:xfrm>
              <a:off x="5676900" y="4367832"/>
              <a:ext cx="3007493" cy="1678699"/>
              <a:chOff x="5379720" y="4201954"/>
              <a:chExt cx="3304673" cy="1844577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B0A9CE72-BEF2-6BA3-77A9-571DE8597FC4}"/>
                  </a:ext>
                </a:extLst>
              </p:cNvPr>
              <p:cNvSpPr/>
              <p:nvPr/>
            </p:nvSpPr>
            <p:spPr>
              <a:xfrm>
                <a:off x="5379720" y="5846866"/>
                <a:ext cx="3304673" cy="19966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102" name="그림 101" descr="의류, 만화 영화, 인간의 얼굴, 사람이(가) 표시된 사진&#10;&#10;자동 생성된 설명">
                <a:extLst>
                  <a:ext uri="{FF2B5EF4-FFF2-40B4-BE49-F238E27FC236}">
                    <a16:creationId xmlns:a16="http://schemas.microsoft.com/office/drawing/2014/main" id="{C1FE17D3-FD4C-AB71-E105-8D933D7E6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94198" y="4201954"/>
                <a:ext cx="3075717" cy="182546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1105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02657 -3.7037E-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76625110-4064-0B23-4096-6295AB16C14B}"/>
              </a:ext>
            </a:extLst>
          </p:cNvPr>
          <p:cNvGrpSpPr/>
          <p:nvPr/>
        </p:nvGrpSpPr>
        <p:grpSpPr>
          <a:xfrm>
            <a:off x="385279" y="351388"/>
            <a:ext cx="3935125" cy="677108"/>
            <a:chOff x="385279" y="351388"/>
            <a:chExt cx="3935125" cy="67710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1901758-CA0F-5270-EC43-48900B30F9EB}"/>
                </a:ext>
              </a:extLst>
            </p:cNvPr>
            <p:cNvSpPr txBox="1"/>
            <p:nvPr/>
          </p:nvSpPr>
          <p:spPr>
            <a:xfrm>
              <a:off x="1410953" y="572593"/>
              <a:ext cx="290945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 교수</a:t>
              </a:r>
              <a:r>
                <a:rPr lang="en-US" altLang="ko-KR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‧</a:t>
              </a:r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학습 및 평가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59217FB-87C7-4A25-B9BA-C6957EE6A04F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D9A84D6-DEE0-29C0-7C48-C77F6BBD8F9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4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877FD73A-0C71-1DF1-55D1-C007E52300A8}"/>
              </a:ext>
            </a:extLst>
          </p:cNvPr>
          <p:cNvGrpSpPr/>
          <p:nvPr/>
        </p:nvGrpSpPr>
        <p:grpSpPr>
          <a:xfrm>
            <a:off x="328311" y="1230346"/>
            <a:ext cx="1905598" cy="246221"/>
            <a:chOff x="328311" y="1277971"/>
            <a:chExt cx="1905598" cy="246221"/>
          </a:xfrm>
        </p:grpSpPr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DEAA123B-D764-EA72-2AF3-21419D5159E3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17" name="자유형: 도형 116">
                <a:extLst>
                  <a:ext uri="{FF2B5EF4-FFF2-40B4-BE49-F238E27FC236}">
                    <a16:creationId xmlns:a16="http://schemas.microsoft.com/office/drawing/2014/main" id="{26491547-C356-4D70-41D4-F6401DB4516A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18" name="자유형: 도형 117">
                <a:extLst>
                  <a:ext uri="{FF2B5EF4-FFF2-40B4-BE49-F238E27FC236}">
                    <a16:creationId xmlns:a16="http://schemas.microsoft.com/office/drawing/2014/main" id="{64DF223D-D6FC-3BF7-65B2-1C49BD3B207A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19" name="자유형: 도형 118">
                <a:extLst>
                  <a:ext uri="{FF2B5EF4-FFF2-40B4-BE49-F238E27FC236}">
                    <a16:creationId xmlns:a16="http://schemas.microsoft.com/office/drawing/2014/main" id="{97592DC4-E0AC-A291-F71E-043A37208F71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20" name="자유형: 도형 119">
                <a:extLst>
                  <a:ext uri="{FF2B5EF4-FFF2-40B4-BE49-F238E27FC236}">
                    <a16:creationId xmlns:a16="http://schemas.microsoft.com/office/drawing/2014/main" id="{A45869EF-153F-AB8E-84E5-3E81F277B96A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140AF14-3A4A-CCCE-FFB5-1969451D1FD1}"/>
                </a:ext>
              </a:extLst>
            </p:cNvPr>
            <p:cNvSpPr txBox="1"/>
            <p:nvPr/>
          </p:nvSpPr>
          <p:spPr>
            <a:xfrm>
              <a:off x="592434" y="1277971"/>
              <a:ext cx="164147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평가의 방향과 방법 </a:t>
              </a:r>
              <a:endParaRPr lang="en-US" altLang="ko-KR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AAA93523-BBF8-A5BB-63C1-147D7CE82128}"/>
              </a:ext>
            </a:extLst>
          </p:cNvPr>
          <p:cNvGrpSpPr/>
          <p:nvPr/>
        </p:nvGrpSpPr>
        <p:grpSpPr>
          <a:xfrm>
            <a:off x="3781256" y="2003373"/>
            <a:ext cx="250868" cy="218058"/>
            <a:chOff x="4396083" y="5920818"/>
            <a:chExt cx="444108" cy="386016"/>
          </a:xfrm>
          <a:solidFill>
            <a:srgbClr val="0F958E"/>
          </a:solidFill>
        </p:grpSpPr>
        <p:sp>
          <p:nvSpPr>
            <p:cNvPr id="159" name="자유형: 도형 158">
              <a:extLst>
                <a:ext uri="{FF2B5EF4-FFF2-40B4-BE49-F238E27FC236}">
                  <a16:creationId xmlns:a16="http://schemas.microsoft.com/office/drawing/2014/main" id="{0177EFBF-45EA-1DEB-1508-CC1CA5CFFC0D}"/>
                </a:ext>
              </a:extLst>
            </p:cNvPr>
            <p:cNvSpPr/>
            <p:nvPr/>
          </p:nvSpPr>
          <p:spPr>
            <a:xfrm>
              <a:off x="4396083" y="5920818"/>
              <a:ext cx="235761" cy="386016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: 도형 159">
              <a:extLst>
                <a:ext uri="{FF2B5EF4-FFF2-40B4-BE49-F238E27FC236}">
                  <a16:creationId xmlns:a16="http://schemas.microsoft.com/office/drawing/2014/main" id="{41880806-92CA-9C9E-5B9A-C7F2352664D8}"/>
                </a:ext>
              </a:extLst>
            </p:cNvPr>
            <p:cNvSpPr/>
            <p:nvPr/>
          </p:nvSpPr>
          <p:spPr>
            <a:xfrm>
              <a:off x="4604432" y="5920818"/>
              <a:ext cx="235759" cy="386016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849571F0-DE7B-1172-DDC2-6243062B7A2B}"/>
              </a:ext>
            </a:extLst>
          </p:cNvPr>
          <p:cNvGrpSpPr/>
          <p:nvPr/>
        </p:nvGrpSpPr>
        <p:grpSpPr>
          <a:xfrm>
            <a:off x="3781256" y="3213048"/>
            <a:ext cx="250868" cy="218058"/>
            <a:chOff x="4396083" y="5920818"/>
            <a:chExt cx="444108" cy="386016"/>
          </a:xfrm>
          <a:solidFill>
            <a:srgbClr val="0F958E"/>
          </a:solidFill>
        </p:grpSpPr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B9674097-A158-BA46-F708-F971B22B499D}"/>
                </a:ext>
              </a:extLst>
            </p:cNvPr>
            <p:cNvSpPr/>
            <p:nvPr/>
          </p:nvSpPr>
          <p:spPr>
            <a:xfrm>
              <a:off x="4396083" y="5920818"/>
              <a:ext cx="235761" cy="386016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solidFill>
              <a:srgbClr val="286EB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69412700-38F2-8087-54D8-5D022D7E0858}"/>
                </a:ext>
              </a:extLst>
            </p:cNvPr>
            <p:cNvSpPr/>
            <p:nvPr/>
          </p:nvSpPr>
          <p:spPr>
            <a:xfrm>
              <a:off x="4604432" y="5920818"/>
              <a:ext cx="235759" cy="386016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solidFill>
              <a:srgbClr val="286EB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C8AE7C8B-9616-1BB1-12BE-09F37E7BE1E0}"/>
              </a:ext>
            </a:extLst>
          </p:cNvPr>
          <p:cNvGrpSpPr/>
          <p:nvPr/>
        </p:nvGrpSpPr>
        <p:grpSpPr>
          <a:xfrm>
            <a:off x="3781256" y="4422723"/>
            <a:ext cx="250868" cy="218058"/>
            <a:chOff x="4396083" y="5920818"/>
            <a:chExt cx="444108" cy="386016"/>
          </a:xfrm>
          <a:solidFill>
            <a:srgbClr val="0F958E"/>
          </a:solidFill>
        </p:grpSpPr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EFDF4C02-FC89-BB06-B122-7698C6FCB67B}"/>
                </a:ext>
              </a:extLst>
            </p:cNvPr>
            <p:cNvSpPr/>
            <p:nvPr/>
          </p:nvSpPr>
          <p:spPr>
            <a:xfrm>
              <a:off x="4396083" y="5920818"/>
              <a:ext cx="235761" cy="386016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solidFill>
              <a:srgbClr val="8F51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88BF8513-7543-EA89-D64E-F7C10E631999}"/>
                </a:ext>
              </a:extLst>
            </p:cNvPr>
            <p:cNvSpPr/>
            <p:nvPr/>
          </p:nvSpPr>
          <p:spPr>
            <a:xfrm>
              <a:off x="4604432" y="5920818"/>
              <a:ext cx="235759" cy="386016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solidFill>
              <a:srgbClr val="8F51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1786A035-EE20-762D-C72A-6E5D8255E527}"/>
              </a:ext>
            </a:extLst>
          </p:cNvPr>
          <p:cNvGrpSpPr/>
          <p:nvPr/>
        </p:nvGrpSpPr>
        <p:grpSpPr>
          <a:xfrm>
            <a:off x="3781256" y="5632398"/>
            <a:ext cx="250868" cy="218058"/>
            <a:chOff x="4396083" y="5920818"/>
            <a:chExt cx="444108" cy="386016"/>
          </a:xfrm>
          <a:solidFill>
            <a:srgbClr val="0F958E"/>
          </a:solidFill>
        </p:grpSpPr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859CE1A0-714D-39F7-58A5-2A4553358BD7}"/>
                </a:ext>
              </a:extLst>
            </p:cNvPr>
            <p:cNvSpPr/>
            <p:nvPr/>
          </p:nvSpPr>
          <p:spPr>
            <a:xfrm>
              <a:off x="4396083" y="5920818"/>
              <a:ext cx="235761" cy="386016"/>
            </a:xfrm>
            <a:custGeom>
              <a:avLst/>
              <a:gdLst>
                <a:gd name="connsiteX0" fmla="*/ 42986 w 235761"/>
                <a:gd name="connsiteY0" fmla="*/ 0 h 386016"/>
                <a:gd name="connsiteX1" fmla="*/ 73379 w 235761"/>
                <a:gd name="connsiteY1" fmla="*/ 12593 h 386016"/>
                <a:gd name="connsiteX2" fmla="*/ 223168 w 235761"/>
                <a:gd name="connsiteY2" fmla="*/ 162382 h 386016"/>
                <a:gd name="connsiteX3" fmla="*/ 235761 w 235761"/>
                <a:gd name="connsiteY3" fmla="*/ 192775 h 386016"/>
                <a:gd name="connsiteX4" fmla="*/ 235665 w 235761"/>
                <a:gd name="connsiteY4" fmla="*/ 193008 h 386016"/>
                <a:gd name="connsiteX5" fmla="*/ 235761 w 235761"/>
                <a:gd name="connsiteY5" fmla="*/ 193242 h 386016"/>
                <a:gd name="connsiteX6" fmla="*/ 223168 w 235761"/>
                <a:gd name="connsiteY6" fmla="*/ 223635 h 386016"/>
                <a:gd name="connsiteX7" fmla="*/ 73379 w 235761"/>
                <a:gd name="connsiteY7" fmla="*/ 373424 h 386016"/>
                <a:gd name="connsiteX8" fmla="*/ 12593 w 235761"/>
                <a:gd name="connsiteY8" fmla="*/ 373424 h 386016"/>
                <a:gd name="connsiteX9" fmla="*/ 12593 w 235761"/>
                <a:gd name="connsiteY9" fmla="*/ 312638 h 386016"/>
                <a:gd name="connsiteX10" fmla="*/ 132223 w 235761"/>
                <a:gd name="connsiteY10" fmla="*/ 193008 h 386016"/>
                <a:gd name="connsiteX11" fmla="*/ 12593 w 235761"/>
                <a:gd name="connsiteY11" fmla="*/ 73379 h 386016"/>
                <a:gd name="connsiteX12" fmla="*/ 12593 w 235761"/>
                <a:gd name="connsiteY12" fmla="*/ 12593 h 386016"/>
                <a:gd name="connsiteX13" fmla="*/ 42986 w 235761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1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8" y="162382"/>
                  </a:lnTo>
                  <a:cubicBezTo>
                    <a:pt x="231564" y="170777"/>
                    <a:pt x="235761" y="181776"/>
                    <a:pt x="235761" y="192775"/>
                  </a:cubicBezTo>
                  <a:lnTo>
                    <a:pt x="235665" y="193008"/>
                  </a:lnTo>
                  <a:lnTo>
                    <a:pt x="235761" y="193242"/>
                  </a:lnTo>
                  <a:cubicBezTo>
                    <a:pt x="235761" y="204241"/>
                    <a:pt x="231564" y="215240"/>
                    <a:pt x="223168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3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solidFill>
              <a:srgbClr val="CE9E1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3F773A1F-669B-4B24-E263-39B5EA488188}"/>
                </a:ext>
              </a:extLst>
            </p:cNvPr>
            <p:cNvSpPr/>
            <p:nvPr/>
          </p:nvSpPr>
          <p:spPr>
            <a:xfrm>
              <a:off x="4604432" y="5920818"/>
              <a:ext cx="235759" cy="386016"/>
            </a:xfrm>
            <a:custGeom>
              <a:avLst/>
              <a:gdLst>
                <a:gd name="connsiteX0" fmla="*/ 42986 w 235760"/>
                <a:gd name="connsiteY0" fmla="*/ 0 h 386016"/>
                <a:gd name="connsiteX1" fmla="*/ 73379 w 235760"/>
                <a:gd name="connsiteY1" fmla="*/ 12593 h 386016"/>
                <a:gd name="connsiteX2" fmla="*/ 223167 w 235760"/>
                <a:gd name="connsiteY2" fmla="*/ 162382 h 386016"/>
                <a:gd name="connsiteX3" fmla="*/ 235760 w 235760"/>
                <a:gd name="connsiteY3" fmla="*/ 192775 h 386016"/>
                <a:gd name="connsiteX4" fmla="*/ 235664 w 235760"/>
                <a:gd name="connsiteY4" fmla="*/ 193008 h 386016"/>
                <a:gd name="connsiteX5" fmla="*/ 235760 w 235760"/>
                <a:gd name="connsiteY5" fmla="*/ 193242 h 386016"/>
                <a:gd name="connsiteX6" fmla="*/ 223167 w 235760"/>
                <a:gd name="connsiteY6" fmla="*/ 223635 h 386016"/>
                <a:gd name="connsiteX7" fmla="*/ 73379 w 235760"/>
                <a:gd name="connsiteY7" fmla="*/ 373424 h 386016"/>
                <a:gd name="connsiteX8" fmla="*/ 12593 w 235760"/>
                <a:gd name="connsiteY8" fmla="*/ 373424 h 386016"/>
                <a:gd name="connsiteX9" fmla="*/ 12593 w 235760"/>
                <a:gd name="connsiteY9" fmla="*/ 312638 h 386016"/>
                <a:gd name="connsiteX10" fmla="*/ 132222 w 235760"/>
                <a:gd name="connsiteY10" fmla="*/ 193008 h 386016"/>
                <a:gd name="connsiteX11" fmla="*/ 12593 w 235760"/>
                <a:gd name="connsiteY11" fmla="*/ 73379 h 386016"/>
                <a:gd name="connsiteX12" fmla="*/ 12593 w 235760"/>
                <a:gd name="connsiteY12" fmla="*/ 12593 h 386016"/>
                <a:gd name="connsiteX13" fmla="*/ 42986 w 235760"/>
                <a:gd name="connsiteY13" fmla="*/ 0 h 38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760" h="386016">
                  <a:moveTo>
                    <a:pt x="42986" y="0"/>
                  </a:moveTo>
                  <a:cubicBezTo>
                    <a:pt x="53985" y="0"/>
                    <a:pt x="64984" y="4198"/>
                    <a:pt x="73379" y="12593"/>
                  </a:cubicBezTo>
                  <a:lnTo>
                    <a:pt x="223167" y="162382"/>
                  </a:lnTo>
                  <a:cubicBezTo>
                    <a:pt x="231563" y="170777"/>
                    <a:pt x="235760" y="181776"/>
                    <a:pt x="235760" y="192775"/>
                  </a:cubicBezTo>
                  <a:lnTo>
                    <a:pt x="235664" y="193008"/>
                  </a:lnTo>
                  <a:lnTo>
                    <a:pt x="235760" y="193242"/>
                  </a:lnTo>
                  <a:cubicBezTo>
                    <a:pt x="235760" y="204241"/>
                    <a:pt x="231563" y="215240"/>
                    <a:pt x="223167" y="223635"/>
                  </a:cubicBezTo>
                  <a:lnTo>
                    <a:pt x="73379" y="373424"/>
                  </a:lnTo>
                  <a:cubicBezTo>
                    <a:pt x="56589" y="390214"/>
                    <a:pt x="29383" y="390214"/>
                    <a:pt x="12593" y="373424"/>
                  </a:cubicBezTo>
                  <a:cubicBezTo>
                    <a:pt x="-4198" y="356635"/>
                    <a:pt x="-4198" y="329429"/>
                    <a:pt x="12593" y="312638"/>
                  </a:cubicBezTo>
                  <a:lnTo>
                    <a:pt x="132222" y="193008"/>
                  </a:lnTo>
                  <a:lnTo>
                    <a:pt x="12593" y="73379"/>
                  </a:lnTo>
                  <a:cubicBezTo>
                    <a:pt x="-4198" y="56589"/>
                    <a:pt x="-4198" y="29383"/>
                    <a:pt x="12593" y="12593"/>
                  </a:cubicBezTo>
                  <a:cubicBezTo>
                    <a:pt x="20988" y="4198"/>
                    <a:pt x="31987" y="0"/>
                    <a:pt x="42986" y="0"/>
                  </a:cubicBezTo>
                  <a:close/>
                </a:path>
              </a:pathLst>
            </a:custGeom>
            <a:solidFill>
              <a:srgbClr val="CE9E1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2EF233D1-5A8A-74D2-B7A8-95901B40016C}"/>
              </a:ext>
            </a:extLst>
          </p:cNvPr>
          <p:cNvGrpSpPr/>
          <p:nvPr/>
        </p:nvGrpSpPr>
        <p:grpSpPr>
          <a:xfrm>
            <a:off x="4139952" y="1602960"/>
            <a:ext cx="4680198" cy="1018885"/>
            <a:chOff x="4139952" y="1602960"/>
            <a:chExt cx="4680198" cy="1018885"/>
          </a:xfrm>
        </p:grpSpPr>
        <p:sp>
          <p:nvSpPr>
            <p:cNvPr id="157" name="사각형: 둥근 모서리 156">
              <a:extLst>
                <a:ext uri="{FF2B5EF4-FFF2-40B4-BE49-F238E27FC236}">
                  <a16:creationId xmlns:a16="http://schemas.microsoft.com/office/drawing/2014/main" id="{5F0A2773-269E-0F11-B13A-E6DA736914B7}"/>
                </a:ext>
              </a:extLst>
            </p:cNvPr>
            <p:cNvSpPr/>
            <p:nvPr/>
          </p:nvSpPr>
          <p:spPr>
            <a:xfrm>
              <a:off x="4139952" y="1602960"/>
              <a:ext cx="4680198" cy="1018885"/>
            </a:xfrm>
            <a:prstGeom prst="roundRect">
              <a:avLst>
                <a:gd name="adj" fmla="val 7818"/>
              </a:avLst>
            </a:prstGeom>
            <a:solidFill>
              <a:schemeClr val="bg1"/>
            </a:solidFill>
            <a:ln w="19050">
              <a:solidFill>
                <a:srgbClr val="0F958E"/>
              </a:solidFill>
            </a:ln>
            <a:effectLst>
              <a:outerShdw dist="38100" dir="5400000" algn="t" rotWithShape="0">
                <a:srgbClr val="0F958E">
                  <a:alpha val="6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215" name="그룹 214">
              <a:extLst>
                <a:ext uri="{FF2B5EF4-FFF2-40B4-BE49-F238E27FC236}">
                  <a16:creationId xmlns:a16="http://schemas.microsoft.com/office/drawing/2014/main" id="{88D0E6E7-46E5-0CE8-E011-35418B74A86E}"/>
                </a:ext>
              </a:extLst>
            </p:cNvPr>
            <p:cNvGrpSpPr/>
            <p:nvPr/>
          </p:nvGrpSpPr>
          <p:grpSpPr>
            <a:xfrm>
              <a:off x="4241692" y="1805499"/>
              <a:ext cx="4383372" cy="613807"/>
              <a:chOff x="4241692" y="1823009"/>
              <a:chExt cx="4383372" cy="613807"/>
            </a:xfrm>
          </p:grpSpPr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E5EA8194-D041-BB3E-6A76-2B74DD9F44A3}"/>
                  </a:ext>
                </a:extLst>
              </p:cNvPr>
              <p:cNvGrpSpPr/>
              <p:nvPr/>
            </p:nvGrpSpPr>
            <p:grpSpPr>
              <a:xfrm>
                <a:off x="4241692" y="1823009"/>
                <a:ext cx="3238828" cy="184666"/>
                <a:chOff x="3441592" y="3464837"/>
                <a:chExt cx="3238828" cy="184666"/>
              </a:xfrm>
            </p:grpSpPr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BEDB7250-7AAD-F4FE-F5F4-FFD481B157EE}"/>
                    </a:ext>
                  </a:extLst>
                </p:cNvPr>
                <p:cNvSpPr txBox="1"/>
                <p:nvPr/>
              </p:nvSpPr>
              <p:spPr>
                <a:xfrm>
                  <a:off x="3660362" y="3464837"/>
                  <a:ext cx="302005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학습의 결과뿐만 아니라 학습의 과정도 함께 평가</a:t>
                  </a:r>
                </a:p>
              </p:txBody>
            </p:sp>
            <p:sp>
              <p:nvSpPr>
                <p:cNvPr id="162" name="자유형: 도형 161">
                  <a:extLst>
                    <a:ext uri="{FF2B5EF4-FFF2-40B4-BE49-F238E27FC236}">
                      <a16:creationId xmlns:a16="http://schemas.microsoft.com/office/drawing/2014/main" id="{10479EBC-C980-42DC-7A17-44E5F912A381}"/>
                    </a:ext>
                  </a:extLst>
                </p:cNvPr>
                <p:cNvSpPr/>
                <p:nvPr/>
              </p:nvSpPr>
              <p:spPr>
                <a:xfrm>
                  <a:off x="3471225" y="3497032"/>
                  <a:ext cx="133356" cy="108081"/>
                </a:xfrm>
                <a:custGeom>
                  <a:avLst/>
                  <a:gdLst>
                    <a:gd name="connsiteX0" fmla="*/ 606439 w 5773608"/>
                    <a:gd name="connsiteY0" fmla="*/ 2200316 h 4679292"/>
                    <a:gd name="connsiteX1" fmla="*/ 1634268 w 5773608"/>
                    <a:gd name="connsiteY1" fmla="*/ 3060633 h 4679292"/>
                    <a:gd name="connsiteX2" fmla="*/ 5296986 w 5773608"/>
                    <a:gd name="connsiteY2" fmla="*/ 40739 h 4679292"/>
                    <a:gd name="connsiteX3" fmla="*/ 5742024 w 5773608"/>
                    <a:gd name="connsiteY3" fmla="*/ 181658 h 4679292"/>
                    <a:gd name="connsiteX4" fmla="*/ 5742024 w 5773608"/>
                    <a:gd name="connsiteY4" fmla="*/ 181658 h 4679292"/>
                    <a:gd name="connsiteX5" fmla="*/ 5639847 w 5773608"/>
                    <a:gd name="connsiteY5" fmla="*/ 580040 h 4679292"/>
                    <a:gd name="connsiteX6" fmla="*/ 2032214 w 5773608"/>
                    <a:gd name="connsiteY6" fmla="*/ 4526417 h 4679292"/>
                    <a:gd name="connsiteX7" fmla="*/ 1427935 w 5773608"/>
                    <a:gd name="connsiteY7" fmla="*/ 4557917 h 4679292"/>
                    <a:gd name="connsiteX8" fmla="*/ 71174 w 5773608"/>
                    <a:gd name="connsiteY8" fmla="*/ 2701469 h 4679292"/>
                    <a:gd name="connsiteX9" fmla="*/ 136391 w 5773608"/>
                    <a:gd name="connsiteY9" fmla="*/ 2196873 h 4679292"/>
                    <a:gd name="connsiteX10" fmla="*/ 136391 w 5773608"/>
                    <a:gd name="connsiteY10" fmla="*/ 2196873 h 4679292"/>
                    <a:gd name="connsiteX11" fmla="*/ 606478 w 5773608"/>
                    <a:gd name="connsiteY11" fmla="*/ 2200237 h 467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73608" h="4679292">
                      <a:moveTo>
                        <a:pt x="606439" y="2200316"/>
                      </a:moveTo>
                      <a:lnTo>
                        <a:pt x="1634268" y="3060633"/>
                      </a:lnTo>
                      <a:cubicBezTo>
                        <a:pt x="2552797" y="1844397"/>
                        <a:pt x="3817510" y="868131"/>
                        <a:pt x="5296986" y="40739"/>
                      </a:cubicBezTo>
                      <a:cubicBezTo>
                        <a:pt x="5458088" y="-49329"/>
                        <a:pt x="5662087" y="15333"/>
                        <a:pt x="5742024" y="181658"/>
                      </a:cubicBezTo>
                      <a:lnTo>
                        <a:pt x="5742024" y="181658"/>
                      </a:lnTo>
                      <a:cubicBezTo>
                        <a:pt x="5809298" y="321667"/>
                        <a:pt x="5766282" y="489813"/>
                        <a:pt x="5639847" y="580040"/>
                      </a:cubicBezTo>
                      <a:cubicBezTo>
                        <a:pt x="4203901" y="1604822"/>
                        <a:pt x="3052842" y="2909821"/>
                        <a:pt x="2032214" y="4526417"/>
                      </a:cubicBezTo>
                      <a:cubicBezTo>
                        <a:pt x="1851247" y="4756297"/>
                        <a:pt x="1527184" y="4693019"/>
                        <a:pt x="1427935" y="4557917"/>
                      </a:cubicBezTo>
                      <a:lnTo>
                        <a:pt x="71174" y="2701469"/>
                      </a:lnTo>
                      <a:cubicBezTo>
                        <a:pt x="-44854" y="2542702"/>
                        <a:pt x="-16163" y="2320895"/>
                        <a:pt x="136391" y="2196873"/>
                      </a:cubicBezTo>
                      <a:lnTo>
                        <a:pt x="136391" y="2196873"/>
                      </a:lnTo>
                      <a:cubicBezTo>
                        <a:pt x="273670" y="2085278"/>
                        <a:pt x="470822" y="2086702"/>
                        <a:pt x="606478" y="2200237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63" name="자유형: 도형 162">
                  <a:extLst>
                    <a:ext uri="{FF2B5EF4-FFF2-40B4-BE49-F238E27FC236}">
                      <a16:creationId xmlns:a16="http://schemas.microsoft.com/office/drawing/2014/main" id="{BB6634FD-C3AE-CC3F-CC73-E4DFA40BCAA4}"/>
                    </a:ext>
                  </a:extLst>
                </p:cNvPr>
                <p:cNvSpPr/>
                <p:nvPr/>
              </p:nvSpPr>
              <p:spPr>
                <a:xfrm>
                  <a:off x="3441592" y="3477989"/>
                  <a:ext cx="158363" cy="158363"/>
                </a:xfrm>
                <a:custGeom>
                  <a:avLst/>
                  <a:gdLst>
                    <a:gd name="connsiteX0" fmla="*/ 6256016 w 6856259"/>
                    <a:gd name="connsiteY0" fmla="*/ 3428090 h 6856219"/>
                    <a:gd name="connsiteX1" fmla="*/ 6033893 w 6856259"/>
                    <a:gd name="connsiteY1" fmla="*/ 4528734 h 6856219"/>
                    <a:gd name="connsiteX2" fmla="*/ 5427713 w 6856259"/>
                    <a:gd name="connsiteY2" fmla="*/ 5427713 h 6856219"/>
                    <a:gd name="connsiteX3" fmla="*/ 4528734 w 6856259"/>
                    <a:gd name="connsiteY3" fmla="*/ 6033893 h 6856219"/>
                    <a:gd name="connsiteX4" fmla="*/ 3428090 w 6856259"/>
                    <a:gd name="connsiteY4" fmla="*/ 6256016 h 6856219"/>
                    <a:gd name="connsiteX5" fmla="*/ 2327407 w 6856259"/>
                    <a:gd name="connsiteY5" fmla="*/ 6033893 h 6856219"/>
                    <a:gd name="connsiteX6" fmla="*/ 1428427 w 6856259"/>
                    <a:gd name="connsiteY6" fmla="*/ 5427713 h 6856219"/>
                    <a:gd name="connsiteX7" fmla="*/ 822248 w 6856259"/>
                    <a:gd name="connsiteY7" fmla="*/ 4528734 h 6856219"/>
                    <a:gd name="connsiteX8" fmla="*/ 600124 w 6856259"/>
                    <a:gd name="connsiteY8" fmla="*/ 3428090 h 6856219"/>
                    <a:gd name="connsiteX9" fmla="*/ 822248 w 6856259"/>
                    <a:gd name="connsiteY9" fmla="*/ 2327446 h 6856219"/>
                    <a:gd name="connsiteX10" fmla="*/ 1428427 w 6856259"/>
                    <a:gd name="connsiteY10" fmla="*/ 1428466 h 6856219"/>
                    <a:gd name="connsiteX11" fmla="*/ 2327407 w 6856259"/>
                    <a:gd name="connsiteY11" fmla="*/ 822287 h 6856219"/>
                    <a:gd name="connsiteX12" fmla="*/ 3428090 w 6856259"/>
                    <a:gd name="connsiteY12" fmla="*/ 600164 h 6856219"/>
                    <a:gd name="connsiteX13" fmla="*/ 4528734 w 6856259"/>
                    <a:gd name="connsiteY13" fmla="*/ 822287 h 6856219"/>
                    <a:gd name="connsiteX14" fmla="*/ 5132420 w 6856259"/>
                    <a:gd name="connsiteY14" fmla="*/ 1171044 h 6856219"/>
                    <a:gd name="connsiteX15" fmla="*/ 5662381 w 6856259"/>
                    <a:gd name="connsiteY15" fmla="*/ 827946 h 6856219"/>
                    <a:gd name="connsiteX16" fmla="*/ 4762571 w 6856259"/>
                    <a:gd name="connsiteY16" fmla="*/ 269492 h 6856219"/>
                    <a:gd name="connsiteX17" fmla="*/ 3428130 w 6856259"/>
                    <a:gd name="connsiteY17" fmla="*/ 0 h 6856219"/>
                    <a:gd name="connsiteX18" fmla="*/ 2093649 w 6856259"/>
                    <a:gd name="connsiteY18" fmla="*/ 269532 h 6856219"/>
                    <a:gd name="connsiteX19" fmla="*/ 1004086 w 6856259"/>
                    <a:gd name="connsiteY19" fmla="*/ 1004086 h 6856219"/>
                    <a:gd name="connsiteX20" fmla="*/ 269532 w 6856259"/>
                    <a:gd name="connsiteY20" fmla="*/ 2093649 h 6856219"/>
                    <a:gd name="connsiteX21" fmla="*/ 0 w 6856259"/>
                    <a:gd name="connsiteY21" fmla="*/ 3428090 h 6856219"/>
                    <a:gd name="connsiteX22" fmla="*/ 269532 w 6856259"/>
                    <a:gd name="connsiteY22" fmla="*/ 4762571 h 6856219"/>
                    <a:gd name="connsiteX23" fmla="*/ 1004086 w 6856259"/>
                    <a:gd name="connsiteY23" fmla="*/ 5852134 h 6856219"/>
                    <a:gd name="connsiteX24" fmla="*/ 2093649 w 6856259"/>
                    <a:gd name="connsiteY24" fmla="*/ 6586688 h 6856219"/>
                    <a:gd name="connsiteX25" fmla="*/ 3428130 w 6856259"/>
                    <a:gd name="connsiteY25" fmla="*/ 6856220 h 6856219"/>
                    <a:gd name="connsiteX26" fmla="*/ 4762610 w 6856259"/>
                    <a:gd name="connsiteY26" fmla="*/ 6586688 h 6856219"/>
                    <a:gd name="connsiteX27" fmla="*/ 5852173 w 6856259"/>
                    <a:gd name="connsiteY27" fmla="*/ 5852134 h 6856219"/>
                    <a:gd name="connsiteX28" fmla="*/ 6586727 w 6856259"/>
                    <a:gd name="connsiteY28" fmla="*/ 4762571 h 6856219"/>
                    <a:gd name="connsiteX29" fmla="*/ 6856259 w 6856259"/>
                    <a:gd name="connsiteY29" fmla="*/ 3428090 h 6856219"/>
                    <a:gd name="connsiteX30" fmla="*/ 6644979 w 6856259"/>
                    <a:gd name="connsiteY30" fmla="*/ 2240821 h 6856219"/>
                    <a:gd name="connsiteX31" fmla="*/ 6152137 w 6856259"/>
                    <a:gd name="connsiteY31" fmla="*/ 2665162 h 6856219"/>
                    <a:gd name="connsiteX32" fmla="*/ 6256056 w 6856259"/>
                    <a:gd name="connsiteY32" fmla="*/ 3428130 h 6856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856259" h="6856219">
                      <a:moveTo>
                        <a:pt x="6256016" y="3428090"/>
                      </a:moveTo>
                      <a:cubicBezTo>
                        <a:pt x="6256016" y="3809969"/>
                        <a:pt x="6181302" y="4180293"/>
                        <a:pt x="6033893" y="4528734"/>
                      </a:cubicBezTo>
                      <a:cubicBezTo>
                        <a:pt x="5891469" y="4865460"/>
                        <a:pt x="5687550" y="5167917"/>
                        <a:pt x="5427713" y="5427713"/>
                      </a:cubicBezTo>
                      <a:cubicBezTo>
                        <a:pt x="5167917" y="5687510"/>
                        <a:pt x="4865460" y="5891469"/>
                        <a:pt x="4528734" y="6033893"/>
                      </a:cubicBezTo>
                      <a:cubicBezTo>
                        <a:pt x="4180293" y="6181262"/>
                        <a:pt x="3809969" y="6256016"/>
                        <a:pt x="3428090" y="6256016"/>
                      </a:cubicBezTo>
                      <a:cubicBezTo>
                        <a:pt x="3046211" y="6256016"/>
                        <a:pt x="2675886" y="6181302"/>
                        <a:pt x="2327407" y="6033893"/>
                      </a:cubicBezTo>
                      <a:cubicBezTo>
                        <a:pt x="1990680" y="5891469"/>
                        <a:pt x="1688224" y="5687550"/>
                        <a:pt x="1428427" y="5427713"/>
                      </a:cubicBezTo>
                      <a:cubicBezTo>
                        <a:pt x="1168630" y="5167917"/>
                        <a:pt x="964671" y="4865460"/>
                        <a:pt x="822248" y="4528734"/>
                      </a:cubicBezTo>
                      <a:cubicBezTo>
                        <a:pt x="674878" y="4180293"/>
                        <a:pt x="600124" y="3809969"/>
                        <a:pt x="600124" y="3428090"/>
                      </a:cubicBezTo>
                      <a:cubicBezTo>
                        <a:pt x="600124" y="3046211"/>
                        <a:pt x="674838" y="2675886"/>
                        <a:pt x="822248" y="2327446"/>
                      </a:cubicBezTo>
                      <a:cubicBezTo>
                        <a:pt x="964671" y="1990720"/>
                        <a:pt x="1168591" y="1688263"/>
                        <a:pt x="1428427" y="1428466"/>
                      </a:cubicBezTo>
                      <a:cubicBezTo>
                        <a:pt x="1688224" y="1168670"/>
                        <a:pt x="1990680" y="964710"/>
                        <a:pt x="2327407" y="822287"/>
                      </a:cubicBezTo>
                      <a:cubicBezTo>
                        <a:pt x="2675847" y="674917"/>
                        <a:pt x="3046171" y="600164"/>
                        <a:pt x="3428090" y="600164"/>
                      </a:cubicBezTo>
                      <a:cubicBezTo>
                        <a:pt x="3810009" y="600164"/>
                        <a:pt x="4180293" y="674878"/>
                        <a:pt x="4528734" y="822287"/>
                      </a:cubicBezTo>
                      <a:cubicBezTo>
                        <a:pt x="4744802" y="913701"/>
                        <a:pt x="4946783" y="1030481"/>
                        <a:pt x="5132420" y="1171044"/>
                      </a:cubicBezTo>
                      <a:cubicBezTo>
                        <a:pt x="5303256" y="1055254"/>
                        <a:pt x="5479712" y="941006"/>
                        <a:pt x="5662381" y="827946"/>
                      </a:cubicBezTo>
                      <a:cubicBezTo>
                        <a:pt x="5393008" y="595930"/>
                        <a:pt x="5091304" y="408552"/>
                        <a:pt x="4762571" y="269492"/>
                      </a:cubicBezTo>
                      <a:cubicBezTo>
                        <a:pt x="4339773" y="90662"/>
                        <a:pt x="3890777" y="0"/>
                        <a:pt x="3428130" y="0"/>
                      </a:cubicBezTo>
                      <a:cubicBezTo>
                        <a:pt x="2965482" y="0"/>
                        <a:pt x="2516486" y="90662"/>
                        <a:pt x="2093649" y="269532"/>
                      </a:cubicBezTo>
                      <a:cubicBezTo>
                        <a:pt x="1685374" y="442228"/>
                        <a:pt x="1318810" y="689362"/>
                        <a:pt x="1004086" y="1004086"/>
                      </a:cubicBezTo>
                      <a:cubicBezTo>
                        <a:pt x="689362" y="1318810"/>
                        <a:pt x="442228" y="1685414"/>
                        <a:pt x="269532" y="2093649"/>
                      </a:cubicBezTo>
                      <a:cubicBezTo>
                        <a:pt x="90662" y="2516486"/>
                        <a:pt x="0" y="2965442"/>
                        <a:pt x="0" y="3428090"/>
                      </a:cubicBezTo>
                      <a:cubicBezTo>
                        <a:pt x="0" y="3890738"/>
                        <a:pt x="90662" y="4339733"/>
                        <a:pt x="269532" y="4762571"/>
                      </a:cubicBezTo>
                      <a:cubicBezTo>
                        <a:pt x="442228" y="5170806"/>
                        <a:pt x="689362" y="5537410"/>
                        <a:pt x="1004086" y="5852134"/>
                      </a:cubicBezTo>
                      <a:cubicBezTo>
                        <a:pt x="1318810" y="6166858"/>
                        <a:pt x="1685414" y="6413991"/>
                        <a:pt x="2093649" y="6586688"/>
                      </a:cubicBezTo>
                      <a:cubicBezTo>
                        <a:pt x="2516486" y="6765518"/>
                        <a:pt x="2965442" y="6856220"/>
                        <a:pt x="3428130" y="6856220"/>
                      </a:cubicBezTo>
                      <a:cubicBezTo>
                        <a:pt x="3890817" y="6856220"/>
                        <a:pt x="4339773" y="6765518"/>
                        <a:pt x="4762610" y="6586688"/>
                      </a:cubicBezTo>
                      <a:cubicBezTo>
                        <a:pt x="5170845" y="6413991"/>
                        <a:pt x="5537450" y="6166858"/>
                        <a:pt x="5852173" y="5852134"/>
                      </a:cubicBezTo>
                      <a:cubicBezTo>
                        <a:pt x="6166897" y="5537410"/>
                        <a:pt x="6414031" y="5170806"/>
                        <a:pt x="6586727" y="4762571"/>
                      </a:cubicBezTo>
                      <a:cubicBezTo>
                        <a:pt x="6765558" y="4339733"/>
                        <a:pt x="6856259" y="3890777"/>
                        <a:pt x="6856259" y="3428090"/>
                      </a:cubicBezTo>
                      <a:cubicBezTo>
                        <a:pt x="6856259" y="3018747"/>
                        <a:pt x="6785225" y="2620128"/>
                        <a:pt x="6644979" y="2240821"/>
                      </a:cubicBezTo>
                      <a:cubicBezTo>
                        <a:pt x="6477150" y="2377150"/>
                        <a:pt x="6313080" y="2518426"/>
                        <a:pt x="6152137" y="2665162"/>
                      </a:cubicBezTo>
                      <a:cubicBezTo>
                        <a:pt x="6221191" y="2911900"/>
                        <a:pt x="6256056" y="3167304"/>
                        <a:pt x="6256056" y="3428130"/>
                      </a:cubicBezTo>
                      <a:close/>
                    </a:path>
                  </a:pathLst>
                </a:cu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</p:grpSp>
          <p:grpSp>
            <p:nvGrpSpPr>
              <p:cNvPr id="184" name="그룹 183">
                <a:extLst>
                  <a:ext uri="{FF2B5EF4-FFF2-40B4-BE49-F238E27FC236}">
                    <a16:creationId xmlns:a16="http://schemas.microsoft.com/office/drawing/2014/main" id="{B35E2A98-3EB3-1CAE-F586-14D7A6693D96}"/>
                  </a:ext>
                </a:extLst>
              </p:cNvPr>
              <p:cNvGrpSpPr/>
              <p:nvPr/>
            </p:nvGrpSpPr>
            <p:grpSpPr>
              <a:xfrm>
                <a:off x="4241692" y="2067484"/>
                <a:ext cx="4383372" cy="369332"/>
                <a:chOff x="3441592" y="3464837"/>
                <a:chExt cx="4383372" cy="369332"/>
              </a:xfrm>
            </p:grpSpPr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E00D40AF-46AC-81F4-3FB6-897EDAD6E924}"/>
                    </a:ext>
                  </a:extLst>
                </p:cNvPr>
                <p:cNvSpPr txBox="1"/>
                <p:nvPr/>
              </p:nvSpPr>
              <p:spPr>
                <a:xfrm>
                  <a:off x="3660362" y="3464837"/>
                  <a:ext cx="416460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학습 과정과 결과를 평가하기 위해 지필 평가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관찰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실험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실습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</a:t>
                  </a:r>
                  <a:b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보고서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면담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구술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포트폴리오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자기 평가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동료 평가 등 다양한 방법</a:t>
                  </a:r>
                </a:p>
              </p:txBody>
            </p:sp>
            <p:sp>
              <p:nvSpPr>
                <p:cNvPr id="186" name="자유형: 도형 185">
                  <a:extLst>
                    <a:ext uri="{FF2B5EF4-FFF2-40B4-BE49-F238E27FC236}">
                      <a16:creationId xmlns:a16="http://schemas.microsoft.com/office/drawing/2014/main" id="{EA5ECC1C-B342-43A7-A49B-8E9C195DF89F}"/>
                    </a:ext>
                  </a:extLst>
                </p:cNvPr>
                <p:cNvSpPr/>
                <p:nvPr/>
              </p:nvSpPr>
              <p:spPr>
                <a:xfrm>
                  <a:off x="3471225" y="3497032"/>
                  <a:ext cx="133356" cy="108081"/>
                </a:xfrm>
                <a:custGeom>
                  <a:avLst/>
                  <a:gdLst>
                    <a:gd name="connsiteX0" fmla="*/ 606439 w 5773608"/>
                    <a:gd name="connsiteY0" fmla="*/ 2200316 h 4679292"/>
                    <a:gd name="connsiteX1" fmla="*/ 1634268 w 5773608"/>
                    <a:gd name="connsiteY1" fmla="*/ 3060633 h 4679292"/>
                    <a:gd name="connsiteX2" fmla="*/ 5296986 w 5773608"/>
                    <a:gd name="connsiteY2" fmla="*/ 40739 h 4679292"/>
                    <a:gd name="connsiteX3" fmla="*/ 5742024 w 5773608"/>
                    <a:gd name="connsiteY3" fmla="*/ 181658 h 4679292"/>
                    <a:gd name="connsiteX4" fmla="*/ 5742024 w 5773608"/>
                    <a:gd name="connsiteY4" fmla="*/ 181658 h 4679292"/>
                    <a:gd name="connsiteX5" fmla="*/ 5639847 w 5773608"/>
                    <a:gd name="connsiteY5" fmla="*/ 580040 h 4679292"/>
                    <a:gd name="connsiteX6" fmla="*/ 2032214 w 5773608"/>
                    <a:gd name="connsiteY6" fmla="*/ 4526417 h 4679292"/>
                    <a:gd name="connsiteX7" fmla="*/ 1427935 w 5773608"/>
                    <a:gd name="connsiteY7" fmla="*/ 4557917 h 4679292"/>
                    <a:gd name="connsiteX8" fmla="*/ 71174 w 5773608"/>
                    <a:gd name="connsiteY8" fmla="*/ 2701469 h 4679292"/>
                    <a:gd name="connsiteX9" fmla="*/ 136391 w 5773608"/>
                    <a:gd name="connsiteY9" fmla="*/ 2196873 h 4679292"/>
                    <a:gd name="connsiteX10" fmla="*/ 136391 w 5773608"/>
                    <a:gd name="connsiteY10" fmla="*/ 2196873 h 4679292"/>
                    <a:gd name="connsiteX11" fmla="*/ 606478 w 5773608"/>
                    <a:gd name="connsiteY11" fmla="*/ 2200237 h 467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73608" h="4679292">
                      <a:moveTo>
                        <a:pt x="606439" y="2200316"/>
                      </a:moveTo>
                      <a:lnTo>
                        <a:pt x="1634268" y="3060633"/>
                      </a:lnTo>
                      <a:cubicBezTo>
                        <a:pt x="2552797" y="1844397"/>
                        <a:pt x="3817510" y="868131"/>
                        <a:pt x="5296986" y="40739"/>
                      </a:cubicBezTo>
                      <a:cubicBezTo>
                        <a:pt x="5458088" y="-49329"/>
                        <a:pt x="5662087" y="15333"/>
                        <a:pt x="5742024" y="181658"/>
                      </a:cubicBezTo>
                      <a:lnTo>
                        <a:pt x="5742024" y="181658"/>
                      </a:lnTo>
                      <a:cubicBezTo>
                        <a:pt x="5809298" y="321667"/>
                        <a:pt x="5766282" y="489813"/>
                        <a:pt x="5639847" y="580040"/>
                      </a:cubicBezTo>
                      <a:cubicBezTo>
                        <a:pt x="4203901" y="1604822"/>
                        <a:pt x="3052842" y="2909821"/>
                        <a:pt x="2032214" y="4526417"/>
                      </a:cubicBezTo>
                      <a:cubicBezTo>
                        <a:pt x="1851247" y="4756297"/>
                        <a:pt x="1527184" y="4693019"/>
                        <a:pt x="1427935" y="4557917"/>
                      </a:cubicBezTo>
                      <a:lnTo>
                        <a:pt x="71174" y="2701469"/>
                      </a:lnTo>
                      <a:cubicBezTo>
                        <a:pt x="-44854" y="2542702"/>
                        <a:pt x="-16163" y="2320895"/>
                        <a:pt x="136391" y="2196873"/>
                      </a:cubicBezTo>
                      <a:lnTo>
                        <a:pt x="136391" y="2196873"/>
                      </a:lnTo>
                      <a:cubicBezTo>
                        <a:pt x="273670" y="2085278"/>
                        <a:pt x="470822" y="2086702"/>
                        <a:pt x="606478" y="2200237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87" name="자유형: 도형 186">
                  <a:extLst>
                    <a:ext uri="{FF2B5EF4-FFF2-40B4-BE49-F238E27FC236}">
                      <a16:creationId xmlns:a16="http://schemas.microsoft.com/office/drawing/2014/main" id="{93D831FD-6DD4-8CF7-321C-D22D4AB0197B}"/>
                    </a:ext>
                  </a:extLst>
                </p:cNvPr>
                <p:cNvSpPr/>
                <p:nvPr/>
              </p:nvSpPr>
              <p:spPr>
                <a:xfrm>
                  <a:off x="3441592" y="3477989"/>
                  <a:ext cx="158363" cy="158363"/>
                </a:xfrm>
                <a:custGeom>
                  <a:avLst/>
                  <a:gdLst>
                    <a:gd name="connsiteX0" fmla="*/ 6256016 w 6856259"/>
                    <a:gd name="connsiteY0" fmla="*/ 3428090 h 6856219"/>
                    <a:gd name="connsiteX1" fmla="*/ 6033893 w 6856259"/>
                    <a:gd name="connsiteY1" fmla="*/ 4528734 h 6856219"/>
                    <a:gd name="connsiteX2" fmla="*/ 5427713 w 6856259"/>
                    <a:gd name="connsiteY2" fmla="*/ 5427713 h 6856219"/>
                    <a:gd name="connsiteX3" fmla="*/ 4528734 w 6856259"/>
                    <a:gd name="connsiteY3" fmla="*/ 6033893 h 6856219"/>
                    <a:gd name="connsiteX4" fmla="*/ 3428090 w 6856259"/>
                    <a:gd name="connsiteY4" fmla="*/ 6256016 h 6856219"/>
                    <a:gd name="connsiteX5" fmla="*/ 2327407 w 6856259"/>
                    <a:gd name="connsiteY5" fmla="*/ 6033893 h 6856219"/>
                    <a:gd name="connsiteX6" fmla="*/ 1428427 w 6856259"/>
                    <a:gd name="connsiteY6" fmla="*/ 5427713 h 6856219"/>
                    <a:gd name="connsiteX7" fmla="*/ 822248 w 6856259"/>
                    <a:gd name="connsiteY7" fmla="*/ 4528734 h 6856219"/>
                    <a:gd name="connsiteX8" fmla="*/ 600124 w 6856259"/>
                    <a:gd name="connsiteY8" fmla="*/ 3428090 h 6856219"/>
                    <a:gd name="connsiteX9" fmla="*/ 822248 w 6856259"/>
                    <a:gd name="connsiteY9" fmla="*/ 2327446 h 6856219"/>
                    <a:gd name="connsiteX10" fmla="*/ 1428427 w 6856259"/>
                    <a:gd name="connsiteY10" fmla="*/ 1428466 h 6856219"/>
                    <a:gd name="connsiteX11" fmla="*/ 2327407 w 6856259"/>
                    <a:gd name="connsiteY11" fmla="*/ 822287 h 6856219"/>
                    <a:gd name="connsiteX12" fmla="*/ 3428090 w 6856259"/>
                    <a:gd name="connsiteY12" fmla="*/ 600164 h 6856219"/>
                    <a:gd name="connsiteX13" fmla="*/ 4528734 w 6856259"/>
                    <a:gd name="connsiteY13" fmla="*/ 822287 h 6856219"/>
                    <a:gd name="connsiteX14" fmla="*/ 5132420 w 6856259"/>
                    <a:gd name="connsiteY14" fmla="*/ 1171044 h 6856219"/>
                    <a:gd name="connsiteX15" fmla="*/ 5662381 w 6856259"/>
                    <a:gd name="connsiteY15" fmla="*/ 827946 h 6856219"/>
                    <a:gd name="connsiteX16" fmla="*/ 4762571 w 6856259"/>
                    <a:gd name="connsiteY16" fmla="*/ 269492 h 6856219"/>
                    <a:gd name="connsiteX17" fmla="*/ 3428130 w 6856259"/>
                    <a:gd name="connsiteY17" fmla="*/ 0 h 6856219"/>
                    <a:gd name="connsiteX18" fmla="*/ 2093649 w 6856259"/>
                    <a:gd name="connsiteY18" fmla="*/ 269532 h 6856219"/>
                    <a:gd name="connsiteX19" fmla="*/ 1004086 w 6856259"/>
                    <a:gd name="connsiteY19" fmla="*/ 1004086 h 6856219"/>
                    <a:gd name="connsiteX20" fmla="*/ 269532 w 6856259"/>
                    <a:gd name="connsiteY20" fmla="*/ 2093649 h 6856219"/>
                    <a:gd name="connsiteX21" fmla="*/ 0 w 6856259"/>
                    <a:gd name="connsiteY21" fmla="*/ 3428090 h 6856219"/>
                    <a:gd name="connsiteX22" fmla="*/ 269532 w 6856259"/>
                    <a:gd name="connsiteY22" fmla="*/ 4762571 h 6856219"/>
                    <a:gd name="connsiteX23" fmla="*/ 1004086 w 6856259"/>
                    <a:gd name="connsiteY23" fmla="*/ 5852134 h 6856219"/>
                    <a:gd name="connsiteX24" fmla="*/ 2093649 w 6856259"/>
                    <a:gd name="connsiteY24" fmla="*/ 6586688 h 6856219"/>
                    <a:gd name="connsiteX25" fmla="*/ 3428130 w 6856259"/>
                    <a:gd name="connsiteY25" fmla="*/ 6856220 h 6856219"/>
                    <a:gd name="connsiteX26" fmla="*/ 4762610 w 6856259"/>
                    <a:gd name="connsiteY26" fmla="*/ 6586688 h 6856219"/>
                    <a:gd name="connsiteX27" fmla="*/ 5852173 w 6856259"/>
                    <a:gd name="connsiteY27" fmla="*/ 5852134 h 6856219"/>
                    <a:gd name="connsiteX28" fmla="*/ 6586727 w 6856259"/>
                    <a:gd name="connsiteY28" fmla="*/ 4762571 h 6856219"/>
                    <a:gd name="connsiteX29" fmla="*/ 6856259 w 6856259"/>
                    <a:gd name="connsiteY29" fmla="*/ 3428090 h 6856219"/>
                    <a:gd name="connsiteX30" fmla="*/ 6644979 w 6856259"/>
                    <a:gd name="connsiteY30" fmla="*/ 2240821 h 6856219"/>
                    <a:gd name="connsiteX31" fmla="*/ 6152137 w 6856259"/>
                    <a:gd name="connsiteY31" fmla="*/ 2665162 h 6856219"/>
                    <a:gd name="connsiteX32" fmla="*/ 6256056 w 6856259"/>
                    <a:gd name="connsiteY32" fmla="*/ 3428130 h 6856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856259" h="6856219">
                      <a:moveTo>
                        <a:pt x="6256016" y="3428090"/>
                      </a:moveTo>
                      <a:cubicBezTo>
                        <a:pt x="6256016" y="3809969"/>
                        <a:pt x="6181302" y="4180293"/>
                        <a:pt x="6033893" y="4528734"/>
                      </a:cubicBezTo>
                      <a:cubicBezTo>
                        <a:pt x="5891469" y="4865460"/>
                        <a:pt x="5687550" y="5167917"/>
                        <a:pt x="5427713" y="5427713"/>
                      </a:cubicBezTo>
                      <a:cubicBezTo>
                        <a:pt x="5167917" y="5687510"/>
                        <a:pt x="4865460" y="5891469"/>
                        <a:pt x="4528734" y="6033893"/>
                      </a:cubicBezTo>
                      <a:cubicBezTo>
                        <a:pt x="4180293" y="6181262"/>
                        <a:pt x="3809969" y="6256016"/>
                        <a:pt x="3428090" y="6256016"/>
                      </a:cubicBezTo>
                      <a:cubicBezTo>
                        <a:pt x="3046211" y="6256016"/>
                        <a:pt x="2675886" y="6181302"/>
                        <a:pt x="2327407" y="6033893"/>
                      </a:cubicBezTo>
                      <a:cubicBezTo>
                        <a:pt x="1990680" y="5891469"/>
                        <a:pt x="1688224" y="5687550"/>
                        <a:pt x="1428427" y="5427713"/>
                      </a:cubicBezTo>
                      <a:cubicBezTo>
                        <a:pt x="1168630" y="5167917"/>
                        <a:pt x="964671" y="4865460"/>
                        <a:pt x="822248" y="4528734"/>
                      </a:cubicBezTo>
                      <a:cubicBezTo>
                        <a:pt x="674878" y="4180293"/>
                        <a:pt x="600124" y="3809969"/>
                        <a:pt x="600124" y="3428090"/>
                      </a:cubicBezTo>
                      <a:cubicBezTo>
                        <a:pt x="600124" y="3046211"/>
                        <a:pt x="674838" y="2675886"/>
                        <a:pt x="822248" y="2327446"/>
                      </a:cubicBezTo>
                      <a:cubicBezTo>
                        <a:pt x="964671" y="1990720"/>
                        <a:pt x="1168591" y="1688263"/>
                        <a:pt x="1428427" y="1428466"/>
                      </a:cubicBezTo>
                      <a:cubicBezTo>
                        <a:pt x="1688224" y="1168670"/>
                        <a:pt x="1990680" y="964710"/>
                        <a:pt x="2327407" y="822287"/>
                      </a:cubicBezTo>
                      <a:cubicBezTo>
                        <a:pt x="2675847" y="674917"/>
                        <a:pt x="3046171" y="600164"/>
                        <a:pt x="3428090" y="600164"/>
                      </a:cubicBezTo>
                      <a:cubicBezTo>
                        <a:pt x="3810009" y="600164"/>
                        <a:pt x="4180293" y="674878"/>
                        <a:pt x="4528734" y="822287"/>
                      </a:cubicBezTo>
                      <a:cubicBezTo>
                        <a:pt x="4744802" y="913701"/>
                        <a:pt x="4946783" y="1030481"/>
                        <a:pt x="5132420" y="1171044"/>
                      </a:cubicBezTo>
                      <a:cubicBezTo>
                        <a:pt x="5303256" y="1055254"/>
                        <a:pt x="5479712" y="941006"/>
                        <a:pt x="5662381" y="827946"/>
                      </a:cubicBezTo>
                      <a:cubicBezTo>
                        <a:pt x="5393008" y="595930"/>
                        <a:pt x="5091304" y="408552"/>
                        <a:pt x="4762571" y="269492"/>
                      </a:cubicBezTo>
                      <a:cubicBezTo>
                        <a:pt x="4339773" y="90662"/>
                        <a:pt x="3890777" y="0"/>
                        <a:pt x="3428130" y="0"/>
                      </a:cubicBezTo>
                      <a:cubicBezTo>
                        <a:pt x="2965482" y="0"/>
                        <a:pt x="2516486" y="90662"/>
                        <a:pt x="2093649" y="269532"/>
                      </a:cubicBezTo>
                      <a:cubicBezTo>
                        <a:pt x="1685374" y="442228"/>
                        <a:pt x="1318810" y="689362"/>
                        <a:pt x="1004086" y="1004086"/>
                      </a:cubicBezTo>
                      <a:cubicBezTo>
                        <a:pt x="689362" y="1318810"/>
                        <a:pt x="442228" y="1685414"/>
                        <a:pt x="269532" y="2093649"/>
                      </a:cubicBezTo>
                      <a:cubicBezTo>
                        <a:pt x="90662" y="2516486"/>
                        <a:pt x="0" y="2965442"/>
                        <a:pt x="0" y="3428090"/>
                      </a:cubicBezTo>
                      <a:cubicBezTo>
                        <a:pt x="0" y="3890738"/>
                        <a:pt x="90662" y="4339733"/>
                        <a:pt x="269532" y="4762571"/>
                      </a:cubicBezTo>
                      <a:cubicBezTo>
                        <a:pt x="442228" y="5170806"/>
                        <a:pt x="689362" y="5537410"/>
                        <a:pt x="1004086" y="5852134"/>
                      </a:cubicBezTo>
                      <a:cubicBezTo>
                        <a:pt x="1318810" y="6166858"/>
                        <a:pt x="1685414" y="6413991"/>
                        <a:pt x="2093649" y="6586688"/>
                      </a:cubicBezTo>
                      <a:cubicBezTo>
                        <a:pt x="2516486" y="6765518"/>
                        <a:pt x="2965442" y="6856220"/>
                        <a:pt x="3428130" y="6856220"/>
                      </a:cubicBezTo>
                      <a:cubicBezTo>
                        <a:pt x="3890817" y="6856220"/>
                        <a:pt x="4339773" y="6765518"/>
                        <a:pt x="4762610" y="6586688"/>
                      </a:cubicBezTo>
                      <a:cubicBezTo>
                        <a:pt x="5170845" y="6413991"/>
                        <a:pt x="5537450" y="6166858"/>
                        <a:pt x="5852173" y="5852134"/>
                      </a:cubicBezTo>
                      <a:cubicBezTo>
                        <a:pt x="6166897" y="5537410"/>
                        <a:pt x="6414031" y="5170806"/>
                        <a:pt x="6586727" y="4762571"/>
                      </a:cubicBezTo>
                      <a:cubicBezTo>
                        <a:pt x="6765558" y="4339733"/>
                        <a:pt x="6856259" y="3890777"/>
                        <a:pt x="6856259" y="3428090"/>
                      </a:cubicBezTo>
                      <a:cubicBezTo>
                        <a:pt x="6856259" y="3018747"/>
                        <a:pt x="6785225" y="2620128"/>
                        <a:pt x="6644979" y="2240821"/>
                      </a:cubicBezTo>
                      <a:cubicBezTo>
                        <a:pt x="6477150" y="2377150"/>
                        <a:pt x="6313080" y="2518426"/>
                        <a:pt x="6152137" y="2665162"/>
                      </a:cubicBezTo>
                      <a:cubicBezTo>
                        <a:pt x="6221191" y="2911900"/>
                        <a:pt x="6256056" y="3167304"/>
                        <a:pt x="6256056" y="3428130"/>
                      </a:cubicBezTo>
                      <a:close/>
                    </a:path>
                  </a:pathLst>
                </a:custGeom>
                <a:solidFill>
                  <a:srgbClr val="A2D6D3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</p:grpSp>
        </p:grpSp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02E97EEF-16E6-1258-9876-ED0333420352}"/>
              </a:ext>
            </a:extLst>
          </p:cNvPr>
          <p:cNvGrpSpPr/>
          <p:nvPr/>
        </p:nvGrpSpPr>
        <p:grpSpPr>
          <a:xfrm>
            <a:off x="4139952" y="2812635"/>
            <a:ext cx="4680198" cy="1018885"/>
            <a:chOff x="4139952" y="2812635"/>
            <a:chExt cx="4680198" cy="1018885"/>
          </a:xfrm>
        </p:grpSpPr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5FE9D422-F964-B7CC-35CF-21930F85A8E8}"/>
                </a:ext>
              </a:extLst>
            </p:cNvPr>
            <p:cNvSpPr/>
            <p:nvPr/>
          </p:nvSpPr>
          <p:spPr>
            <a:xfrm>
              <a:off x="4139952" y="2812635"/>
              <a:ext cx="4680198" cy="1018885"/>
            </a:xfrm>
            <a:prstGeom prst="roundRect">
              <a:avLst>
                <a:gd name="adj" fmla="val 7818"/>
              </a:avLst>
            </a:prstGeom>
            <a:solidFill>
              <a:schemeClr val="bg1"/>
            </a:solidFill>
            <a:ln w="19050">
              <a:solidFill>
                <a:srgbClr val="286EB4"/>
              </a:solidFill>
            </a:ln>
            <a:effectLst>
              <a:outerShdw dist="38100" dir="5400000" algn="t" rotWithShape="0">
                <a:srgbClr val="286EB4">
                  <a:alpha val="6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188" name="그룹 187">
              <a:extLst>
                <a:ext uri="{FF2B5EF4-FFF2-40B4-BE49-F238E27FC236}">
                  <a16:creationId xmlns:a16="http://schemas.microsoft.com/office/drawing/2014/main" id="{CFC14C86-2D44-3F76-F670-877C6787B160}"/>
                </a:ext>
              </a:extLst>
            </p:cNvPr>
            <p:cNvGrpSpPr/>
            <p:nvPr/>
          </p:nvGrpSpPr>
          <p:grpSpPr>
            <a:xfrm>
              <a:off x="4241692" y="3137411"/>
              <a:ext cx="3987430" cy="369332"/>
              <a:chOff x="3441592" y="3464837"/>
              <a:chExt cx="3987430" cy="369332"/>
            </a:xfrm>
          </p:grpSpPr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F47EDDC2-00F5-C593-B529-13CB47278380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37686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지식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이해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과정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기능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가치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태도를 고르게 평가하여 ‘</a:t>
                </a:r>
                <a:r>
                  <a:rPr lang="ko-KR" altLang="en-US" sz="1200" dirty="0" err="1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과학’의</a:t>
                </a:r>
                <a:b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교수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학습 목표 도달 여부를 종합적으로 파악</a:t>
                </a:r>
              </a:p>
            </p:txBody>
          </p:sp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09FB6847-99B4-4669-44B5-7DF43DCB8F9E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956CEEC8-FC0D-B2DC-9B1E-ECE818DE2BB2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286EB4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736206D-E72E-66D0-50D4-599B9818B65F}"/>
              </a:ext>
            </a:extLst>
          </p:cNvPr>
          <p:cNvGrpSpPr/>
          <p:nvPr/>
        </p:nvGrpSpPr>
        <p:grpSpPr>
          <a:xfrm>
            <a:off x="4139952" y="4022310"/>
            <a:ext cx="4680198" cy="1018885"/>
            <a:chOff x="4139952" y="4022310"/>
            <a:chExt cx="4680198" cy="1018885"/>
          </a:xfrm>
        </p:grpSpPr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EF97952D-36A7-4144-423A-A59DD38BA134}"/>
                </a:ext>
              </a:extLst>
            </p:cNvPr>
            <p:cNvSpPr/>
            <p:nvPr/>
          </p:nvSpPr>
          <p:spPr>
            <a:xfrm>
              <a:off x="4139952" y="4022310"/>
              <a:ext cx="4680198" cy="1018885"/>
            </a:xfrm>
            <a:prstGeom prst="roundRect">
              <a:avLst>
                <a:gd name="adj" fmla="val 7818"/>
              </a:avLst>
            </a:prstGeom>
            <a:solidFill>
              <a:schemeClr val="bg1"/>
            </a:solidFill>
            <a:ln w="19050">
              <a:solidFill>
                <a:srgbClr val="8F519A"/>
              </a:solidFill>
            </a:ln>
            <a:effectLst>
              <a:outerShdw dist="38100" dir="5400000" algn="t" rotWithShape="0">
                <a:srgbClr val="8F519A">
                  <a:alpha val="6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196" name="그룹 195">
              <a:extLst>
                <a:ext uri="{FF2B5EF4-FFF2-40B4-BE49-F238E27FC236}">
                  <a16:creationId xmlns:a16="http://schemas.microsoft.com/office/drawing/2014/main" id="{4ECAA680-631C-8208-F273-C65C0E0394BD}"/>
                </a:ext>
              </a:extLst>
            </p:cNvPr>
            <p:cNvGrpSpPr/>
            <p:nvPr/>
          </p:nvGrpSpPr>
          <p:grpSpPr>
            <a:xfrm>
              <a:off x="4241692" y="4162420"/>
              <a:ext cx="4051551" cy="738664"/>
              <a:chOff x="3441592" y="3464837"/>
              <a:chExt cx="4051551" cy="738664"/>
            </a:xfrm>
          </p:grpSpPr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5A9D9A48-4D4E-6695-70F2-4A429490F0FD}"/>
                  </a:ext>
                </a:extLst>
              </p:cNvPr>
              <p:cNvSpPr txBox="1"/>
              <p:nvPr/>
            </p:nvSpPr>
            <p:spPr>
              <a:xfrm>
                <a:off x="3660362" y="3464837"/>
                <a:ext cx="383278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개별 학생의 발달 수준 및 특성을 고려하여 평가 계획을 조정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학습 부진 학생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특정 분야에서 탁월한 재능을 보이는 학생</a:t>
                </a:r>
                <a:r>
                  <a:rPr lang="en-US" altLang="ko-KR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특수교육 대상 학생 등 모두를 위한 교육을 위해 학습자가 지닌</a:t>
                </a:r>
                <a:endPara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교육적 요구에 적합한 평가 설계 및 수행</a:t>
                </a:r>
              </a:p>
            </p:txBody>
          </p:sp>
          <p:sp>
            <p:nvSpPr>
              <p:cNvPr id="198" name="자유형: 도형 197">
                <a:extLst>
                  <a:ext uri="{FF2B5EF4-FFF2-40B4-BE49-F238E27FC236}">
                    <a16:creationId xmlns:a16="http://schemas.microsoft.com/office/drawing/2014/main" id="{905BFF07-DA02-3ABF-7E94-6D3973BBC8CD}"/>
                  </a:ext>
                </a:extLst>
              </p:cNvPr>
              <p:cNvSpPr/>
              <p:nvPr/>
            </p:nvSpPr>
            <p:spPr>
              <a:xfrm>
                <a:off x="3471225" y="3497032"/>
                <a:ext cx="133356" cy="108081"/>
              </a:xfrm>
              <a:custGeom>
                <a:avLst/>
                <a:gdLst>
                  <a:gd name="connsiteX0" fmla="*/ 606439 w 5773608"/>
                  <a:gd name="connsiteY0" fmla="*/ 2200316 h 4679292"/>
                  <a:gd name="connsiteX1" fmla="*/ 1634268 w 5773608"/>
                  <a:gd name="connsiteY1" fmla="*/ 3060633 h 4679292"/>
                  <a:gd name="connsiteX2" fmla="*/ 5296986 w 5773608"/>
                  <a:gd name="connsiteY2" fmla="*/ 40739 h 4679292"/>
                  <a:gd name="connsiteX3" fmla="*/ 5742024 w 5773608"/>
                  <a:gd name="connsiteY3" fmla="*/ 181658 h 4679292"/>
                  <a:gd name="connsiteX4" fmla="*/ 5742024 w 5773608"/>
                  <a:gd name="connsiteY4" fmla="*/ 181658 h 4679292"/>
                  <a:gd name="connsiteX5" fmla="*/ 5639847 w 5773608"/>
                  <a:gd name="connsiteY5" fmla="*/ 580040 h 4679292"/>
                  <a:gd name="connsiteX6" fmla="*/ 2032214 w 5773608"/>
                  <a:gd name="connsiteY6" fmla="*/ 4526417 h 4679292"/>
                  <a:gd name="connsiteX7" fmla="*/ 1427935 w 5773608"/>
                  <a:gd name="connsiteY7" fmla="*/ 4557917 h 4679292"/>
                  <a:gd name="connsiteX8" fmla="*/ 71174 w 5773608"/>
                  <a:gd name="connsiteY8" fmla="*/ 2701469 h 4679292"/>
                  <a:gd name="connsiteX9" fmla="*/ 136391 w 5773608"/>
                  <a:gd name="connsiteY9" fmla="*/ 2196873 h 4679292"/>
                  <a:gd name="connsiteX10" fmla="*/ 136391 w 5773608"/>
                  <a:gd name="connsiteY10" fmla="*/ 2196873 h 4679292"/>
                  <a:gd name="connsiteX11" fmla="*/ 606478 w 5773608"/>
                  <a:gd name="connsiteY11" fmla="*/ 2200237 h 467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73608" h="4679292">
                    <a:moveTo>
                      <a:pt x="606439" y="2200316"/>
                    </a:moveTo>
                    <a:lnTo>
                      <a:pt x="1634268" y="3060633"/>
                    </a:lnTo>
                    <a:cubicBezTo>
                      <a:pt x="2552797" y="1844397"/>
                      <a:pt x="3817510" y="868131"/>
                      <a:pt x="5296986" y="40739"/>
                    </a:cubicBezTo>
                    <a:cubicBezTo>
                      <a:pt x="5458088" y="-49329"/>
                      <a:pt x="5662087" y="15333"/>
                      <a:pt x="5742024" y="181658"/>
                    </a:cubicBezTo>
                    <a:lnTo>
                      <a:pt x="5742024" y="181658"/>
                    </a:lnTo>
                    <a:cubicBezTo>
                      <a:pt x="5809298" y="321667"/>
                      <a:pt x="5766282" y="489813"/>
                      <a:pt x="5639847" y="580040"/>
                    </a:cubicBezTo>
                    <a:cubicBezTo>
                      <a:pt x="4203901" y="1604822"/>
                      <a:pt x="3052842" y="2909821"/>
                      <a:pt x="2032214" y="4526417"/>
                    </a:cubicBezTo>
                    <a:cubicBezTo>
                      <a:pt x="1851247" y="4756297"/>
                      <a:pt x="1527184" y="4693019"/>
                      <a:pt x="1427935" y="4557917"/>
                    </a:cubicBezTo>
                    <a:lnTo>
                      <a:pt x="71174" y="2701469"/>
                    </a:lnTo>
                    <a:cubicBezTo>
                      <a:pt x="-44854" y="2542702"/>
                      <a:pt x="-16163" y="2320895"/>
                      <a:pt x="136391" y="2196873"/>
                    </a:cubicBezTo>
                    <a:lnTo>
                      <a:pt x="136391" y="2196873"/>
                    </a:lnTo>
                    <a:cubicBezTo>
                      <a:pt x="273670" y="2085278"/>
                      <a:pt x="470822" y="2086702"/>
                      <a:pt x="606478" y="2200237"/>
                    </a:cubicBezTo>
                    <a:close/>
                  </a:path>
                </a:pathLst>
              </a:custGeom>
              <a:solidFill>
                <a:srgbClr val="8F519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99" name="자유형: 도형 198">
                <a:extLst>
                  <a:ext uri="{FF2B5EF4-FFF2-40B4-BE49-F238E27FC236}">
                    <a16:creationId xmlns:a16="http://schemas.microsoft.com/office/drawing/2014/main" id="{C331D988-36FB-FD05-7366-B0F59D8ABFEA}"/>
                  </a:ext>
                </a:extLst>
              </p:cNvPr>
              <p:cNvSpPr/>
              <p:nvPr/>
            </p:nvSpPr>
            <p:spPr>
              <a:xfrm>
                <a:off x="3441592" y="3477989"/>
                <a:ext cx="158363" cy="158363"/>
              </a:xfrm>
              <a:custGeom>
                <a:avLst/>
                <a:gdLst>
                  <a:gd name="connsiteX0" fmla="*/ 6256016 w 6856259"/>
                  <a:gd name="connsiteY0" fmla="*/ 3428090 h 6856219"/>
                  <a:gd name="connsiteX1" fmla="*/ 6033893 w 6856259"/>
                  <a:gd name="connsiteY1" fmla="*/ 4528734 h 6856219"/>
                  <a:gd name="connsiteX2" fmla="*/ 5427713 w 6856259"/>
                  <a:gd name="connsiteY2" fmla="*/ 5427713 h 6856219"/>
                  <a:gd name="connsiteX3" fmla="*/ 4528734 w 6856259"/>
                  <a:gd name="connsiteY3" fmla="*/ 6033893 h 6856219"/>
                  <a:gd name="connsiteX4" fmla="*/ 3428090 w 6856259"/>
                  <a:gd name="connsiteY4" fmla="*/ 6256016 h 6856219"/>
                  <a:gd name="connsiteX5" fmla="*/ 2327407 w 6856259"/>
                  <a:gd name="connsiteY5" fmla="*/ 6033893 h 6856219"/>
                  <a:gd name="connsiteX6" fmla="*/ 1428427 w 6856259"/>
                  <a:gd name="connsiteY6" fmla="*/ 5427713 h 6856219"/>
                  <a:gd name="connsiteX7" fmla="*/ 822248 w 6856259"/>
                  <a:gd name="connsiteY7" fmla="*/ 4528734 h 6856219"/>
                  <a:gd name="connsiteX8" fmla="*/ 600124 w 6856259"/>
                  <a:gd name="connsiteY8" fmla="*/ 3428090 h 6856219"/>
                  <a:gd name="connsiteX9" fmla="*/ 822248 w 6856259"/>
                  <a:gd name="connsiteY9" fmla="*/ 2327446 h 6856219"/>
                  <a:gd name="connsiteX10" fmla="*/ 1428427 w 6856259"/>
                  <a:gd name="connsiteY10" fmla="*/ 1428466 h 6856219"/>
                  <a:gd name="connsiteX11" fmla="*/ 2327407 w 6856259"/>
                  <a:gd name="connsiteY11" fmla="*/ 822287 h 6856219"/>
                  <a:gd name="connsiteX12" fmla="*/ 3428090 w 6856259"/>
                  <a:gd name="connsiteY12" fmla="*/ 600164 h 6856219"/>
                  <a:gd name="connsiteX13" fmla="*/ 4528734 w 6856259"/>
                  <a:gd name="connsiteY13" fmla="*/ 822287 h 6856219"/>
                  <a:gd name="connsiteX14" fmla="*/ 5132420 w 6856259"/>
                  <a:gd name="connsiteY14" fmla="*/ 1171044 h 6856219"/>
                  <a:gd name="connsiteX15" fmla="*/ 5662381 w 6856259"/>
                  <a:gd name="connsiteY15" fmla="*/ 827946 h 6856219"/>
                  <a:gd name="connsiteX16" fmla="*/ 4762571 w 6856259"/>
                  <a:gd name="connsiteY16" fmla="*/ 269492 h 6856219"/>
                  <a:gd name="connsiteX17" fmla="*/ 3428130 w 6856259"/>
                  <a:gd name="connsiteY17" fmla="*/ 0 h 6856219"/>
                  <a:gd name="connsiteX18" fmla="*/ 2093649 w 6856259"/>
                  <a:gd name="connsiteY18" fmla="*/ 269532 h 6856219"/>
                  <a:gd name="connsiteX19" fmla="*/ 1004086 w 6856259"/>
                  <a:gd name="connsiteY19" fmla="*/ 1004086 h 6856219"/>
                  <a:gd name="connsiteX20" fmla="*/ 269532 w 6856259"/>
                  <a:gd name="connsiteY20" fmla="*/ 2093649 h 6856219"/>
                  <a:gd name="connsiteX21" fmla="*/ 0 w 6856259"/>
                  <a:gd name="connsiteY21" fmla="*/ 3428090 h 6856219"/>
                  <a:gd name="connsiteX22" fmla="*/ 269532 w 6856259"/>
                  <a:gd name="connsiteY22" fmla="*/ 4762571 h 6856219"/>
                  <a:gd name="connsiteX23" fmla="*/ 1004086 w 6856259"/>
                  <a:gd name="connsiteY23" fmla="*/ 5852134 h 6856219"/>
                  <a:gd name="connsiteX24" fmla="*/ 2093649 w 6856259"/>
                  <a:gd name="connsiteY24" fmla="*/ 6586688 h 6856219"/>
                  <a:gd name="connsiteX25" fmla="*/ 3428130 w 6856259"/>
                  <a:gd name="connsiteY25" fmla="*/ 6856220 h 6856219"/>
                  <a:gd name="connsiteX26" fmla="*/ 4762610 w 6856259"/>
                  <a:gd name="connsiteY26" fmla="*/ 6586688 h 6856219"/>
                  <a:gd name="connsiteX27" fmla="*/ 5852173 w 6856259"/>
                  <a:gd name="connsiteY27" fmla="*/ 5852134 h 6856219"/>
                  <a:gd name="connsiteX28" fmla="*/ 6586727 w 6856259"/>
                  <a:gd name="connsiteY28" fmla="*/ 4762571 h 6856219"/>
                  <a:gd name="connsiteX29" fmla="*/ 6856259 w 6856259"/>
                  <a:gd name="connsiteY29" fmla="*/ 3428090 h 6856219"/>
                  <a:gd name="connsiteX30" fmla="*/ 6644979 w 6856259"/>
                  <a:gd name="connsiteY30" fmla="*/ 2240821 h 6856219"/>
                  <a:gd name="connsiteX31" fmla="*/ 6152137 w 6856259"/>
                  <a:gd name="connsiteY31" fmla="*/ 2665162 h 6856219"/>
                  <a:gd name="connsiteX32" fmla="*/ 6256056 w 6856259"/>
                  <a:gd name="connsiteY32" fmla="*/ 3428130 h 685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856259" h="6856219">
                    <a:moveTo>
                      <a:pt x="6256016" y="3428090"/>
                    </a:moveTo>
                    <a:cubicBezTo>
                      <a:pt x="6256016" y="3809969"/>
                      <a:pt x="6181302" y="4180293"/>
                      <a:pt x="6033893" y="4528734"/>
                    </a:cubicBezTo>
                    <a:cubicBezTo>
                      <a:pt x="5891469" y="4865460"/>
                      <a:pt x="5687550" y="5167917"/>
                      <a:pt x="5427713" y="5427713"/>
                    </a:cubicBezTo>
                    <a:cubicBezTo>
                      <a:pt x="5167917" y="5687510"/>
                      <a:pt x="4865460" y="5891469"/>
                      <a:pt x="4528734" y="6033893"/>
                    </a:cubicBezTo>
                    <a:cubicBezTo>
                      <a:pt x="4180293" y="6181262"/>
                      <a:pt x="3809969" y="6256016"/>
                      <a:pt x="3428090" y="6256016"/>
                    </a:cubicBezTo>
                    <a:cubicBezTo>
                      <a:pt x="3046211" y="6256016"/>
                      <a:pt x="2675886" y="6181302"/>
                      <a:pt x="2327407" y="6033893"/>
                    </a:cubicBezTo>
                    <a:cubicBezTo>
                      <a:pt x="1990680" y="5891469"/>
                      <a:pt x="1688224" y="5687550"/>
                      <a:pt x="1428427" y="5427713"/>
                    </a:cubicBezTo>
                    <a:cubicBezTo>
                      <a:pt x="1168630" y="5167917"/>
                      <a:pt x="964671" y="4865460"/>
                      <a:pt x="822248" y="4528734"/>
                    </a:cubicBezTo>
                    <a:cubicBezTo>
                      <a:pt x="674878" y="4180293"/>
                      <a:pt x="600124" y="3809969"/>
                      <a:pt x="600124" y="3428090"/>
                    </a:cubicBezTo>
                    <a:cubicBezTo>
                      <a:pt x="600124" y="3046211"/>
                      <a:pt x="674838" y="2675886"/>
                      <a:pt x="822248" y="2327446"/>
                    </a:cubicBezTo>
                    <a:cubicBezTo>
                      <a:pt x="964671" y="1990720"/>
                      <a:pt x="1168591" y="1688263"/>
                      <a:pt x="1428427" y="1428466"/>
                    </a:cubicBezTo>
                    <a:cubicBezTo>
                      <a:pt x="1688224" y="1168670"/>
                      <a:pt x="1990680" y="964710"/>
                      <a:pt x="2327407" y="822287"/>
                    </a:cubicBezTo>
                    <a:cubicBezTo>
                      <a:pt x="2675847" y="674917"/>
                      <a:pt x="3046171" y="600164"/>
                      <a:pt x="3428090" y="600164"/>
                    </a:cubicBezTo>
                    <a:cubicBezTo>
                      <a:pt x="3810009" y="600164"/>
                      <a:pt x="4180293" y="674878"/>
                      <a:pt x="4528734" y="822287"/>
                    </a:cubicBezTo>
                    <a:cubicBezTo>
                      <a:pt x="4744802" y="913701"/>
                      <a:pt x="4946783" y="1030481"/>
                      <a:pt x="5132420" y="1171044"/>
                    </a:cubicBezTo>
                    <a:cubicBezTo>
                      <a:pt x="5303256" y="1055254"/>
                      <a:pt x="5479712" y="941006"/>
                      <a:pt x="5662381" y="827946"/>
                    </a:cubicBezTo>
                    <a:cubicBezTo>
                      <a:pt x="5393008" y="595930"/>
                      <a:pt x="5091304" y="408552"/>
                      <a:pt x="4762571" y="269492"/>
                    </a:cubicBezTo>
                    <a:cubicBezTo>
                      <a:pt x="4339773" y="90662"/>
                      <a:pt x="3890777" y="0"/>
                      <a:pt x="3428130" y="0"/>
                    </a:cubicBezTo>
                    <a:cubicBezTo>
                      <a:pt x="2965482" y="0"/>
                      <a:pt x="2516486" y="90662"/>
                      <a:pt x="2093649" y="269532"/>
                    </a:cubicBezTo>
                    <a:cubicBezTo>
                      <a:pt x="1685374" y="442228"/>
                      <a:pt x="1318810" y="689362"/>
                      <a:pt x="1004086" y="1004086"/>
                    </a:cubicBezTo>
                    <a:cubicBezTo>
                      <a:pt x="689362" y="1318810"/>
                      <a:pt x="442228" y="1685414"/>
                      <a:pt x="269532" y="2093649"/>
                    </a:cubicBezTo>
                    <a:cubicBezTo>
                      <a:pt x="90662" y="2516486"/>
                      <a:pt x="0" y="2965442"/>
                      <a:pt x="0" y="3428090"/>
                    </a:cubicBezTo>
                    <a:cubicBezTo>
                      <a:pt x="0" y="3890738"/>
                      <a:pt x="90662" y="4339733"/>
                      <a:pt x="269532" y="4762571"/>
                    </a:cubicBezTo>
                    <a:cubicBezTo>
                      <a:pt x="442228" y="5170806"/>
                      <a:pt x="689362" y="5537410"/>
                      <a:pt x="1004086" y="5852134"/>
                    </a:cubicBezTo>
                    <a:cubicBezTo>
                      <a:pt x="1318810" y="6166858"/>
                      <a:pt x="1685414" y="6413991"/>
                      <a:pt x="2093649" y="6586688"/>
                    </a:cubicBezTo>
                    <a:cubicBezTo>
                      <a:pt x="2516486" y="6765518"/>
                      <a:pt x="2965442" y="6856220"/>
                      <a:pt x="3428130" y="6856220"/>
                    </a:cubicBezTo>
                    <a:cubicBezTo>
                      <a:pt x="3890817" y="6856220"/>
                      <a:pt x="4339773" y="6765518"/>
                      <a:pt x="4762610" y="6586688"/>
                    </a:cubicBezTo>
                    <a:cubicBezTo>
                      <a:pt x="5170845" y="6413991"/>
                      <a:pt x="5537450" y="6166858"/>
                      <a:pt x="5852173" y="5852134"/>
                    </a:cubicBezTo>
                    <a:cubicBezTo>
                      <a:pt x="6166897" y="5537410"/>
                      <a:pt x="6414031" y="5170806"/>
                      <a:pt x="6586727" y="4762571"/>
                    </a:cubicBezTo>
                    <a:cubicBezTo>
                      <a:pt x="6765558" y="4339733"/>
                      <a:pt x="6856259" y="3890777"/>
                      <a:pt x="6856259" y="3428090"/>
                    </a:cubicBezTo>
                    <a:cubicBezTo>
                      <a:pt x="6856259" y="3018747"/>
                      <a:pt x="6785225" y="2620128"/>
                      <a:pt x="6644979" y="2240821"/>
                    </a:cubicBezTo>
                    <a:cubicBezTo>
                      <a:pt x="6477150" y="2377150"/>
                      <a:pt x="6313080" y="2518426"/>
                      <a:pt x="6152137" y="2665162"/>
                    </a:cubicBezTo>
                    <a:cubicBezTo>
                      <a:pt x="6221191" y="2911900"/>
                      <a:pt x="6256056" y="3167304"/>
                      <a:pt x="6256056" y="3428130"/>
                    </a:cubicBezTo>
                    <a:close/>
                  </a:path>
                </a:pathLst>
              </a:custGeom>
              <a:solidFill>
                <a:srgbClr val="8F519A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BFDFB4D4-A7C4-CC9B-8B95-9434B034A298}"/>
              </a:ext>
            </a:extLst>
          </p:cNvPr>
          <p:cNvGrpSpPr/>
          <p:nvPr/>
        </p:nvGrpSpPr>
        <p:grpSpPr>
          <a:xfrm>
            <a:off x="4139952" y="5231985"/>
            <a:ext cx="4711136" cy="1018885"/>
            <a:chOff x="4139952" y="5231985"/>
            <a:chExt cx="4711136" cy="1018885"/>
          </a:xfrm>
        </p:grpSpPr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3DF5B4E1-3A05-488B-E869-32CA34224F9F}"/>
                </a:ext>
              </a:extLst>
            </p:cNvPr>
            <p:cNvSpPr/>
            <p:nvPr/>
          </p:nvSpPr>
          <p:spPr>
            <a:xfrm>
              <a:off x="4139952" y="5231985"/>
              <a:ext cx="4680198" cy="1018885"/>
            </a:xfrm>
            <a:prstGeom prst="roundRect">
              <a:avLst>
                <a:gd name="adj" fmla="val 7818"/>
              </a:avLst>
            </a:prstGeom>
            <a:solidFill>
              <a:schemeClr val="bg1"/>
            </a:solidFill>
            <a:ln w="19050">
              <a:solidFill>
                <a:srgbClr val="CE9E18"/>
              </a:solidFill>
            </a:ln>
            <a:effectLst>
              <a:outerShdw dist="38100" dir="5400000" algn="t" rotWithShape="0">
                <a:srgbClr val="CE9E18">
                  <a:alpha val="6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214" name="그룹 213">
              <a:extLst>
                <a:ext uri="{FF2B5EF4-FFF2-40B4-BE49-F238E27FC236}">
                  <a16:creationId xmlns:a16="http://schemas.microsoft.com/office/drawing/2014/main" id="{732B627A-9A00-E9AB-0286-67B7167A2492}"/>
                </a:ext>
              </a:extLst>
            </p:cNvPr>
            <p:cNvGrpSpPr/>
            <p:nvPr/>
          </p:nvGrpSpPr>
          <p:grpSpPr>
            <a:xfrm>
              <a:off x="4241692" y="5526857"/>
              <a:ext cx="4609396" cy="429141"/>
              <a:chOff x="4241692" y="5309159"/>
              <a:chExt cx="4609396" cy="429141"/>
            </a:xfrm>
          </p:grpSpPr>
          <p:grpSp>
            <p:nvGrpSpPr>
              <p:cNvPr id="204" name="그룹 203">
                <a:extLst>
                  <a:ext uri="{FF2B5EF4-FFF2-40B4-BE49-F238E27FC236}">
                    <a16:creationId xmlns:a16="http://schemas.microsoft.com/office/drawing/2014/main" id="{40C16370-93F5-C540-6CFA-6EF16A56D4A8}"/>
                  </a:ext>
                </a:extLst>
              </p:cNvPr>
              <p:cNvGrpSpPr/>
              <p:nvPr/>
            </p:nvGrpSpPr>
            <p:grpSpPr>
              <a:xfrm>
                <a:off x="4241692" y="5309159"/>
                <a:ext cx="4609396" cy="184666"/>
                <a:chOff x="3441592" y="3464837"/>
                <a:chExt cx="4609396" cy="184666"/>
              </a:xfrm>
            </p:grpSpPr>
            <p:sp>
              <p:nvSpPr>
                <p:cNvPr id="205" name="TextBox 204">
                  <a:extLst>
                    <a:ext uri="{FF2B5EF4-FFF2-40B4-BE49-F238E27FC236}">
                      <a16:creationId xmlns:a16="http://schemas.microsoft.com/office/drawing/2014/main" id="{ADC224E5-8B5E-AD0C-867F-C5D3ECC4A6E3}"/>
                    </a:ext>
                  </a:extLst>
                </p:cNvPr>
                <p:cNvSpPr txBox="1"/>
                <p:nvPr/>
              </p:nvSpPr>
              <p:spPr>
                <a:xfrm>
                  <a:off x="3660362" y="3464837"/>
                  <a:ext cx="439062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디지털 교수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학습 환경을 고려하여 온라인 평가를 병행하여 활용 가능</a:t>
                  </a:r>
                </a:p>
              </p:txBody>
            </p:sp>
            <p:sp>
              <p:nvSpPr>
                <p:cNvPr id="206" name="자유형: 도형 205">
                  <a:extLst>
                    <a:ext uri="{FF2B5EF4-FFF2-40B4-BE49-F238E27FC236}">
                      <a16:creationId xmlns:a16="http://schemas.microsoft.com/office/drawing/2014/main" id="{E14FD125-4B05-0765-F347-8F2202036269}"/>
                    </a:ext>
                  </a:extLst>
                </p:cNvPr>
                <p:cNvSpPr/>
                <p:nvPr/>
              </p:nvSpPr>
              <p:spPr>
                <a:xfrm>
                  <a:off x="3471225" y="3497032"/>
                  <a:ext cx="133356" cy="108081"/>
                </a:xfrm>
                <a:custGeom>
                  <a:avLst/>
                  <a:gdLst>
                    <a:gd name="connsiteX0" fmla="*/ 606439 w 5773608"/>
                    <a:gd name="connsiteY0" fmla="*/ 2200316 h 4679292"/>
                    <a:gd name="connsiteX1" fmla="*/ 1634268 w 5773608"/>
                    <a:gd name="connsiteY1" fmla="*/ 3060633 h 4679292"/>
                    <a:gd name="connsiteX2" fmla="*/ 5296986 w 5773608"/>
                    <a:gd name="connsiteY2" fmla="*/ 40739 h 4679292"/>
                    <a:gd name="connsiteX3" fmla="*/ 5742024 w 5773608"/>
                    <a:gd name="connsiteY3" fmla="*/ 181658 h 4679292"/>
                    <a:gd name="connsiteX4" fmla="*/ 5742024 w 5773608"/>
                    <a:gd name="connsiteY4" fmla="*/ 181658 h 4679292"/>
                    <a:gd name="connsiteX5" fmla="*/ 5639847 w 5773608"/>
                    <a:gd name="connsiteY5" fmla="*/ 580040 h 4679292"/>
                    <a:gd name="connsiteX6" fmla="*/ 2032214 w 5773608"/>
                    <a:gd name="connsiteY6" fmla="*/ 4526417 h 4679292"/>
                    <a:gd name="connsiteX7" fmla="*/ 1427935 w 5773608"/>
                    <a:gd name="connsiteY7" fmla="*/ 4557917 h 4679292"/>
                    <a:gd name="connsiteX8" fmla="*/ 71174 w 5773608"/>
                    <a:gd name="connsiteY8" fmla="*/ 2701469 h 4679292"/>
                    <a:gd name="connsiteX9" fmla="*/ 136391 w 5773608"/>
                    <a:gd name="connsiteY9" fmla="*/ 2196873 h 4679292"/>
                    <a:gd name="connsiteX10" fmla="*/ 136391 w 5773608"/>
                    <a:gd name="connsiteY10" fmla="*/ 2196873 h 4679292"/>
                    <a:gd name="connsiteX11" fmla="*/ 606478 w 5773608"/>
                    <a:gd name="connsiteY11" fmla="*/ 2200237 h 467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73608" h="4679292">
                      <a:moveTo>
                        <a:pt x="606439" y="2200316"/>
                      </a:moveTo>
                      <a:lnTo>
                        <a:pt x="1634268" y="3060633"/>
                      </a:lnTo>
                      <a:cubicBezTo>
                        <a:pt x="2552797" y="1844397"/>
                        <a:pt x="3817510" y="868131"/>
                        <a:pt x="5296986" y="40739"/>
                      </a:cubicBezTo>
                      <a:cubicBezTo>
                        <a:pt x="5458088" y="-49329"/>
                        <a:pt x="5662087" y="15333"/>
                        <a:pt x="5742024" y="181658"/>
                      </a:cubicBezTo>
                      <a:lnTo>
                        <a:pt x="5742024" y="181658"/>
                      </a:lnTo>
                      <a:cubicBezTo>
                        <a:pt x="5809298" y="321667"/>
                        <a:pt x="5766282" y="489813"/>
                        <a:pt x="5639847" y="580040"/>
                      </a:cubicBezTo>
                      <a:cubicBezTo>
                        <a:pt x="4203901" y="1604822"/>
                        <a:pt x="3052842" y="2909821"/>
                        <a:pt x="2032214" y="4526417"/>
                      </a:cubicBezTo>
                      <a:cubicBezTo>
                        <a:pt x="1851247" y="4756297"/>
                        <a:pt x="1527184" y="4693019"/>
                        <a:pt x="1427935" y="4557917"/>
                      </a:cubicBezTo>
                      <a:lnTo>
                        <a:pt x="71174" y="2701469"/>
                      </a:lnTo>
                      <a:cubicBezTo>
                        <a:pt x="-44854" y="2542702"/>
                        <a:pt x="-16163" y="2320895"/>
                        <a:pt x="136391" y="2196873"/>
                      </a:cubicBezTo>
                      <a:lnTo>
                        <a:pt x="136391" y="2196873"/>
                      </a:lnTo>
                      <a:cubicBezTo>
                        <a:pt x="273670" y="2085278"/>
                        <a:pt x="470822" y="2086702"/>
                        <a:pt x="606478" y="2200237"/>
                      </a:cubicBezTo>
                      <a:close/>
                    </a:path>
                  </a:pathLst>
                </a:custGeom>
                <a:solidFill>
                  <a:srgbClr val="CE9E1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07" name="자유형: 도형 206">
                  <a:extLst>
                    <a:ext uri="{FF2B5EF4-FFF2-40B4-BE49-F238E27FC236}">
                      <a16:creationId xmlns:a16="http://schemas.microsoft.com/office/drawing/2014/main" id="{B319AE9E-67F5-C207-C9E4-F2F23B86DD3D}"/>
                    </a:ext>
                  </a:extLst>
                </p:cNvPr>
                <p:cNvSpPr/>
                <p:nvPr/>
              </p:nvSpPr>
              <p:spPr>
                <a:xfrm>
                  <a:off x="3441592" y="3477989"/>
                  <a:ext cx="158363" cy="158363"/>
                </a:xfrm>
                <a:custGeom>
                  <a:avLst/>
                  <a:gdLst>
                    <a:gd name="connsiteX0" fmla="*/ 6256016 w 6856259"/>
                    <a:gd name="connsiteY0" fmla="*/ 3428090 h 6856219"/>
                    <a:gd name="connsiteX1" fmla="*/ 6033893 w 6856259"/>
                    <a:gd name="connsiteY1" fmla="*/ 4528734 h 6856219"/>
                    <a:gd name="connsiteX2" fmla="*/ 5427713 w 6856259"/>
                    <a:gd name="connsiteY2" fmla="*/ 5427713 h 6856219"/>
                    <a:gd name="connsiteX3" fmla="*/ 4528734 w 6856259"/>
                    <a:gd name="connsiteY3" fmla="*/ 6033893 h 6856219"/>
                    <a:gd name="connsiteX4" fmla="*/ 3428090 w 6856259"/>
                    <a:gd name="connsiteY4" fmla="*/ 6256016 h 6856219"/>
                    <a:gd name="connsiteX5" fmla="*/ 2327407 w 6856259"/>
                    <a:gd name="connsiteY5" fmla="*/ 6033893 h 6856219"/>
                    <a:gd name="connsiteX6" fmla="*/ 1428427 w 6856259"/>
                    <a:gd name="connsiteY6" fmla="*/ 5427713 h 6856219"/>
                    <a:gd name="connsiteX7" fmla="*/ 822248 w 6856259"/>
                    <a:gd name="connsiteY7" fmla="*/ 4528734 h 6856219"/>
                    <a:gd name="connsiteX8" fmla="*/ 600124 w 6856259"/>
                    <a:gd name="connsiteY8" fmla="*/ 3428090 h 6856219"/>
                    <a:gd name="connsiteX9" fmla="*/ 822248 w 6856259"/>
                    <a:gd name="connsiteY9" fmla="*/ 2327446 h 6856219"/>
                    <a:gd name="connsiteX10" fmla="*/ 1428427 w 6856259"/>
                    <a:gd name="connsiteY10" fmla="*/ 1428466 h 6856219"/>
                    <a:gd name="connsiteX11" fmla="*/ 2327407 w 6856259"/>
                    <a:gd name="connsiteY11" fmla="*/ 822287 h 6856219"/>
                    <a:gd name="connsiteX12" fmla="*/ 3428090 w 6856259"/>
                    <a:gd name="connsiteY12" fmla="*/ 600164 h 6856219"/>
                    <a:gd name="connsiteX13" fmla="*/ 4528734 w 6856259"/>
                    <a:gd name="connsiteY13" fmla="*/ 822287 h 6856219"/>
                    <a:gd name="connsiteX14" fmla="*/ 5132420 w 6856259"/>
                    <a:gd name="connsiteY14" fmla="*/ 1171044 h 6856219"/>
                    <a:gd name="connsiteX15" fmla="*/ 5662381 w 6856259"/>
                    <a:gd name="connsiteY15" fmla="*/ 827946 h 6856219"/>
                    <a:gd name="connsiteX16" fmla="*/ 4762571 w 6856259"/>
                    <a:gd name="connsiteY16" fmla="*/ 269492 h 6856219"/>
                    <a:gd name="connsiteX17" fmla="*/ 3428130 w 6856259"/>
                    <a:gd name="connsiteY17" fmla="*/ 0 h 6856219"/>
                    <a:gd name="connsiteX18" fmla="*/ 2093649 w 6856259"/>
                    <a:gd name="connsiteY18" fmla="*/ 269532 h 6856219"/>
                    <a:gd name="connsiteX19" fmla="*/ 1004086 w 6856259"/>
                    <a:gd name="connsiteY19" fmla="*/ 1004086 h 6856219"/>
                    <a:gd name="connsiteX20" fmla="*/ 269532 w 6856259"/>
                    <a:gd name="connsiteY20" fmla="*/ 2093649 h 6856219"/>
                    <a:gd name="connsiteX21" fmla="*/ 0 w 6856259"/>
                    <a:gd name="connsiteY21" fmla="*/ 3428090 h 6856219"/>
                    <a:gd name="connsiteX22" fmla="*/ 269532 w 6856259"/>
                    <a:gd name="connsiteY22" fmla="*/ 4762571 h 6856219"/>
                    <a:gd name="connsiteX23" fmla="*/ 1004086 w 6856259"/>
                    <a:gd name="connsiteY23" fmla="*/ 5852134 h 6856219"/>
                    <a:gd name="connsiteX24" fmla="*/ 2093649 w 6856259"/>
                    <a:gd name="connsiteY24" fmla="*/ 6586688 h 6856219"/>
                    <a:gd name="connsiteX25" fmla="*/ 3428130 w 6856259"/>
                    <a:gd name="connsiteY25" fmla="*/ 6856220 h 6856219"/>
                    <a:gd name="connsiteX26" fmla="*/ 4762610 w 6856259"/>
                    <a:gd name="connsiteY26" fmla="*/ 6586688 h 6856219"/>
                    <a:gd name="connsiteX27" fmla="*/ 5852173 w 6856259"/>
                    <a:gd name="connsiteY27" fmla="*/ 5852134 h 6856219"/>
                    <a:gd name="connsiteX28" fmla="*/ 6586727 w 6856259"/>
                    <a:gd name="connsiteY28" fmla="*/ 4762571 h 6856219"/>
                    <a:gd name="connsiteX29" fmla="*/ 6856259 w 6856259"/>
                    <a:gd name="connsiteY29" fmla="*/ 3428090 h 6856219"/>
                    <a:gd name="connsiteX30" fmla="*/ 6644979 w 6856259"/>
                    <a:gd name="connsiteY30" fmla="*/ 2240821 h 6856219"/>
                    <a:gd name="connsiteX31" fmla="*/ 6152137 w 6856259"/>
                    <a:gd name="connsiteY31" fmla="*/ 2665162 h 6856219"/>
                    <a:gd name="connsiteX32" fmla="*/ 6256056 w 6856259"/>
                    <a:gd name="connsiteY32" fmla="*/ 3428130 h 6856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856259" h="6856219">
                      <a:moveTo>
                        <a:pt x="6256016" y="3428090"/>
                      </a:moveTo>
                      <a:cubicBezTo>
                        <a:pt x="6256016" y="3809969"/>
                        <a:pt x="6181302" y="4180293"/>
                        <a:pt x="6033893" y="4528734"/>
                      </a:cubicBezTo>
                      <a:cubicBezTo>
                        <a:pt x="5891469" y="4865460"/>
                        <a:pt x="5687550" y="5167917"/>
                        <a:pt x="5427713" y="5427713"/>
                      </a:cubicBezTo>
                      <a:cubicBezTo>
                        <a:pt x="5167917" y="5687510"/>
                        <a:pt x="4865460" y="5891469"/>
                        <a:pt x="4528734" y="6033893"/>
                      </a:cubicBezTo>
                      <a:cubicBezTo>
                        <a:pt x="4180293" y="6181262"/>
                        <a:pt x="3809969" y="6256016"/>
                        <a:pt x="3428090" y="6256016"/>
                      </a:cubicBezTo>
                      <a:cubicBezTo>
                        <a:pt x="3046211" y="6256016"/>
                        <a:pt x="2675886" y="6181302"/>
                        <a:pt x="2327407" y="6033893"/>
                      </a:cubicBezTo>
                      <a:cubicBezTo>
                        <a:pt x="1990680" y="5891469"/>
                        <a:pt x="1688224" y="5687550"/>
                        <a:pt x="1428427" y="5427713"/>
                      </a:cubicBezTo>
                      <a:cubicBezTo>
                        <a:pt x="1168630" y="5167917"/>
                        <a:pt x="964671" y="4865460"/>
                        <a:pt x="822248" y="4528734"/>
                      </a:cubicBezTo>
                      <a:cubicBezTo>
                        <a:pt x="674878" y="4180293"/>
                        <a:pt x="600124" y="3809969"/>
                        <a:pt x="600124" y="3428090"/>
                      </a:cubicBezTo>
                      <a:cubicBezTo>
                        <a:pt x="600124" y="3046211"/>
                        <a:pt x="674838" y="2675886"/>
                        <a:pt x="822248" y="2327446"/>
                      </a:cubicBezTo>
                      <a:cubicBezTo>
                        <a:pt x="964671" y="1990720"/>
                        <a:pt x="1168591" y="1688263"/>
                        <a:pt x="1428427" y="1428466"/>
                      </a:cubicBezTo>
                      <a:cubicBezTo>
                        <a:pt x="1688224" y="1168670"/>
                        <a:pt x="1990680" y="964710"/>
                        <a:pt x="2327407" y="822287"/>
                      </a:cubicBezTo>
                      <a:cubicBezTo>
                        <a:pt x="2675847" y="674917"/>
                        <a:pt x="3046171" y="600164"/>
                        <a:pt x="3428090" y="600164"/>
                      </a:cubicBezTo>
                      <a:cubicBezTo>
                        <a:pt x="3810009" y="600164"/>
                        <a:pt x="4180293" y="674878"/>
                        <a:pt x="4528734" y="822287"/>
                      </a:cubicBezTo>
                      <a:cubicBezTo>
                        <a:pt x="4744802" y="913701"/>
                        <a:pt x="4946783" y="1030481"/>
                        <a:pt x="5132420" y="1171044"/>
                      </a:cubicBezTo>
                      <a:cubicBezTo>
                        <a:pt x="5303256" y="1055254"/>
                        <a:pt x="5479712" y="941006"/>
                        <a:pt x="5662381" y="827946"/>
                      </a:cubicBezTo>
                      <a:cubicBezTo>
                        <a:pt x="5393008" y="595930"/>
                        <a:pt x="5091304" y="408552"/>
                        <a:pt x="4762571" y="269492"/>
                      </a:cubicBezTo>
                      <a:cubicBezTo>
                        <a:pt x="4339773" y="90662"/>
                        <a:pt x="3890777" y="0"/>
                        <a:pt x="3428130" y="0"/>
                      </a:cubicBezTo>
                      <a:cubicBezTo>
                        <a:pt x="2965482" y="0"/>
                        <a:pt x="2516486" y="90662"/>
                        <a:pt x="2093649" y="269532"/>
                      </a:cubicBezTo>
                      <a:cubicBezTo>
                        <a:pt x="1685374" y="442228"/>
                        <a:pt x="1318810" y="689362"/>
                        <a:pt x="1004086" y="1004086"/>
                      </a:cubicBezTo>
                      <a:cubicBezTo>
                        <a:pt x="689362" y="1318810"/>
                        <a:pt x="442228" y="1685414"/>
                        <a:pt x="269532" y="2093649"/>
                      </a:cubicBezTo>
                      <a:cubicBezTo>
                        <a:pt x="90662" y="2516486"/>
                        <a:pt x="0" y="2965442"/>
                        <a:pt x="0" y="3428090"/>
                      </a:cubicBezTo>
                      <a:cubicBezTo>
                        <a:pt x="0" y="3890738"/>
                        <a:pt x="90662" y="4339733"/>
                        <a:pt x="269532" y="4762571"/>
                      </a:cubicBezTo>
                      <a:cubicBezTo>
                        <a:pt x="442228" y="5170806"/>
                        <a:pt x="689362" y="5537410"/>
                        <a:pt x="1004086" y="5852134"/>
                      </a:cubicBezTo>
                      <a:cubicBezTo>
                        <a:pt x="1318810" y="6166858"/>
                        <a:pt x="1685414" y="6413991"/>
                        <a:pt x="2093649" y="6586688"/>
                      </a:cubicBezTo>
                      <a:cubicBezTo>
                        <a:pt x="2516486" y="6765518"/>
                        <a:pt x="2965442" y="6856220"/>
                        <a:pt x="3428130" y="6856220"/>
                      </a:cubicBezTo>
                      <a:cubicBezTo>
                        <a:pt x="3890817" y="6856220"/>
                        <a:pt x="4339773" y="6765518"/>
                        <a:pt x="4762610" y="6586688"/>
                      </a:cubicBezTo>
                      <a:cubicBezTo>
                        <a:pt x="5170845" y="6413991"/>
                        <a:pt x="5537450" y="6166858"/>
                        <a:pt x="5852173" y="5852134"/>
                      </a:cubicBezTo>
                      <a:cubicBezTo>
                        <a:pt x="6166897" y="5537410"/>
                        <a:pt x="6414031" y="5170806"/>
                        <a:pt x="6586727" y="4762571"/>
                      </a:cubicBezTo>
                      <a:cubicBezTo>
                        <a:pt x="6765558" y="4339733"/>
                        <a:pt x="6856259" y="3890777"/>
                        <a:pt x="6856259" y="3428090"/>
                      </a:cubicBezTo>
                      <a:cubicBezTo>
                        <a:pt x="6856259" y="3018747"/>
                        <a:pt x="6785225" y="2620128"/>
                        <a:pt x="6644979" y="2240821"/>
                      </a:cubicBezTo>
                      <a:cubicBezTo>
                        <a:pt x="6477150" y="2377150"/>
                        <a:pt x="6313080" y="2518426"/>
                        <a:pt x="6152137" y="2665162"/>
                      </a:cubicBezTo>
                      <a:cubicBezTo>
                        <a:pt x="6221191" y="2911900"/>
                        <a:pt x="6256056" y="3167304"/>
                        <a:pt x="6256056" y="3428130"/>
                      </a:cubicBezTo>
                      <a:close/>
                    </a:path>
                  </a:pathLst>
                </a:custGeom>
                <a:solidFill>
                  <a:srgbClr val="CE9E18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grpSp>
            <p:nvGrpSpPr>
              <p:cNvPr id="208" name="그룹 207">
                <a:extLst>
                  <a:ext uri="{FF2B5EF4-FFF2-40B4-BE49-F238E27FC236}">
                    <a16:creationId xmlns:a16="http://schemas.microsoft.com/office/drawing/2014/main" id="{336878EF-0AC2-BF2C-A02D-5BBDF148A4E9}"/>
                  </a:ext>
                </a:extLst>
              </p:cNvPr>
              <p:cNvGrpSpPr/>
              <p:nvPr/>
            </p:nvGrpSpPr>
            <p:grpSpPr>
              <a:xfrm>
                <a:off x="4241692" y="5553634"/>
                <a:ext cx="4006666" cy="184666"/>
                <a:chOff x="3441592" y="3464837"/>
                <a:chExt cx="4006666" cy="184666"/>
              </a:xfrm>
            </p:grpSpPr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8C66FF27-BD34-F627-1CFA-E8036A48767C}"/>
                    </a:ext>
                  </a:extLst>
                </p:cNvPr>
                <p:cNvSpPr txBox="1"/>
                <p:nvPr/>
              </p:nvSpPr>
              <p:spPr>
                <a:xfrm>
                  <a:off x="3660362" y="3464837"/>
                  <a:ext cx="37878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디지털 도구 및 지능 정보기술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(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빅데이터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·AI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등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)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을 활용한 평가</a:t>
                  </a:r>
                </a:p>
              </p:txBody>
            </p:sp>
            <p:sp>
              <p:nvSpPr>
                <p:cNvPr id="210" name="자유형: 도형 209">
                  <a:extLst>
                    <a:ext uri="{FF2B5EF4-FFF2-40B4-BE49-F238E27FC236}">
                      <a16:creationId xmlns:a16="http://schemas.microsoft.com/office/drawing/2014/main" id="{061C7F87-46D5-7EBF-301F-932519D6E9A9}"/>
                    </a:ext>
                  </a:extLst>
                </p:cNvPr>
                <p:cNvSpPr/>
                <p:nvPr/>
              </p:nvSpPr>
              <p:spPr>
                <a:xfrm>
                  <a:off x="3471225" y="3497032"/>
                  <a:ext cx="133356" cy="108081"/>
                </a:xfrm>
                <a:custGeom>
                  <a:avLst/>
                  <a:gdLst>
                    <a:gd name="connsiteX0" fmla="*/ 606439 w 5773608"/>
                    <a:gd name="connsiteY0" fmla="*/ 2200316 h 4679292"/>
                    <a:gd name="connsiteX1" fmla="*/ 1634268 w 5773608"/>
                    <a:gd name="connsiteY1" fmla="*/ 3060633 h 4679292"/>
                    <a:gd name="connsiteX2" fmla="*/ 5296986 w 5773608"/>
                    <a:gd name="connsiteY2" fmla="*/ 40739 h 4679292"/>
                    <a:gd name="connsiteX3" fmla="*/ 5742024 w 5773608"/>
                    <a:gd name="connsiteY3" fmla="*/ 181658 h 4679292"/>
                    <a:gd name="connsiteX4" fmla="*/ 5742024 w 5773608"/>
                    <a:gd name="connsiteY4" fmla="*/ 181658 h 4679292"/>
                    <a:gd name="connsiteX5" fmla="*/ 5639847 w 5773608"/>
                    <a:gd name="connsiteY5" fmla="*/ 580040 h 4679292"/>
                    <a:gd name="connsiteX6" fmla="*/ 2032214 w 5773608"/>
                    <a:gd name="connsiteY6" fmla="*/ 4526417 h 4679292"/>
                    <a:gd name="connsiteX7" fmla="*/ 1427935 w 5773608"/>
                    <a:gd name="connsiteY7" fmla="*/ 4557917 h 4679292"/>
                    <a:gd name="connsiteX8" fmla="*/ 71174 w 5773608"/>
                    <a:gd name="connsiteY8" fmla="*/ 2701469 h 4679292"/>
                    <a:gd name="connsiteX9" fmla="*/ 136391 w 5773608"/>
                    <a:gd name="connsiteY9" fmla="*/ 2196873 h 4679292"/>
                    <a:gd name="connsiteX10" fmla="*/ 136391 w 5773608"/>
                    <a:gd name="connsiteY10" fmla="*/ 2196873 h 4679292"/>
                    <a:gd name="connsiteX11" fmla="*/ 606478 w 5773608"/>
                    <a:gd name="connsiteY11" fmla="*/ 2200237 h 467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73608" h="4679292">
                      <a:moveTo>
                        <a:pt x="606439" y="2200316"/>
                      </a:moveTo>
                      <a:lnTo>
                        <a:pt x="1634268" y="3060633"/>
                      </a:lnTo>
                      <a:cubicBezTo>
                        <a:pt x="2552797" y="1844397"/>
                        <a:pt x="3817510" y="868131"/>
                        <a:pt x="5296986" y="40739"/>
                      </a:cubicBezTo>
                      <a:cubicBezTo>
                        <a:pt x="5458088" y="-49329"/>
                        <a:pt x="5662087" y="15333"/>
                        <a:pt x="5742024" y="181658"/>
                      </a:cubicBezTo>
                      <a:lnTo>
                        <a:pt x="5742024" y="181658"/>
                      </a:lnTo>
                      <a:cubicBezTo>
                        <a:pt x="5809298" y="321667"/>
                        <a:pt x="5766282" y="489813"/>
                        <a:pt x="5639847" y="580040"/>
                      </a:cubicBezTo>
                      <a:cubicBezTo>
                        <a:pt x="4203901" y="1604822"/>
                        <a:pt x="3052842" y="2909821"/>
                        <a:pt x="2032214" y="4526417"/>
                      </a:cubicBezTo>
                      <a:cubicBezTo>
                        <a:pt x="1851247" y="4756297"/>
                        <a:pt x="1527184" y="4693019"/>
                        <a:pt x="1427935" y="4557917"/>
                      </a:cubicBezTo>
                      <a:lnTo>
                        <a:pt x="71174" y="2701469"/>
                      </a:lnTo>
                      <a:cubicBezTo>
                        <a:pt x="-44854" y="2542702"/>
                        <a:pt x="-16163" y="2320895"/>
                        <a:pt x="136391" y="2196873"/>
                      </a:cubicBezTo>
                      <a:lnTo>
                        <a:pt x="136391" y="2196873"/>
                      </a:lnTo>
                      <a:cubicBezTo>
                        <a:pt x="273670" y="2085278"/>
                        <a:pt x="470822" y="2086702"/>
                        <a:pt x="606478" y="2200237"/>
                      </a:cubicBezTo>
                      <a:close/>
                    </a:path>
                  </a:pathLst>
                </a:custGeom>
                <a:solidFill>
                  <a:srgbClr val="CE9E1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11" name="자유형: 도형 210">
                  <a:extLst>
                    <a:ext uri="{FF2B5EF4-FFF2-40B4-BE49-F238E27FC236}">
                      <a16:creationId xmlns:a16="http://schemas.microsoft.com/office/drawing/2014/main" id="{BF3C05CB-AF62-5B51-F54F-DB5DBED19BAC}"/>
                    </a:ext>
                  </a:extLst>
                </p:cNvPr>
                <p:cNvSpPr/>
                <p:nvPr/>
              </p:nvSpPr>
              <p:spPr>
                <a:xfrm>
                  <a:off x="3441592" y="3477989"/>
                  <a:ext cx="158363" cy="158363"/>
                </a:xfrm>
                <a:custGeom>
                  <a:avLst/>
                  <a:gdLst>
                    <a:gd name="connsiteX0" fmla="*/ 6256016 w 6856259"/>
                    <a:gd name="connsiteY0" fmla="*/ 3428090 h 6856219"/>
                    <a:gd name="connsiteX1" fmla="*/ 6033893 w 6856259"/>
                    <a:gd name="connsiteY1" fmla="*/ 4528734 h 6856219"/>
                    <a:gd name="connsiteX2" fmla="*/ 5427713 w 6856259"/>
                    <a:gd name="connsiteY2" fmla="*/ 5427713 h 6856219"/>
                    <a:gd name="connsiteX3" fmla="*/ 4528734 w 6856259"/>
                    <a:gd name="connsiteY3" fmla="*/ 6033893 h 6856219"/>
                    <a:gd name="connsiteX4" fmla="*/ 3428090 w 6856259"/>
                    <a:gd name="connsiteY4" fmla="*/ 6256016 h 6856219"/>
                    <a:gd name="connsiteX5" fmla="*/ 2327407 w 6856259"/>
                    <a:gd name="connsiteY5" fmla="*/ 6033893 h 6856219"/>
                    <a:gd name="connsiteX6" fmla="*/ 1428427 w 6856259"/>
                    <a:gd name="connsiteY6" fmla="*/ 5427713 h 6856219"/>
                    <a:gd name="connsiteX7" fmla="*/ 822248 w 6856259"/>
                    <a:gd name="connsiteY7" fmla="*/ 4528734 h 6856219"/>
                    <a:gd name="connsiteX8" fmla="*/ 600124 w 6856259"/>
                    <a:gd name="connsiteY8" fmla="*/ 3428090 h 6856219"/>
                    <a:gd name="connsiteX9" fmla="*/ 822248 w 6856259"/>
                    <a:gd name="connsiteY9" fmla="*/ 2327446 h 6856219"/>
                    <a:gd name="connsiteX10" fmla="*/ 1428427 w 6856259"/>
                    <a:gd name="connsiteY10" fmla="*/ 1428466 h 6856219"/>
                    <a:gd name="connsiteX11" fmla="*/ 2327407 w 6856259"/>
                    <a:gd name="connsiteY11" fmla="*/ 822287 h 6856219"/>
                    <a:gd name="connsiteX12" fmla="*/ 3428090 w 6856259"/>
                    <a:gd name="connsiteY12" fmla="*/ 600164 h 6856219"/>
                    <a:gd name="connsiteX13" fmla="*/ 4528734 w 6856259"/>
                    <a:gd name="connsiteY13" fmla="*/ 822287 h 6856219"/>
                    <a:gd name="connsiteX14" fmla="*/ 5132420 w 6856259"/>
                    <a:gd name="connsiteY14" fmla="*/ 1171044 h 6856219"/>
                    <a:gd name="connsiteX15" fmla="*/ 5662381 w 6856259"/>
                    <a:gd name="connsiteY15" fmla="*/ 827946 h 6856219"/>
                    <a:gd name="connsiteX16" fmla="*/ 4762571 w 6856259"/>
                    <a:gd name="connsiteY16" fmla="*/ 269492 h 6856219"/>
                    <a:gd name="connsiteX17" fmla="*/ 3428130 w 6856259"/>
                    <a:gd name="connsiteY17" fmla="*/ 0 h 6856219"/>
                    <a:gd name="connsiteX18" fmla="*/ 2093649 w 6856259"/>
                    <a:gd name="connsiteY18" fmla="*/ 269532 h 6856219"/>
                    <a:gd name="connsiteX19" fmla="*/ 1004086 w 6856259"/>
                    <a:gd name="connsiteY19" fmla="*/ 1004086 h 6856219"/>
                    <a:gd name="connsiteX20" fmla="*/ 269532 w 6856259"/>
                    <a:gd name="connsiteY20" fmla="*/ 2093649 h 6856219"/>
                    <a:gd name="connsiteX21" fmla="*/ 0 w 6856259"/>
                    <a:gd name="connsiteY21" fmla="*/ 3428090 h 6856219"/>
                    <a:gd name="connsiteX22" fmla="*/ 269532 w 6856259"/>
                    <a:gd name="connsiteY22" fmla="*/ 4762571 h 6856219"/>
                    <a:gd name="connsiteX23" fmla="*/ 1004086 w 6856259"/>
                    <a:gd name="connsiteY23" fmla="*/ 5852134 h 6856219"/>
                    <a:gd name="connsiteX24" fmla="*/ 2093649 w 6856259"/>
                    <a:gd name="connsiteY24" fmla="*/ 6586688 h 6856219"/>
                    <a:gd name="connsiteX25" fmla="*/ 3428130 w 6856259"/>
                    <a:gd name="connsiteY25" fmla="*/ 6856220 h 6856219"/>
                    <a:gd name="connsiteX26" fmla="*/ 4762610 w 6856259"/>
                    <a:gd name="connsiteY26" fmla="*/ 6586688 h 6856219"/>
                    <a:gd name="connsiteX27" fmla="*/ 5852173 w 6856259"/>
                    <a:gd name="connsiteY27" fmla="*/ 5852134 h 6856219"/>
                    <a:gd name="connsiteX28" fmla="*/ 6586727 w 6856259"/>
                    <a:gd name="connsiteY28" fmla="*/ 4762571 h 6856219"/>
                    <a:gd name="connsiteX29" fmla="*/ 6856259 w 6856259"/>
                    <a:gd name="connsiteY29" fmla="*/ 3428090 h 6856219"/>
                    <a:gd name="connsiteX30" fmla="*/ 6644979 w 6856259"/>
                    <a:gd name="connsiteY30" fmla="*/ 2240821 h 6856219"/>
                    <a:gd name="connsiteX31" fmla="*/ 6152137 w 6856259"/>
                    <a:gd name="connsiteY31" fmla="*/ 2665162 h 6856219"/>
                    <a:gd name="connsiteX32" fmla="*/ 6256056 w 6856259"/>
                    <a:gd name="connsiteY32" fmla="*/ 3428130 h 6856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856259" h="6856219">
                      <a:moveTo>
                        <a:pt x="6256016" y="3428090"/>
                      </a:moveTo>
                      <a:cubicBezTo>
                        <a:pt x="6256016" y="3809969"/>
                        <a:pt x="6181302" y="4180293"/>
                        <a:pt x="6033893" y="4528734"/>
                      </a:cubicBezTo>
                      <a:cubicBezTo>
                        <a:pt x="5891469" y="4865460"/>
                        <a:pt x="5687550" y="5167917"/>
                        <a:pt x="5427713" y="5427713"/>
                      </a:cubicBezTo>
                      <a:cubicBezTo>
                        <a:pt x="5167917" y="5687510"/>
                        <a:pt x="4865460" y="5891469"/>
                        <a:pt x="4528734" y="6033893"/>
                      </a:cubicBezTo>
                      <a:cubicBezTo>
                        <a:pt x="4180293" y="6181262"/>
                        <a:pt x="3809969" y="6256016"/>
                        <a:pt x="3428090" y="6256016"/>
                      </a:cubicBezTo>
                      <a:cubicBezTo>
                        <a:pt x="3046211" y="6256016"/>
                        <a:pt x="2675886" y="6181302"/>
                        <a:pt x="2327407" y="6033893"/>
                      </a:cubicBezTo>
                      <a:cubicBezTo>
                        <a:pt x="1990680" y="5891469"/>
                        <a:pt x="1688224" y="5687550"/>
                        <a:pt x="1428427" y="5427713"/>
                      </a:cubicBezTo>
                      <a:cubicBezTo>
                        <a:pt x="1168630" y="5167917"/>
                        <a:pt x="964671" y="4865460"/>
                        <a:pt x="822248" y="4528734"/>
                      </a:cubicBezTo>
                      <a:cubicBezTo>
                        <a:pt x="674878" y="4180293"/>
                        <a:pt x="600124" y="3809969"/>
                        <a:pt x="600124" y="3428090"/>
                      </a:cubicBezTo>
                      <a:cubicBezTo>
                        <a:pt x="600124" y="3046211"/>
                        <a:pt x="674838" y="2675886"/>
                        <a:pt x="822248" y="2327446"/>
                      </a:cubicBezTo>
                      <a:cubicBezTo>
                        <a:pt x="964671" y="1990720"/>
                        <a:pt x="1168591" y="1688263"/>
                        <a:pt x="1428427" y="1428466"/>
                      </a:cubicBezTo>
                      <a:cubicBezTo>
                        <a:pt x="1688224" y="1168670"/>
                        <a:pt x="1990680" y="964710"/>
                        <a:pt x="2327407" y="822287"/>
                      </a:cubicBezTo>
                      <a:cubicBezTo>
                        <a:pt x="2675847" y="674917"/>
                        <a:pt x="3046171" y="600164"/>
                        <a:pt x="3428090" y="600164"/>
                      </a:cubicBezTo>
                      <a:cubicBezTo>
                        <a:pt x="3810009" y="600164"/>
                        <a:pt x="4180293" y="674878"/>
                        <a:pt x="4528734" y="822287"/>
                      </a:cubicBezTo>
                      <a:cubicBezTo>
                        <a:pt x="4744802" y="913701"/>
                        <a:pt x="4946783" y="1030481"/>
                        <a:pt x="5132420" y="1171044"/>
                      </a:cubicBezTo>
                      <a:cubicBezTo>
                        <a:pt x="5303256" y="1055254"/>
                        <a:pt x="5479712" y="941006"/>
                        <a:pt x="5662381" y="827946"/>
                      </a:cubicBezTo>
                      <a:cubicBezTo>
                        <a:pt x="5393008" y="595930"/>
                        <a:pt x="5091304" y="408552"/>
                        <a:pt x="4762571" y="269492"/>
                      </a:cubicBezTo>
                      <a:cubicBezTo>
                        <a:pt x="4339773" y="90662"/>
                        <a:pt x="3890777" y="0"/>
                        <a:pt x="3428130" y="0"/>
                      </a:cubicBezTo>
                      <a:cubicBezTo>
                        <a:pt x="2965482" y="0"/>
                        <a:pt x="2516486" y="90662"/>
                        <a:pt x="2093649" y="269532"/>
                      </a:cubicBezTo>
                      <a:cubicBezTo>
                        <a:pt x="1685374" y="442228"/>
                        <a:pt x="1318810" y="689362"/>
                        <a:pt x="1004086" y="1004086"/>
                      </a:cubicBezTo>
                      <a:cubicBezTo>
                        <a:pt x="689362" y="1318810"/>
                        <a:pt x="442228" y="1685414"/>
                        <a:pt x="269532" y="2093649"/>
                      </a:cubicBezTo>
                      <a:cubicBezTo>
                        <a:pt x="90662" y="2516486"/>
                        <a:pt x="0" y="2965442"/>
                        <a:pt x="0" y="3428090"/>
                      </a:cubicBezTo>
                      <a:cubicBezTo>
                        <a:pt x="0" y="3890738"/>
                        <a:pt x="90662" y="4339733"/>
                        <a:pt x="269532" y="4762571"/>
                      </a:cubicBezTo>
                      <a:cubicBezTo>
                        <a:pt x="442228" y="5170806"/>
                        <a:pt x="689362" y="5537410"/>
                        <a:pt x="1004086" y="5852134"/>
                      </a:cubicBezTo>
                      <a:cubicBezTo>
                        <a:pt x="1318810" y="6166858"/>
                        <a:pt x="1685414" y="6413991"/>
                        <a:pt x="2093649" y="6586688"/>
                      </a:cubicBezTo>
                      <a:cubicBezTo>
                        <a:pt x="2516486" y="6765518"/>
                        <a:pt x="2965442" y="6856220"/>
                        <a:pt x="3428130" y="6856220"/>
                      </a:cubicBezTo>
                      <a:cubicBezTo>
                        <a:pt x="3890817" y="6856220"/>
                        <a:pt x="4339773" y="6765518"/>
                        <a:pt x="4762610" y="6586688"/>
                      </a:cubicBezTo>
                      <a:cubicBezTo>
                        <a:pt x="5170845" y="6413991"/>
                        <a:pt x="5537450" y="6166858"/>
                        <a:pt x="5852173" y="5852134"/>
                      </a:cubicBezTo>
                      <a:cubicBezTo>
                        <a:pt x="6166897" y="5537410"/>
                        <a:pt x="6414031" y="5170806"/>
                        <a:pt x="6586727" y="4762571"/>
                      </a:cubicBezTo>
                      <a:cubicBezTo>
                        <a:pt x="6765558" y="4339733"/>
                        <a:pt x="6856259" y="3890777"/>
                        <a:pt x="6856259" y="3428090"/>
                      </a:cubicBezTo>
                      <a:cubicBezTo>
                        <a:pt x="6856259" y="3018747"/>
                        <a:pt x="6785225" y="2620128"/>
                        <a:pt x="6644979" y="2240821"/>
                      </a:cubicBezTo>
                      <a:cubicBezTo>
                        <a:pt x="6477150" y="2377150"/>
                        <a:pt x="6313080" y="2518426"/>
                        <a:pt x="6152137" y="2665162"/>
                      </a:cubicBezTo>
                      <a:cubicBezTo>
                        <a:pt x="6221191" y="2911900"/>
                        <a:pt x="6256056" y="3167304"/>
                        <a:pt x="6256056" y="3428130"/>
                      </a:cubicBezTo>
                      <a:close/>
                    </a:path>
                  </a:pathLst>
                </a:custGeom>
                <a:solidFill>
                  <a:srgbClr val="CE9E18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D9D785C7-9BE3-0417-78BD-150AAFAE8E16}"/>
              </a:ext>
            </a:extLst>
          </p:cNvPr>
          <p:cNvGrpSpPr/>
          <p:nvPr/>
        </p:nvGrpSpPr>
        <p:grpSpPr>
          <a:xfrm>
            <a:off x="325189" y="1729650"/>
            <a:ext cx="3348238" cy="765504"/>
            <a:chOff x="325189" y="1579802"/>
            <a:chExt cx="3348238" cy="799208"/>
          </a:xfrm>
        </p:grpSpPr>
        <p:sp>
          <p:nvSpPr>
            <p:cNvPr id="122" name="사각형: 둥근 모서리 121">
              <a:extLst>
                <a:ext uri="{FF2B5EF4-FFF2-40B4-BE49-F238E27FC236}">
                  <a16:creationId xmlns:a16="http://schemas.microsoft.com/office/drawing/2014/main" id="{52858982-107C-6268-0C92-AC75615B95B9}"/>
                </a:ext>
              </a:extLst>
            </p:cNvPr>
            <p:cNvSpPr/>
            <p:nvPr/>
          </p:nvSpPr>
          <p:spPr>
            <a:xfrm>
              <a:off x="430413" y="1579802"/>
              <a:ext cx="3243014" cy="799208"/>
            </a:xfrm>
            <a:prstGeom prst="roundRect">
              <a:avLst>
                <a:gd name="adj" fmla="val 7818"/>
              </a:avLst>
            </a:prstGeom>
            <a:solidFill>
              <a:srgbClr val="CFEA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35D877E6-6E48-33C4-56B7-285F9908DA09}"/>
                </a:ext>
              </a:extLst>
            </p:cNvPr>
            <p:cNvGrpSpPr/>
            <p:nvPr/>
          </p:nvGrpSpPr>
          <p:grpSpPr>
            <a:xfrm>
              <a:off x="325189" y="1694469"/>
              <a:ext cx="322516" cy="569872"/>
              <a:chOff x="325189" y="1716776"/>
              <a:chExt cx="322516" cy="626859"/>
            </a:xfrm>
          </p:grpSpPr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9D44BE50-B3C9-F393-F6C0-4DB7C6C714FA}"/>
                  </a:ext>
                </a:extLst>
              </p:cNvPr>
              <p:cNvGrpSpPr/>
              <p:nvPr/>
            </p:nvGrpSpPr>
            <p:grpSpPr>
              <a:xfrm>
                <a:off x="325189" y="1716776"/>
                <a:ext cx="106066" cy="626859"/>
                <a:chOff x="325189" y="1710983"/>
                <a:chExt cx="106066" cy="626859"/>
              </a:xfrm>
            </p:grpSpPr>
            <p:sp>
              <p:nvSpPr>
                <p:cNvPr id="128" name="직각 삼각형 127">
                  <a:extLst>
                    <a:ext uri="{FF2B5EF4-FFF2-40B4-BE49-F238E27FC236}">
                      <a16:creationId xmlns:a16="http://schemas.microsoft.com/office/drawing/2014/main" id="{F55034E7-95A2-EB69-8D78-E8D5F968BB74}"/>
                    </a:ext>
                  </a:extLst>
                </p:cNvPr>
                <p:cNvSpPr/>
                <p:nvPr/>
              </p:nvSpPr>
              <p:spPr>
                <a:xfrm rot="16200000">
                  <a:off x="325189" y="1710983"/>
                  <a:ext cx="106066" cy="106066"/>
                </a:xfrm>
                <a:prstGeom prst="rtTriangle">
                  <a:avLst/>
                </a:prstGeom>
                <a:solidFill>
                  <a:srgbClr val="14617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29" name="직각 삼각형 128">
                  <a:extLst>
                    <a:ext uri="{FF2B5EF4-FFF2-40B4-BE49-F238E27FC236}">
                      <a16:creationId xmlns:a16="http://schemas.microsoft.com/office/drawing/2014/main" id="{5D49E48D-321B-92D5-1202-22650F01FE62}"/>
                    </a:ext>
                  </a:extLst>
                </p:cNvPr>
                <p:cNvSpPr/>
                <p:nvPr/>
              </p:nvSpPr>
              <p:spPr>
                <a:xfrm rot="16200000" flipH="1">
                  <a:off x="325189" y="2231776"/>
                  <a:ext cx="106066" cy="106066"/>
                </a:xfrm>
                <a:prstGeom prst="rtTriangle">
                  <a:avLst/>
                </a:prstGeom>
                <a:solidFill>
                  <a:srgbClr val="14617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126" name="사각형: 둥근 위쪽 모서리 125">
                <a:extLst>
                  <a:ext uri="{FF2B5EF4-FFF2-40B4-BE49-F238E27FC236}">
                    <a16:creationId xmlns:a16="http://schemas.microsoft.com/office/drawing/2014/main" id="{2848E932-17B6-11BC-F35C-7EE86F8C90D9}"/>
                  </a:ext>
                </a:extLst>
              </p:cNvPr>
              <p:cNvSpPr/>
              <p:nvPr/>
            </p:nvSpPr>
            <p:spPr>
              <a:xfrm rot="16200000">
                <a:off x="277811" y="1868948"/>
                <a:ext cx="417273" cy="32251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0F958E"/>
              </a:solidFill>
              <a:ln>
                <a:noFill/>
              </a:ln>
              <a:effectLst>
                <a:outerShdw blurRad="63500" dist="25400" algn="t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82A1A61-F205-FB8B-A6A0-7BF9224A196E}"/>
                  </a:ext>
                </a:extLst>
              </p:cNvPr>
              <p:cNvSpPr txBox="1"/>
              <p:nvPr/>
            </p:nvSpPr>
            <p:spPr>
              <a:xfrm>
                <a:off x="423128" y="1888822"/>
                <a:ext cx="126638" cy="2827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A5028B8-2743-7095-F452-ACC8FFD56620}"/>
                </a:ext>
              </a:extLst>
            </p:cNvPr>
            <p:cNvSpPr txBox="1"/>
            <p:nvPr/>
          </p:nvSpPr>
          <p:spPr>
            <a:xfrm>
              <a:off x="752928" y="1866941"/>
              <a:ext cx="1070806" cy="22493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과정 중심 평가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0367D89B-55F1-B5FD-E836-2AF68B9C838D}"/>
              </a:ext>
            </a:extLst>
          </p:cNvPr>
          <p:cNvGrpSpPr/>
          <p:nvPr/>
        </p:nvGrpSpPr>
        <p:grpSpPr>
          <a:xfrm>
            <a:off x="325189" y="2939325"/>
            <a:ext cx="3348238" cy="765504"/>
            <a:chOff x="325189" y="1579802"/>
            <a:chExt cx="3348238" cy="799208"/>
          </a:xfrm>
        </p:grpSpPr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6079790B-A0EE-D78F-CC43-5CDB8266DBA3}"/>
                </a:ext>
              </a:extLst>
            </p:cNvPr>
            <p:cNvSpPr/>
            <p:nvPr/>
          </p:nvSpPr>
          <p:spPr>
            <a:xfrm>
              <a:off x="430413" y="1579802"/>
              <a:ext cx="3243014" cy="799208"/>
            </a:xfrm>
            <a:prstGeom prst="roundRect">
              <a:avLst>
                <a:gd name="adj" fmla="val 7818"/>
              </a:avLst>
            </a:prstGeom>
            <a:solidFill>
              <a:srgbClr val="D4E2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D33BF6E3-7AA3-DBE7-CE8C-54868EF78D20}"/>
                </a:ext>
              </a:extLst>
            </p:cNvPr>
            <p:cNvGrpSpPr/>
            <p:nvPr/>
          </p:nvGrpSpPr>
          <p:grpSpPr>
            <a:xfrm>
              <a:off x="325189" y="1694469"/>
              <a:ext cx="322516" cy="569872"/>
              <a:chOff x="325189" y="1716776"/>
              <a:chExt cx="322516" cy="626859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1AF1CCAD-1F30-3257-4504-9CAE79F1BCE9}"/>
                  </a:ext>
                </a:extLst>
              </p:cNvPr>
              <p:cNvGrpSpPr/>
              <p:nvPr/>
            </p:nvGrpSpPr>
            <p:grpSpPr>
              <a:xfrm>
                <a:off x="325189" y="1716776"/>
                <a:ext cx="106066" cy="626859"/>
                <a:chOff x="325189" y="1710983"/>
                <a:chExt cx="106066" cy="626859"/>
              </a:xfrm>
            </p:grpSpPr>
            <p:sp>
              <p:nvSpPr>
                <p:cNvPr id="77" name="직각 삼각형 76">
                  <a:extLst>
                    <a:ext uri="{FF2B5EF4-FFF2-40B4-BE49-F238E27FC236}">
                      <a16:creationId xmlns:a16="http://schemas.microsoft.com/office/drawing/2014/main" id="{5716D414-649A-7C77-B439-89DD650111BA}"/>
                    </a:ext>
                  </a:extLst>
                </p:cNvPr>
                <p:cNvSpPr/>
                <p:nvPr/>
              </p:nvSpPr>
              <p:spPr>
                <a:xfrm rot="16200000">
                  <a:off x="325189" y="1710983"/>
                  <a:ext cx="106066" cy="106066"/>
                </a:xfrm>
                <a:prstGeom prst="rtTriangle">
                  <a:avLst/>
                </a:prstGeom>
                <a:solidFill>
                  <a:srgbClr val="1E518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78" name="직각 삼각형 77">
                  <a:extLst>
                    <a:ext uri="{FF2B5EF4-FFF2-40B4-BE49-F238E27FC236}">
                      <a16:creationId xmlns:a16="http://schemas.microsoft.com/office/drawing/2014/main" id="{A4FAC0EC-25FE-EADD-305D-C175CD77F2F9}"/>
                    </a:ext>
                  </a:extLst>
                </p:cNvPr>
                <p:cNvSpPr/>
                <p:nvPr/>
              </p:nvSpPr>
              <p:spPr>
                <a:xfrm rot="16200000" flipH="1">
                  <a:off x="325189" y="2231776"/>
                  <a:ext cx="106066" cy="106066"/>
                </a:xfrm>
                <a:prstGeom prst="rtTriangle">
                  <a:avLst/>
                </a:prstGeom>
                <a:solidFill>
                  <a:srgbClr val="1E518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75" name="사각형: 둥근 위쪽 모서리 74">
                <a:extLst>
                  <a:ext uri="{FF2B5EF4-FFF2-40B4-BE49-F238E27FC236}">
                    <a16:creationId xmlns:a16="http://schemas.microsoft.com/office/drawing/2014/main" id="{6F18BD59-1978-E630-8592-962A3A7A8DB8}"/>
                  </a:ext>
                </a:extLst>
              </p:cNvPr>
              <p:cNvSpPr/>
              <p:nvPr/>
            </p:nvSpPr>
            <p:spPr>
              <a:xfrm rot="16200000">
                <a:off x="277811" y="1868948"/>
                <a:ext cx="417273" cy="32251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286EB4"/>
              </a:solidFill>
              <a:ln>
                <a:noFill/>
              </a:ln>
              <a:effectLst>
                <a:outerShdw blurRad="63500" dist="25400" algn="t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EA89AE2-C01F-4C65-F8FF-AFD300487252}"/>
                  </a:ext>
                </a:extLst>
              </p:cNvPr>
              <p:cNvSpPr txBox="1"/>
              <p:nvPr/>
            </p:nvSpPr>
            <p:spPr>
              <a:xfrm>
                <a:off x="423128" y="1888822"/>
                <a:ext cx="126638" cy="2827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0DF9BDB-3ABA-1754-F92A-8F6102C7C40D}"/>
                </a:ext>
              </a:extLst>
            </p:cNvPr>
            <p:cNvSpPr txBox="1"/>
            <p:nvPr/>
          </p:nvSpPr>
          <p:spPr>
            <a:xfrm>
              <a:off x="752928" y="1754477"/>
              <a:ext cx="2592056" cy="44985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지식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이해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과정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기능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가치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태도의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균형있는 평가 </a:t>
              </a: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1852D066-5F53-B778-6D29-F11E984A2960}"/>
              </a:ext>
            </a:extLst>
          </p:cNvPr>
          <p:cNvGrpSpPr/>
          <p:nvPr/>
        </p:nvGrpSpPr>
        <p:grpSpPr>
          <a:xfrm>
            <a:off x="325189" y="4149000"/>
            <a:ext cx="3348238" cy="765504"/>
            <a:chOff x="325189" y="1579802"/>
            <a:chExt cx="3348238" cy="799208"/>
          </a:xfrm>
        </p:grpSpPr>
        <p:sp>
          <p:nvSpPr>
            <p:cNvPr id="89" name="사각형: 둥근 모서리 88">
              <a:extLst>
                <a:ext uri="{FF2B5EF4-FFF2-40B4-BE49-F238E27FC236}">
                  <a16:creationId xmlns:a16="http://schemas.microsoft.com/office/drawing/2014/main" id="{1F141A5F-B3B0-A323-22F5-2F557080DCEE}"/>
                </a:ext>
              </a:extLst>
            </p:cNvPr>
            <p:cNvSpPr/>
            <p:nvPr/>
          </p:nvSpPr>
          <p:spPr>
            <a:xfrm>
              <a:off x="430413" y="1579802"/>
              <a:ext cx="3243014" cy="799208"/>
            </a:xfrm>
            <a:prstGeom prst="roundRect">
              <a:avLst>
                <a:gd name="adj" fmla="val 7818"/>
              </a:avLst>
            </a:prstGeom>
            <a:solidFill>
              <a:srgbClr val="E9DC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81F0FC61-11A4-AAE2-2E20-4E195860E2B7}"/>
                </a:ext>
              </a:extLst>
            </p:cNvPr>
            <p:cNvGrpSpPr/>
            <p:nvPr/>
          </p:nvGrpSpPr>
          <p:grpSpPr>
            <a:xfrm>
              <a:off x="325189" y="1694469"/>
              <a:ext cx="322516" cy="569872"/>
              <a:chOff x="325189" y="1716776"/>
              <a:chExt cx="322516" cy="626859"/>
            </a:xfrm>
          </p:grpSpPr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C6234820-8617-7F6A-6D76-D1768F39767D}"/>
                  </a:ext>
                </a:extLst>
              </p:cNvPr>
              <p:cNvGrpSpPr/>
              <p:nvPr/>
            </p:nvGrpSpPr>
            <p:grpSpPr>
              <a:xfrm>
                <a:off x="325189" y="1716776"/>
                <a:ext cx="106066" cy="626859"/>
                <a:chOff x="325189" y="1710983"/>
                <a:chExt cx="106066" cy="626859"/>
              </a:xfrm>
            </p:grpSpPr>
            <p:sp>
              <p:nvSpPr>
                <p:cNvPr id="95" name="직각 삼각형 94">
                  <a:extLst>
                    <a:ext uri="{FF2B5EF4-FFF2-40B4-BE49-F238E27FC236}">
                      <a16:creationId xmlns:a16="http://schemas.microsoft.com/office/drawing/2014/main" id="{9C898E3C-50C2-7395-D1F0-F2AA3ACBC3EA}"/>
                    </a:ext>
                  </a:extLst>
                </p:cNvPr>
                <p:cNvSpPr/>
                <p:nvPr/>
              </p:nvSpPr>
              <p:spPr>
                <a:xfrm rot="16200000">
                  <a:off x="325189" y="1710983"/>
                  <a:ext cx="106066" cy="106066"/>
                </a:xfrm>
                <a:prstGeom prst="rtTriangle">
                  <a:avLst/>
                </a:prstGeom>
                <a:solidFill>
                  <a:srgbClr val="6B3D7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96" name="직각 삼각형 95">
                  <a:extLst>
                    <a:ext uri="{FF2B5EF4-FFF2-40B4-BE49-F238E27FC236}">
                      <a16:creationId xmlns:a16="http://schemas.microsoft.com/office/drawing/2014/main" id="{7B9A834C-4989-AA89-4910-FD0C868DE8F0}"/>
                    </a:ext>
                  </a:extLst>
                </p:cNvPr>
                <p:cNvSpPr/>
                <p:nvPr/>
              </p:nvSpPr>
              <p:spPr>
                <a:xfrm rot="16200000" flipH="1">
                  <a:off x="325189" y="2231776"/>
                  <a:ext cx="106066" cy="106066"/>
                </a:xfrm>
                <a:prstGeom prst="rtTriangle">
                  <a:avLst/>
                </a:prstGeom>
                <a:solidFill>
                  <a:srgbClr val="6B3D7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93" name="사각형: 둥근 위쪽 모서리 92">
                <a:extLst>
                  <a:ext uri="{FF2B5EF4-FFF2-40B4-BE49-F238E27FC236}">
                    <a16:creationId xmlns:a16="http://schemas.microsoft.com/office/drawing/2014/main" id="{72AE8AFF-1F09-8306-8436-047C7F039FCD}"/>
                  </a:ext>
                </a:extLst>
              </p:cNvPr>
              <p:cNvSpPr/>
              <p:nvPr/>
            </p:nvSpPr>
            <p:spPr>
              <a:xfrm rot="16200000">
                <a:off x="277811" y="1868948"/>
                <a:ext cx="417273" cy="32251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8F519A"/>
              </a:solidFill>
              <a:ln>
                <a:noFill/>
              </a:ln>
              <a:effectLst>
                <a:outerShdw blurRad="63500" dist="254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FB56D3A-F21C-EDA1-86DA-C31D176A7F51}"/>
                  </a:ext>
                </a:extLst>
              </p:cNvPr>
              <p:cNvSpPr txBox="1"/>
              <p:nvPr/>
            </p:nvSpPr>
            <p:spPr>
              <a:xfrm>
                <a:off x="423128" y="1888822"/>
                <a:ext cx="126638" cy="2827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D53950E-06D2-F7F9-806E-DE376879871F}"/>
                </a:ext>
              </a:extLst>
            </p:cNvPr>
            <p:cNvSpPr txBox="1"/>
            <p:nvPr/>
          </p:nvSpPr>
          <p:spPr>
            <a:xfrm>
              <a:off x="752928" y="1866941"/>
              <a:ext cx="2141612" cy="22493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학생 특성에 맞는 맞춤형 평가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FC2A65A0-C064-57ED-D91E-CF350823F254}"/>
              </a:ext>
            </a:extLst>
          </p:cNvPr>
          <p:cNvGrpSpPr/>
          <p:nvPr/>
        </p:nvGrpSpPr>
        <p:grpSpPr>
          <a:xfrm>
            <a:off x="325189" y="5358675"/>
            <a:ext cx="3348238" cy="765504"/>
            <a:chOff x="325189" y="1579802"/>
            <a:chExt cx="3348238" cy="799208"/>
          </a:xfrm>
        </p:grpSpPr>
        <p:sp>
          <p:nvSpPr>
            <p:cNvPr id="107" name="사각형: 둥근 모서리 106">
              <a:extLst>
                <a:ext uri="{FF2B5EF4-FFF2-40B4-BE49-F238E27FC236}">
                  <a16:creationId xmlns:a16="http://schemas.microsoft.com/office/drawing/2014/main" id="{6016D865-70D4-7C82-E35B-6B306F5AC4C4}"/>
                </a:ext>
              </a:extLst>
            </p:cNvPr>
            <p:cNvSpPr/>
            <p:nvPr/>
          </p:nvSpPr>
          <p:spPr>
            <a:xfrm>
              <a:off x="430413" y="1579802"/>
              <a:ext cx="3243014" cy="799208"/>
            </a:xfrm>
            <a:prstGeom prst="roundRect">
              <a:avLst>
                <a:gd name="adj" fmla="val 7818"/>
              </a:avLst>
            </a:prstGeom>
            <a:solidFill>
              <a:srgbClr val="F5E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462C15D2-07B4-B832-4321-DBE0FA7E73C6}"/>
                </a:ext>
              </a:extLst>
            </p:cNvPr>
            <p:cNvGrpSpPr/>
            <p:nvPr/>
          </p:nvGrpSpPr>
          <p:grpSpPr>
            <a:xfrm>
              <a:off x="325189" y="1694469"/>
              <a:ext cx="322516" cy="569872"/>
              <a:chOff x="325189" y="1716776"/>
              <a:chExt cx="322516" cy="626859"/>
            </a:xfrm>
          </p:grpSpPr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702461E7-3BAD-6FC0-62DA-1F0970C47C9D}"/>
                  </a:ext>
                </a:extLst>
              </p:cNvPr>
              <p:cNvGrpSpPr/>
              <p:nvPr/>
            </p:nvGrpSpPr>
            <p:grpSpPr>
              <a:xfrm>
                <a:off x="325189" y="1716776"/>
                <a:ext cx="106066" cy="626859"/>
                <a:chOff x="325189" y="1710983"/>
                <a:chExt cx="106066" cy="626859"/>
              </a:xfrm>
            </p:grpSpPr>
            <p:sp>
              <p:nvSpPr>
                <p:cNvPr id="174" name="직각 삼각형 173">
                  <a:extLst>
                    <a:ext uri="{FF2B5EF4-FFF2-40B4-BE49-F238E27FC236}">
                      <a16:creationId xmlns:a16="http://schemas.microsoft.com/office/drawing/2014/main" id="{2ACD1FAD-A04E-1736-D66E-F5FDEA8E1A22}"/>
                    </a:ext>
                  </a:extLst>
                </p:cNvPr>
                <p:cNvSpPr/>
                <p:nvPr/>
              </p:nvSpPr>
              <p:spPr>
                <a:xfrm rot="16200000">
                  <a:off x="325189" y="1710983"/>
                  <a:ext cx="106066" cy="106066"/>
                </a:xfrm>
                <a:prstGeom prst="rtTriangle">
                  <a:avLst/>
                </a:prstGeom>
                <a:solidFill>
                  <a:srgbClr val="AC791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75" name="직각 삼각형 174">
                  <a:extLst>
                    <a:ext uri="{FF2B5EF4-FFF2-40B4-BE49-F238E27FC236}">
                      <a16:creationId xmlns:a16="http://schemas.microsoft.com/office/drawing/2014/main" id="{3E82AD2D-ED9A-15FE-FEED-83D45C7D1F9B}"/>
                    </a:ext>
                  </a:extLst>
                </p:cNvPr>
                <p:cNvSpPr/>
                <p:nvPr/>
              </p:nvSpPr>
              <p:spPr>
                <a:xfrm rot="16200000" flipH="1">
                  <a:off x="325189" y="2231776"/>
                  <a:ext cx="106066" cy="106066"/>
                </a:xfrm>
                <a:prstGeom prst="rtTriangle">
                  <a:avLst/>
                </a:prstGeom>
                <a:solidFill>
                  <a:srgbClr val="AC791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</p:grpSp>
          <p:sp>
            <p:nvSpPr>
              <p:cNvPr id="172" name="사각형: 둥근 위쪽 모서리 171">
                <a:extLst>
                  <a:ext uri="{FF2B5EF4-FFF2-40B4-BE49-F238E27FC236}">
                    <a16:creationId xmlns:a16="http://schemas.microsoft.com/office/drawing/2014/main" id="{7D4423F6-AA8E-8616-CFA2-C95C6D5D57D3}"/>
                  </a:ext>
                </a:extLst>
              </p:cNvPr>
              <p:cNvSpPr/>
              <p:nvPr/>
            </p:nvSpPr>
            <p:spPr>
              <a:xfrm rot="16200000">
                <a:off x="277811" y="1868948"/>
                <a:ext cx="417273" cy="32251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CE9E18"/>
              </a:solidFill>
              <a:ln>
                <a:noFill/>
              </a:ln>
              <a:effectLst>
                <a:outerShdw blurRad="63500" dist="254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E0738BB7-B20C-28AE-788D-A36F7957C5E3}"/>
                  </a:ext>
                </a:extLst>
              </p:cNvPr>
              <p:cNvSpPr txBox="1"/>
              <p:nvPr/>
            </p:nvSpPr>
            <p:spPr>
              <a:xfrm>
                <a:off x="423128" y="1888822"/>
                <a:ext cx="126638" cy="2827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82DFE15-1D28-F44F-4955-0F32E6AFEDDE}"/>
                </a:ext>
              </a:extLst>
            </p:cNvPr>
            <p:cNvSpPr txBox="1"/>
            <p:nvPr/>
          </p:nvSpPr>
          <p:spPr>
            <a:xfrm>
              <a:off x="752928" y="1754477"/>
              <a:ext cx="2305118" cy="44985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온라인 학습 지원 도구 등</a:t>
              </a:r>
              <a:endParaRPr lang="en-US" altLang="ko-KR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디지털 교육 환경을 활용한 평가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170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02657 -3.7037E-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02657 -3.7037E-7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02657 -3.7037E-7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02657 -3.7037E-7 " pathEditMode="relative" rAng="0" ptsTypes="AA">
                                      <p:cBhvr>
                                        <p:cTn id="42" dur="50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CB87427-AAE7-D0A6-737F-57B60A050438}"/>
              </a:ext>
            </a:extLst>
          </p:cNvPr>
          <p:cNvGrpSpPr/>
          <p:nvPr/>
        </p:nvGrpSpPr>
        <p:grpSpPr>
          <a:xfrm>
            <a:off x="1981547" y="0"/>
            <a:ext cx="5180906" cy="3555389"/>
            <a:chOff x="1981547" y="0"/>
            <a:chExt cx="5180906" cy="355538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224233-A6BE-8D62-81BD-2D9A0AFA7CC9}"/>
                </a:ext>
              </a:extLst>
            </p:cNvPr>
            <p:cNvSpPr txBox="1"/>
            <p:nvPr/>
          </p:nvSpPr>
          <p:spPr>
            <a:xfrm>
              <a:off x="1981547" y="2201172"/>
              <a:ext cx="5180906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개정 내용 및 특징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D7B94F18-4A68-3C08-FFB3-42B1B7E1D0EA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8" name="사각형: 둥근 위쪽 모서리 7">
                <a:extLst>
                  <a:ext uri="{FF2B5EF4-FFF2-40B4-BE49-F238E27FC236}">
                    <a16:creationId xmlns:a16="http://schemas.microsoft.com/office/drawing/2014/main" id="{71AD43D7-B74C-9AD9-9F38-612C2F475ED5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E6BE0F-C766-1E5E-C8AE-6775C0B8EB34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97FD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924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39773E3-BE03-1A5F-C858-013DA10DF241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54BA6CF-5C04-BA99-E017-146F521EBA55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3DBCB4-B752-C51E-159D-1E29298D8504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3E3D9A-ED64-44FE-16DE-C2A6F6017477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0926659A-B5DB-D18C-14D9-E1F25C8FE814}"/>
              </a:ext>
            </a:extLst>
          </p:cNvPr>
          <p:cNvGrpSpPr/>
          <p:nvPr/>
        </p:nvGrpSpPr>
        <p:grpSpPr>
          <a:xfrm>
            <a:off x="328311" y="1230346"/>
            <a:ext cx="1668354" cy="246221"/>
            <a:chOff x="328311" y="1277971"/>
            <a:chExt cx="1668354" cy="246221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64607B15-1948-2248-5277-11B4F491F7EC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9E6536D1-E22F-CA7C-93C4-431CD63CF55E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127B0D56-CE90-BA6F-D76B-A35FFD8A7DAE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9E6A103A-D423-75CF-15A6-65FC153119CE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A08A34B7-E08A-8D8F-1112-FA40A1B3542A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6B41735-4738-E350-0986-1DFED4898432}"/>
                </a:ext>
              </a:extLst>
            </p:cNvPr>
            <p:cNvSpPr txBox="1"/>
            <p:nvPr/>
          </p:nvSpPr>
          <p:spPr>
            <a:xfrm>
              <a:off x="592434" y="1277971"/>
              <a:ext cx="140423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교과목 체제 변화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82037569-BFB8-C4DE-499B-F8AFCBDEF0CB}"/>
              </a:ext>
            </a:extLst>
          </p:cNvPr>
          <p:cNvGrpSpPr/>
          <p:nvPr/>
        </p:nvGrpSpPr>
        <p:grpSpPr>
          <a:xfrm>
            <a:off x="338239" y="1602960"/>
            <a:ext cx="8485721" cy="4547573"/>
            <a:chOff x="338239" y="1602960"/>
            <a:chExt cx="8485721" cy="4547573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C4524C1-24C7-FF2F-730A-5497B0F7099C}"/>
                </a:ext>
              </a:extLst>
            </p:cNvPr>
            <p:cNvGrpSpPr/>
            <p:nvPr/>
          </p:nvGrpSpPr>
          <p:grpSpPr>
            <a:xfrm>
              <a:off x="1372442" y="1784350"/>
              <a:ext cx="6727948" cy="1091498"/>
              <a:chOff x="1372442" y="1784350"/>
              <a:chExt cx="6727948" cy="1091498"/>
            </a:xfrm>
          </p:grpSpPr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A4453C0B-FD2A-81FE-F632-137960E15D77}"/>
                  </a:ext>
                </a:extLst>
              </p:cNvPr>
              <p:cNvGrpSpPr/>
              <p:nvPr/>
            </p:nvGrpSpPr>
            <p:grpSpPr>
              <a:xfrm>
                <a:off x="3147060" y="1784350"/>
                <a:ext cx="4953330" cy="1091498"/>
                <a:chOff x="3147060" y="1784350"/>
                <a:chExt cx="4953330" cy="1091498"/>
              </a:xfrm>
            </p:grpSpPr>
            <p:sp>
              <p:nvSpPr>
                <p:cNvPr id="102" name="사각형: 둥근 모서리 101">
                  <a:extLst>
                    <a:ext uri="{FF2B5EF4-FFF2-40B4-BE49-F238E27FC236}">
                      <a16:creationId xmlns:a16="http://schemas.microsoft.com/office/drawing/2014/main" id="{E249F38B-73C4-93F3-98F9-B5298A53218A}"/>
                    </a:ext>
                  </a:extLst>
                </p:cNvPr>
                <p:cNvSpPr/>
                <p:nvPr/>
              </p:nvSpPr>
              <p:spPr>
                <a:xfrm>
                  <a:off x="3147060" y="2190005"/>
                  <a:ext cx="4953330" cy="685843"/>
                </a:xfrm>
                <a:custGeom>
                  <a:avLst/>
                  <a:gdLst>
                    <a:gd name="connsiteX0" fmla="*/ 0 w 4953330"/>
                    <a:gd name="connsiteY0" fmla="*/ 225491 h 911334"/>
                    <a:gd name="connsiteX1" fmla="*/ 225491 w 4953330"/>
                    <a:gd name="connsiteY1" fmla="*/ 0 h 911334"/>
                    <a:gd name="connsiteX2" fmla="*/ 4727839 w 4953330"/>
                    <a:gd name="connsiteY2" fmla="*/ 0 h 911334"/>
                    <a:gd name="connsiteX3" fmla="*/ 4953330 w 4953330"/>
                    <a:gd name="connsiteY3" fmla="*/ 225491 h 911334"/>
                    <a:gd name="connsiteX4" fmla="*/ 4953330 w 4953330"/>
                    <a:gd name="connsiteY4" fmla="*/ 685843 h 911334"/>
                    <a:gd name="connsiteX5" fmla="*/ 4727839 w 4953330"/>
                    <a:gd name="connsiteY5" fmla="*/ 911334 h 911334"/>
                    <a:gd name="connsiteX6" fmla="*/ 225491 w 4953330"/>
                    <a:gd name="connsiteY6" fmla="*/ 911334 h 911334"/>
                    <a:gd name="connsiteX7" fmla="*/ 0 w 4953330"/>
                    <a:gd name="connsiteY7" fmla="*/ 685843 h 911334"/>
                    <a:gd name="connsiteX8" fmla="*/ 0 w 4953330"/>
                    <a:gd name="connsiteY8" fmla="*/ 225491 h 911334"/>
                    <a:gd name="connsiteX0" fmla="*/ 0 w 4953330"/>
                    <a:gd name="connsiteY0" fmla="*/ 685843 h 911334"/>
                    <a:gd name="connsiteX1" fmla="*/ 0 w 4953330"/>
                    <a:gd name="connsiteY1" fmla="*/ 225491 h 911334"/>
                    <a:gd name="connsiteX2" fmla="*/ 225491 w 4953330"/>
                    <a:gd name="connsiteY2" fmla="*/ 0 h 911334"/>
                    <a:gd name="connsiteX3" fmla="*/ 4727839 w 4953330"/>
                    <a:gd name="connsiteY3" fmla="*/ 0 h 911334"/>
                    <a:gd name="connsiteX4" fmla="*/ 4953330 w 4953330"/>
                    <a:gd name="connsiteY4" fmla="*/ 225491 h 911334"/>
                    <a:gd name="connsiteX5" fmla="*/ 4953330 w 4953330"/>
                    <a:gd name="connsiteY5" fmla="*/ 685843 h 911334"/>
                    <a:gd name="connsiteX6" fmla="*/ 4727839 w 4953330"/>
                    <a:gd name="connsiteY6" fmla="*/ 911334 h 911334"/>
                    <a:gd name="connsiteX7" fmla="*/ 225491 w 4953330"/>
                    <a:gd name="connsiteY7" fmla="*/ 911334 h 911334"/>
                    <a:gd name="connsiteX8" fmla="*/ 91440 w 4953330"/>
                    <a:gd name="connsiteY8" fmla="*/ 777283 h 911334"/>
                    <a:gd name="connsiteX0" fmla="*/ 0 w 4953330"/>
                    <a:gd name="connsiteY0" fmla="*/ 685843 h 911334"/>
                    <a:gd name="connsiteX1" fmla="*/ 0 w 4953330"/>
                    <a:gd name="connsiteY1" fmla="*/ 225491 h 911334"/>
                    <a:gd name="connsiteX2" fmla="*/ 225491 w 4953330"/>
                    <a:gd name="connsiteY2" fmla="*/ 0 h 911334"/>
                    <a:gd name="connsiteX3" fmla="*/ 4727839 w 4953330"/>
                    <a:gd name="connsiteY3" fmla="*/ 0 h 911334"/>
                    <a:gd name="connsiteX4" fmla="*/ 4953330 w 4953330"/>
                    <a:gd name="connsiteY4" fmla="*/ 225491 h 911334"/>
                    <a:gd name="connsiteX5" fmla="*/ 4953330 w 4953330"/>
                    <a:gd name="connsiteY5" fmla="*/ 685843 h 911334"/>
                    <a:gd name="connsiteX6" fmla="*/ 4727839 w 4953330"/>
                    <a:gd name="connsiteY6" fmla="*/ 911334 h 911334"/>
                    <a:gd name="connsiteX7" fmla="*/ 225491 w 4953330"/>
                    <a:gd name="connsiteY7" fmla="*/ 911334 h 911334"/>
                    <a:gd name="connsiteX0" fmla="*/ 0 w 4953330"/>
                    <a:gd name="connsiteY0" fmla="*/ 685843 h 911334"/>
                    <a:gd name="connsiteX1" fmla="*/ 0 w 4953330"/>
                    <a:gd name="connsiteY1" fmla="*/ 225491 h 911334"/>
                    <a:gd name="connsiteX2" fmla="*/ 225491 w 4953330"/>
                    <a:gd name="connsiteY2" fmla="*/ 0 h 911334"/>
                    <a:gd name="connsiteX3" fmla="*/ 4727839 w 4953330"/>
                    <a:gd name="connsiteY3" fmla="*/ 0 h 911334"/>
                    <a:gd name="connsiteX4" fmla="*/ 4953330 w 4953330"/>
                    <a:gd name="connsiteY4" fmla="*/ 225491 h 911334"/>
                    <a:gd name="connsiteX5" fmla="*/ 4953330 w 4953330"/>
                    <a:gd name="connsiteY5" fmla="*/ 685843 h 911334"/>
                    <a:gd name="connsiteX6" fmla="*/ 4727839 w 4953330"/>
                    <a:gd name="connsiteY6" fmla="*/ 911334 h 911334"/>
                    <a:gd name="connsiteX0" fmla="*/ 0 w 4953330"/>
                    <a:gd name="connsiteY0" fmla="*/ 685843 h 685843"/>
                    <a:gd name="connsiteX1" fmla="*/ 0 w 4953330"/>
                    <a:gd name="connsiteY1" fmla="*/ 225491 h 685843"/>
                    <a:gd name="connsiteX2" fmla="*/ 225491 w 4953330"/>
                    <a:gd name="connsiteY2" fmla="*/ 0 h 685843"/>
                    <a:gd name="connsiteX3" fmla="*/ 4727839 w 4953330"/>
                    <a:gd name="connsiteY3" fmla="*/ 0 h 685843"/>
                    <a:gd name="connsiteX4" fmla="*/ 4953330 w 4953330"/>
                    <a:gd name="connsiteY4" fmla="*/ 225491 h 685843"/>
                    <a:gd name="connsiteX5" fmla="*/ 4953330 w 4953330"/>
                    <a:gd name="connsiteY5" fmla="*/ 685843 h 685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53330" h="685843">
                      <a:moveTo>
                        <a:pt x="0" y="685843"/>
                      </a:moveTo>
                      <a:lnTo>
                        <a:pt x="0" y="225491"/>
                      </a:lnTo>
                      <a:cubicBezTo>
                        <a:pt x="0" y="100956"/>
                        <a:pt x="100956" y="0"/>
                        <a:pt x="225491" y="0"/>
                      </a:cubicBezTo>
                      <a:lnTo>
                        <a:pt x="4727839" y="0"/>
                      </a:lnTo>
                      <a:cubicBezTo>
                        <a:pt x="4852374" y="0"/>
                        <a:pt x="4953330" y="100956"/>
                        <a:pt x="4953330" y="225491"/>
                      </a:cubicBezTo>
                      <a:lnTo>
                        <a:pt x="4953330" y="685843"/>
                      </a:lnTo>
                    </a:path>
                  </a:pathLst>
                </a:custGeom>
                <a:noFill/>
                <a:ln w="25400" cap="rnd">
                  <a:solidFill>
                    <a:schemeClr val="tx1">
                      <a:alpha val="2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cxnSp>
              <p:nvCxnSpPr>
                <p:cNvPr id="103" name="직선 연결선 102">
                  <a:extLst>
                    <a:ext uri="{FF2B5EF4-FFF2-40B4-BE49-F238E27FC236}">
                      <a16:creationId xmlns:a16="http://schemas.microsoft.com/office/drawing/2014/main" id="{7402FD0A-5323-B1E8-3940-ACA99B16E7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05558" y="2247899"/>
                  <a:ext cx="0" cy="233364"/>
                </a:xfrm>
                <a:prstGeom prst="line">
                  <a:avLst/>
                </a:prstGeom>
                <a:solidFill>
                  <a:schemeClr val="bg1"/>
                </a:solidFill>
                <a:ln w="25400" cap="rnd">
                  <a:solidFill>
                    <a:schemeClr val="tx1">
                      <a:alpha val="2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4" name="직선 연결선 103">
                  <a:extLst>
                    <a:ext uri="{FF2B5EF4-FFF2-40B4-BE49-F238E27FC236}">
                      <a16:creationId xmlns:a16="http://schemas.microsoft.com/office/drawing/2014/main" id="{42DFD44C-E467-A76C-BC23-5E2E94DDE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52465" y="2247899"/>
                  <a:ext cx="0" cy="233364"/>
                </a:xfrm>
                <a:prstGeom prst="line">
                  <a:avLst/>
                </a:prstGeom>
                <a:solidFill>
                  <a:schemeClr val="bg1"/>
                </a:solidFill>
                <a:ln w="25400" cap="rnd">
                  <a:solidFill>
                    <a:schemeClr val="tx1">
                      <a:alpha val="2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6" name="직선 연결선 105">
                  <a:extLst>
                    <a:ext uri="{FF2B5EF4-FFF2-40B4-BE49-F238E27FC236}">
                      <a16:creationId xmlns:a16="http://schemas.microsoft.com/office/drawing/2014/main" id="{ADCE1949-3489-4100-DCA7-779830197B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27370" y="1784350"/>
                  <a:ext cx="0" cy="387262"/>
                </a:xfrm>
                <a:prstGeom prst="line">
                  <a:avLst/>
                </a:prstGeom>
                <a:solidFill>
                  <a:schemeClr val="bg1"/>
                </a:solidFill>
                <a:ln w="25400" cap="rnd">
                  <a:solidFill>
                    <a:schemeClr val="tx1">
                      <a:alpha val="2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cxnSp>
            <p:nvCxnSpPr>
              <p:cNvPr id="97" name="직선 연결선 96">
                <a:extLst>
                  <a:ext uri="{FF2B5EF4-FFF2-40B4-BE49-F238E27FC236}">
                    <a16:creationId xmlns:a16="http://schemas.microsoft.com/office/drawing/2014/main" id="{0B3AB4FE-5AF4-61F9-5AC7-863E7E3BC7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2442" y="1915870"/>
                <a:ext cx="0" cy="578724"/>
              </a:xfrm>
              <a:prstGeom prst="line">
                <a:avLst/>
              </a:prstGeom>
              <a:solidFill>
                <a:schemeClr val="bg1"/>
              </a:solidFill>
              <a:ln w="25400" cap="rnd">
                <a:solidFill>
                  <a:schemeClr val="tx1">
                    <a:alpha val="20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D413674B-2766-BF9D-1C98-E72F83AD0683}"/>
                </a:ext>
              </a:extLst>
            </p:cNvPr>
            <p:cNvGrpSpPr/>
            <p:nvPr/>
          </p:nvGrpSpPr>
          <p:grpSpPr>
            <a:xfrm>
              <a:off x="338239" y="1602960"/>
              <a:ext cx="8485721" cy="284177"/>
              <a:chOff x="338239" y="1602960"/>
              <a:chExt cx="8485721" cy="284177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0875C0ED-0DF2-2107-F2EC-8B3A56E763DE}"/>
                  </a:ext>
                </a:extLst>
              </p:cNvPr>
              <p:cNvGrpSpPr/>
              <p:nvPr/>
            </p:nvGrpSpPr>
            <p:grpSpPr>
              <a:xfrm>
                <a:off x="338239" y="1602960"/>
                <a:ext cx="1955381" cy="284177"/>
                <a:chOff x="338239" y="1602960"/>
                <a:chExt cx="1955381" cy="284177"/>
              </a:xfrm>
            </p:grpSpPr>
            <p:sp>
              <p:nvSpPr>
                <p:cNvPr id="27" name="사각형: 둥근 모서리 26">
                  <a:extLst>
                    <a:ext uri="{FF2B5EF4-FFF2-40B4-BE49-F238E27FC236}">
                      <a16:creationId xmlns:a16="http://schemas.microsoft.com/office/drawing/2014/main" id="{014CB92A-DD78-23D6-296E-5723020AA3C3}"/>
                    </a:ext>
                  </a:extLst>
                </p:cNvPr>
                <p:cNvSpPr/>
                <p:nvPr/>
              </p:nvSpPr>
              <p:spPr>
                <a:xfrm>
                  <a:off x="338239" y="1602960"/>
                  <a:ext cx="1955381" cy="284177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0F958E"/>
                    </a:gs>
                    <a:gs pos="87000">
                      <a:srgbClr val="286EB4"/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0D2B02E-6D39-766A-D81B-5F58C58AFC85}"/>
                    </a:ext>
                  </a:extLst>
                </p:cNvPr>
                <p:cNvSpPr txBox="1"/>
                <p:nvPr/>
              </p:nvSpPr>
              <p:spPr>
                <a:xfrm>
                  <a:off x="757283" y="1652715"/>
                  <a:ext cx="111729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초등학교 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-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중학교</a:t>
                  </a:r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9658AD32-A374-FE9D-02AF-8B585139D49D}"/>
                  </a:ext>
                </a:extLst>
              </p:cNvPr>
              <p:cNvGrpSpPr/>
              <p:nvPr/>
            </p:nvGrpSpPr>
            <p:grpSpPr>
              <a:xfrm>
                <a:off x="2430780" y="1602960"/>
                <a:ext cx="6393180" cy="284177"/>
                <a:chOff x="2056549" y="1602960"/>
                <a:chExt cx="6767411" cy="284177"/>
              </a:xfrm>
            </p:grpSpPr>
            <p:sp>
              <p:nvSpPr>
                <p:cNvPr id="32" name="사각형: 둥근 모서리 31">
                  <a:extLst>
                    <a:ext uri="{FF2B5EF4-FFF2-40B4-BE49-F238E27FC236}">
                      <a16:creationId xmlns:a16="http://schemas.microsoft.com/office/drawing/2014/main" id="{DB1FCCE6-A564-2651-3F41-475080909A3C}"/>
                    </a:ext>
                  </a:extLst>
                </p:cNvPr>
                <p:cNvSpPr/>
                <p:nvPr/>
              </p:nvSpPr>
              <p:spPr>
                <a:xfrm>
                  <a:off x="2056549" y="1602960"/>
                  <a:ext cx="6767411" cy="28417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9539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4017640-D92A-3512-FB2F-B4C6FBEE9103}"/>
                    </a:ext>
                  </a:extLst>
                </p:cNvPr>
                <p:cNvSpPr txBox="1"/>
                <p:nvPr/>
              </p:nvSpPr>
              <p:spPr>
                <a:xfrm>
                  <a:off x="5161332" y="1652715"/>
                  <a:ext cx="55784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고등학교</a:t>
                  </a:r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FE92200-F78B-02D6-DCF6-FC68F30730A6}"/>
                </a:ext>
              </a:extLst>
            </p:cNvPr>
            <p:cNvGrpSpPr/>
            <p:nvPr/>
          </p:nvGrpSpPr>
          <p:grpSpPr>
            <a:xfrm>
              <a:off x="447105" y="2503673"/>
              <a:ext cx="8306621" cy="343855"/>
              <a:chOff x="447105" y="2503673"/>
              <a:chExt cx="8306621" cy="343855"/>
            </a:xfrm>
            <a:gradFill>
              <a:gsLst>
                <a:gs pos="0">
                  <a:srgbClr val="6ED5BF"/>
                </a:gs>
                <a:gs pos="100000">
                  <a:srgbClr val="B8A0DA"/>
                </a:gs>
                <a:gs pos="50000">
                  <a:srgbClr val="779EE3"/>
                </a:gs>
              </a:gsLst>
              <a:lin ang="2700000" scaled="0"/>
            </a:gradFill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7A771754-C48B-12A1-EE83-A2D15ED5ADEC}"/>
                  </a:ext>
                </a:extLst>
              </p:cNvPr>
              <p:cNvSpPr/>
              <p:nvPr/>
            </p:nvSpPr>
            <p:spPr>
              <a:xfrm>
                <a:off x="447105" y="2503673"/>
                <a:ext cx="1850675" cy="34385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>
                <a:innerShdw blurRad="38100" dist="38100" dir="54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75" name="사각형: 둥근 위쪽 모서리 74">
                <a:extLst>
                  <a:ext uri="{FF2B5EF4-FFF2-40B4-BE49-F238E27FC236}">
                    <a16:creationId xmlns:a16="http://schemas.microsoft.com/office/drawing/2014/main" id="{88B4D91F-9173-7452-26D2-5238CA1410DB}"/>
                  </a:ext>
                </a:extLst>
              </p:cNvPr>
              <p:cNvSpPr/>
              <p:nvPr/>
            </p:nvSpPr>
            <p:spPr>
              <a:xfrm>
                <a:off x="2508753" y="2503673"/>
                <a:ext cx="1317618" cy="34385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  <a:effectLst>
                <a:innerShdw blurRad="38100" dist="38100" dir="54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78" name="사각형: 둥근 위쪽 모서리 77">
                <a:extLst>
                  <a:ext uri="{FF2B5EF4-FFF2-40B4-BE49-F238E27FC236}">
                    <a16:creationId xmlns:a16="http://schemas.microsoft.com/office/drawing/2014/main" id="{FF6A6079-0806-075F-24D7-FD6C5BA813E6}"/>
                  </a:ext>
                </a:extLst>
              </p:cNvPr>
              <p:cNvSpPr/>
              <p:nvPr/>
            </p:nvSpPr>
            <p:spPr>
              <a:xfrm>
                <a:off x="4151204" y="2503673"/>
                <a:ext cx="1317618" cy="34385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  <a:effectLst>
                <a:innerShdw blurRad="38100" dist="38100" dir="54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81" name="사각형: 둥근 위쪽 모서리 80">
                <a:extLst>
                  <a:ext uri="{FF2B5EF4-FFF2-40B4-BE49-F238E27FC236}">
                    <a16:creationId xmlns:a16="http://schemas.microsoft.com/office/drawing/2014/main" id="{0697269E-2CA0-0268-8936-E1A5AEBD2509}"/>
                  </a:ext>
                </a:extLst>
              </p:cNvPr>
              <p:cNvSpPr/>
              <p:nvPr/>
            </p:nvSpPr>
            <p:spPr>
              <a:xfrm>
                <a:off x="5793656" y="2503673"/>
                <a:ext cx="1317618" cy="34385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  <a:effectLst>
                <a:innerShdw blurRad="38100" dist="38100" dir="54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84" name="사각형: 둥근 위쪽 모서리 83">
                <a:extLst>
                  <a:ext uri="{FF2B5EF4-FFF2-40B4-BE49-F238E27FC236}">
                    <a16:creationId xmlns:a16="http://schemas.microsoft.com/office/drawing/2014/main" id="{3DB11AA3-B55F-B3C2-86A0-0F94274EB431}"/>
                  </a:ext>
                </a:extLst>
              </p:cNvPr>
              <p:cNvSpPr/>
              <p:nvPr/>
            </p:nvSpPr>
            <p:spPr>
              <a:xfrm>
                <a:off x="7436108" y="2503673"/>
                <a:ext cx="1317618" cy="34385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  <a:effectLst>
                <a:innerShdw blurRad="38100" dist="38100" dir="54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0FC4EC8-A1DB-C848-38ED-571F0058EB08}"/>
                </a:ext>
              </a:extLst>
            </p:cNvPr>
            <p:cNvGrpSpPr/>
            <p:nvPr/>
          </p:nvGrpSpPr>
          <p:grpSpPr>
            <a:xfrm>
              <a:off x="1208936" y="2567878"/>
              <a:ext cx="7421385" cy="215444"/>
              <a:chOff x="1208936" y="2567878"/>
              <a:chExt cx="7421385" cy="215444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80E212D-E4D7-D4BF-357A-EA18ED740E6A}"/>
                  </a:ext>
                </a:extLst>
              </p:cNvPr>
              <p:cNvSpPr txBox="1"/>
              <p:nvPr/>
            </p:nvSpPr>
            <p:spPr>
              <a:xfrm>
                <a:off x="1208936" y="2567878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과학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7C7A60F-C267-C35E-FDE7-F7A9B11652BE}"/>
                  </a:ext>
                </a:extLst>
              </p:cNvPr>
              <p:cNvSpPr txBox="1"/>
              <p:nvPr/>
            </p:nvSpPr>
            <p:spPr>
              <a:xfrm>
                <a:off x="5917062" y="2567878"/>
                <a:ext cx="10708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진로 선택 과목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29A6C7E-798F-6783-F719-424A0BBC69F8}"/>
                  </a:ext>
                </a:extLst>
              </p:cNvPr>
              <p:cNvSpPr txBox="1"/>
              <p:nvPr/>
            </p:nvSpPr>
            <p:spPr>
              <a:xfrm>
                <a:off x="7559514" y="2567878"/>
                <a:ext cx="10708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융합 선택 과목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89FBC32-9B6A-F7F7-8AFC-03FCF0166861}"/>
                  </a:ext>
                </a:extLst>
              </p:cNvPr>
              <p:cNvSpPr txBox="1"/>
              <p:nvPr/>
            </p:nvSpPr>
            <p:spPr>
              <a:xfrm>
                <a:off x="2818107" y="2567878"/>
                <a:ext cx="6989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공통 과목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E2E5C77-E5B6-0C69-870B-0F5A1008A124}"/>
                  </a:ext>
                </a:extLst>
              </p:cNvPr>
              <p:cNvSpPr txBox="1"/>
              <p:nvPr/>
            </p:nvSpPr>
            <p:spPr>
              <a:xfrm>
                <a:off x="4274611" y="2567878"/>
                <a:ext cx="10708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일반 선택 과목</a:t>
                </a: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F0F11E06-3618-331A-E964-2A6986A27D53}"/>
                </a:ext>
              </a:extLst>
            </p:cNvPr>
            <p:cNvGrpSpPr/>
            <p:nvPr/>
          </p:nvGrpSpPr>
          <p:grpSpPr>
            <a:xfrm>
              <a:off x="2430780" y="2847528"/>
              <a:ext cx="1462313" cy="3286572"/>
              <a:chOff x="2430780" y="2847528"/>
              <a:chExt cx="1462313" cy="3286572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2BF72A14-77E6-3005-7D6F-5B4D618D9FD4}"/>
                  </a:ext>
                </a:extLst>
              </p:cNvPr>
              <p:cNvSpPr/>
              <p:nvPr/>
            </p:nvSpPr>
            <p:spPr>
              <a:xfrm>
                <a:off x="2430780" y="2847528"/>
                <a:ext cx="1462313" cy="3286572"/>
              </a:xfrm>
              <a:prstGeom prst="roundRect">
                <a:avLst>
                  <a:gd name="adj" fmla="val 5894"/>
                </a:avLst>
              </a:prstGeom>
              <a:solidFill>
                <a:schemeClr val="bg1"/>
              </a:solidFill>
              <a:ln w="19050">
                <a:solidFill>
                  <a:srgbClr val="D5E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3DC51A87-2594-627A-D44F-5B7F0EBF394C}"/>
                  </a:ext>
                </a:extLst>
              </p:cNvPr>
              <p:cNvGrpSpPr/>
              <p:nvPr/>
            </p:nvGrpSpPr>
            <p:grpSpPr>
              <a:xfrm>
                <a:off x="2486725" y="2895857"/>
                <a:ext cx="1350422" cy="3189915"/>
                <a:chOff x="2486725" y="2895857"/>
                <a:chExt cx="1350422" cy="3189915"/>
              </a:xfrm>
            </p:grpSpPr>
            <p:sp>
              <p:nvSpPr>
                <p:cNvPr id="3" name="사각형: 둥근 모서리 2">
                  <a:extLst>
                    <a:ext uri="{FF2B5EF4-FFF2-40B4-BE49-F238E27FC236}">
                      <a16:creationId xmlns:a16="http://schemas.microsoft.com/office/drawing/2014/main" id="{04C4B20A-389D-09B0-28A3-59A3620011AD}"/>
                    </a:ext>
                  </a:extLst>
                </p:cNvPr>
                <p:cNvSpPr/>
                <p:nvPr/>
              </p:nvSpPr>
              <p:spPr>
                <a:xfrm>
                  <a:off x="2486725" y="2895857"/>
                  <a:ext cx="1350422" cy="3189915"/>
                </a:xfrm>
                <a:prstGeom prst="roundRect">
                  <a:avLst>
                    <a:gd name="adj" fmla="val 5894"/>
                  </a:avLst>
                </a:prstGeom>
                <a:solidFill>
                  <a:srgbClr val="D5E8F2">
                    <a:alpha val="37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E691574E-8F02-2BF8-E7E0-BF6AFBBE035C}"/>
                    </a:ext>
                  </a:extLst>
                </p:cNvPr>
                <p:cNvSpPr txBox="1"/>
                <p:nvPr/>
              </p:nvSpPr>
              <p:spPr>
                <a:xfrm>
                  <a:off x="2862175" y="3207272"/>
                  <a:ext cx="599524" cy="1709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통합과학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1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9033DA9-D520-33AF-2C5D-681F80FE5A00}"/>
                    </a:ext>
                  </a:extLst>
                </p:cNvPr>
                <p:cNvSpPr txBox="1"/>
                <p:nvPr/>
              </p:nvSpPr>
              <p:spPr>
                <a:xfrm>
                  <a:off x="2733936" y="4789485"/>
                  <a:ext cx="856004" cy="1709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과학탐구실험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1</a:t>
                  </a:r>
                </a:p>
              </p:txBody>
            </p:sp>
            <p:grpSp>
              <p:nvGrpSpPr>
                <p:cNvPr id="114" name="그룹 113">
                  <a:extLst>
                    <a:ext uri="{FF2B5EF4-FFF2-40B4-BE49-F238E27FC236}">
                      <a16:creationId xmlns:a16="http://schemas.microsoft.com/office/drawing/2014/main" id="{3860DA90-27D2-D51D-8921-2EEF198CA265}"/>
                    </a:ext>
                  </a:extLst>
                </p:cNvPr>
                <p:cNvGrpSpPr/>
                <p:nvPr/>
              </p:nvGrpSpPr>
              <p:grpSpPr>
                <a:xfrm>
                  <a:off x="2488104" y="3685553"/>
                  <a:ext cx="1347665" cy="805486"/>
                  <a:chOff x="2117228" y="2881252"/>
                  <a:chExt cx="1426552" cy="821109"/>
                </a:xfrm>
              </p:grpSpPr>
              <p:sp>
                <p:nvSpPr>
                  <p:cNvPr id="115" name="직사각형 114">
                    <a:extLst>
                      <a:ext uri="{FF2B5EF4-FFF2-40B4-BE49-F238E27FC236}">
                        <a16:creationId xmlns:a16="http://schemas.microsoft.com/office/drawing/2014/main" id="{FEE8E4C2-EBD1-3064-7B47-98DBE494CB0A}"/>
                      </a:ext>
                    </a:extLst>
                  </p:cNvPr>
                  <p:cNvSpPr/>
                  <p:nvPr/>
                </p:nvSpPr>
                <p:spPr>
                  <a:xfrm>
                    <a:off x="2117228" y="2881252"/>
                    <a:ext cx="1426552" cy="821109"/>
                  </a:xfrm>
                  <a:prstGeom prst="rect">
                    <a:avLst/>
                  </a:prstGeom>
                  <a:solidFill>
                    <a:srgbClr val="D5E8F2">
                      <a:alpha val="7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31A6B38C-D0C6-60AB-3805-847C09EC0D45}"/>
                      </a:ext>
                    </a:extLst>
                  </p:cNvPr>
                  <p:cNvSpPr txBox="1"/>
                  <p:nvPr/>
                </p:nvSpPr>
                <p:spPr>
                  <a:xfrm>
                    <a:off x="2513196" y="3200144"/>
                    <a:ext cx="634618" cy="1742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통합과학</a:t>
                    </a:r>
                    <a:r>
                      <a:rPr lang="en-US" altLang="ko-KR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2</a:t>
                    </a:r>
                  </a:p>
                </p:txBody>
              </p:sp>
            </p:grpSp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5ADD732D-6E72-C2EB-BC8C-7CF5E3FB635C}"/>
                    </a:ext>
                  </a:extLst>
                </p:cNvPr>
                <p:cNvGrpSpPr/>
                <p:nvPr/>
              </p:nvGrpSpPr>
              <p:grpSpPr>
                <a:xfrm>
                  <a:off x="2488104" y="5280286"/>
                  <a:ext cx="1347665" cy="805486"/>
                  <a:chOff x="2117228" y="2881252"/>
                  <a:chExt cx="1426552" cy="821109"/>
                </a:xfrm>
              </p:grpSpPr>
              <p:sp>
                <p:nvSpPr>
                  <p:cNvPr id="121" name="사각형: 둥근 위쪽 모서리 120">
                    <a:extLst>
                      <a:ext uri="{FF2B5EF4-FFF2-40B4-BE49-F238E27FC236}">
                        <a16:creationId xmlns:a16="http://schemas.microsoft.com/office/drawing/2014/main" id="{C5AB250C-51BB-25FA-969A-86FB4F1AFCB6}"/>
                      </a:ext>
                    </a:extLst>
                  </p:cNvPr>
                  <p:cNvSpPr/>
                  <p:nvPr/>
                </p:nvSpPr>
                <p:spPr>
                  <a:xfrm>
                    <a:off x="2117228" y="2881252"/>
                    <a:ext cx="1426552" cy="821109"/>
                  </a:xfrm>
                  <a:prstGeom prst="round2SameRect">
                    <a:avLst>
                      <a:gd name="adj1" fmla="val 0"/>
                      <a:gd name="adj2" fmla="val 6504"/>
                    </a:avLst>
                  </a:prstGeom>
                  <a:solidFill>
                    <a:srgbClr val="D5E8F2">
                      <a:alpha val="7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C5402D48-2E20-29A6-AB0B-EAE58DE6A102}"/>
                      </a:ext>
                    </a:extLst>
                  </p:cNvPr>
                  <p:cNvSpPr txBox="1"/>
                  <p:nvPr/>
                </p:nvSpPr>
                <p:spPr>
                  <a:xfrm>
                    <a:off x="2377450" y="3200144"/>
                    <a:ext cx="906111" cy="1742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과학탐구실험</a:t>
                    </a:r>
                    <a:r>
                      <a:rPr lang="en-US" altLang="ko-KR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2</a:t>
                    </a:r>
                  </a:p>
                </p:txBody>
              </p:sp>
            </p:grpSp>
          </p:grp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A516512D-DEFD-D087-9C72-FF028C8C183E}"/>
                </a:ext>
              </a:extLst>
            </p:cNvPr>
            <p:cNvGrpSpPr/>
            <p:nvPr/>
          </p:nvGrpSpPr>
          <p:grpSpPr>
            <a:xfrm>
              <a:off x="4074402" y="2847528"/>
              <a:ext cx="1462313" cy="3286572"/>
              <a:chOff x="4074402" y="2847528"/>
              <a:chExt cx="1462313" cy="3286572"/>
            </a:xfrm>
          </p:grpSpPr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05C84656-26A5-24F0-86AC-37182D3E0E94}"/>
                  </a:ext>
                </a:extLst>
              </p:cNvPr>
              <p:cNvSpPr/>
              <p:nvPr/>
            </p:nvSpPr>
            <p:spPr>
              <a:xfrm>
                <a:off x="4074402" y="2847528"/>
                <a:ext cx="1462313" cy="3286572"/>
              </a:xfrm>
              <a:prstGeom prst="roundRect">
                <a:avLst>
                  <a:gd name="adj" fmla="val 5894"/>
                </a:avLst>
              </a:prstGeom>
              <a:solidFill>
                <a:schemeClr val="bg1"/>
              </a:solidFill>
              <a:ln w="19050">
                <a:solidFill>
                  <a:srgbClr val="D8E2F6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A6B36980-983D-C31E-6767-6F67EDC1DF0A}"/>
                  </a:ext>
                </a:extLst>
              </p:cNvPr>
              <p:cNvGrpSpPr/>
              <p:nvPr/>
            </p:nvGrpSpPr>
            <p:grpSpPr>
              <a:xfrm>
                <a:off x="4129032" y="2895857"/>
                <a:ext cx="1350422" cy="3189915"/>
                <a:chOff x="4129032" y="2895857"/>
                <a:chExt cx="1350422" cy="3189915"/>
              </a:xfrm>
            </p:grpSpPr>
            <p:sp>
              <p:nvSpPr>
                <p:cNvPr id="4" name="사각형: 둥근 모서리 3">
                  <a:extLst>
                    <a:ext uri="{FF2B5EF4-FFF2-40B4-BE49-F238E27FC236}">
                      <a16:creationId xmlns:a16="http://schemas.microsoft.com/office/drawing/2014/main" id="{0C8681BA-29B3-C7AA-46F3-359825C70EC7}"/>
                    </a:ext>
                  </a:extLst>
                </p:cNvPr>
                <p:cNvSpPr/>
                <p:nvPr/>
              </p:nvSpPr>
              <p:spPr>
                <a:xfrm>
                  <a:off x="4129032" y="2895857"/>
                  <a:ext cx="1350422" cy="3189915"/>
                </a:xfrm>
                <a:prstGeom prst="roundRect">
                  <a:avLst>
                    <a:gd name="adj" fmla="val 5894"/>
                  </a:avLst>
                </a:prstGeom>
                <a:solidFill>
                  <a:srgbClr val="D8E2F6">
                    <a:alpha val="3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5A78B32B-A87C-7390-1AE7-F143705283D0}"/>
                    </a:ext>
                  </a:extLst>
                </p:cNvPr>
                <p:cNvGrpSpPr/>
                <p:nvPr/>
              </p:nvGrpSpPr>
              <p:grpSpPr>
                <a:xfrm>
                  <a:off x="4131789" y="3685552"/>
                  <a:ext cx="1347665" cy="805486"/>
                  <a:chOff x="2117228" y="2881252"/>
                  <a:chExt cx="1426552" cy="821109"/>
                </a:xfrm>
              </p:grpSpPr>
              <p:sp>
                <p:nvSpPr>
                  <p:cNvPr id="138" name="직사각형 137">
                    <a:extLst>
                      <a:ext uri="{FF2B5EF4-FFF2-40B4-BE49-F238E27FC236}">
                        <a16:creationId xmlns:a16="http://schemas.microsoft.com/office/drawing/2014/main" id="{5D7FEFBF-C84E-3A7A-2F96-583BF97E1AE4}"/>
                      </a:ext>
                    </a:extLst>
                  </p:cNvPr>
                  <p:cNvSpPr/>
                  <p:nvPr/>
                </p:nvSpPr>
                <p:spPr>
                  <a:xfrm>
                    <a:off x="2117228" y="2881252"/>
                    <a:ext cx="1426552" cy="821109"/>
                  </a:xfrm>
                  <a:prstGeom prst="rect">
                    <a:avLst/>
                  </a:prstGeom>
                  <a:solidFill>
                    <a:srgbClr val="D8E2F6">
                      <a:alpha val="7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D15CA77F-EC80-9B4F-473A-2F2B25C41B69}"/>
                      </a:ext>
                    </a:extLst>
                  </p:cNvPr>
                  <p:cNvSpPr txBox="1"/>
                  <p:nvPr/>
                </p:nvSpPr>
                <p:spPr>
                  <a:xfrm>
                    <a:off x="2694758" y="3200144"/>
                    <a:ext cx="271493" cy="1742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화학</a:t>
                    </a:r>
                  </a:p>
                </p:txBody>
              </p:sp>
            </p:grpSp>
            <p:grpSp>
              <p:nvGrpSpPr>
                <p:cNvPr id="143" name="그룹 142">
                  <a:extLst>
                    <a:ext uri="{FF2B5EF4-FFF2-40B4-BE49-F238E27FC236}">
                      <a16:creationId xmlns:a16="http://schemas.microsoft.com/office/drawing/2014/main" id="{049C6618-40A0-71A2-1D74-989CE0EDFBF8}"/>
                    </a:ext>
                  </a:extLst>
                </p:cNvPr>
                <p:cNvGrpSpPr/>
                <p:nvPr/>
              </p:nvGrpSpPr>
              <p:grpSpPr>
                <a:xfrm>
                  <a:off x="4131789" y="5280286"/>
                  <a:ext cx="1347665" cy="805486"/>
                  <a:chOff x="2117228" y="2881252"/>
                  <a:chExt cx="1426552" cy="821109"/>
                </a:xfrm>
              </p:grpSpPr>
              <p:sp>
                <p:nvSpPr>
                  <p:cNvPr id="144" name="사각형: 둥근 위쪽 모서리 143">
                    <a:extLst>
                      <a:ext uri="{FF2B5EF4-FFF2-40B4-BE49-F238E27FC236}">
                        <a16:creationId xmlns:a16="http://schemas.microsoft.com/office/drawing/2014/main" id="{527345B0-817B-F04A-DE1F-4B08BC992571}"/>
                      </a:ext>
                    </a:extLst>
                  </p:cNvPr>
                  <p:cNvSpPr/>
                  <p:nvPr/>
                </p:nvSpPr>
                <p:spPr>
                  <a:xfrm>
                    <a:off x="2117228" y="2881252"/>
                    <a:ext cx="1426552" cy="821109"/>
                  </a:xfrm>
                  <a:prstGeom prst="round2SameRect">
                    <a:avLst>
                      <a:gd name="adj1" fmla="val 0"/>
                      <a:gd name="adj2" fmla="val 5913"/>
                    </a:avLst>
                  </a:prstGeom>
                  <a:solidFill>
                    <a:srgbClr val="D8E2F6">
                      <a:alpha val="7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22385D4D-CC53-9CF3-5D72-1FCB7633043F}"/>
                      </a:ext>
                    </a:extLst>
                  </p:cNvPr>
                  <p:cNvSpPr txBox="1"/>
                  <p:nvPr/>
                </p:nvSpPr>
                <p:spPr>
                  <a:xfrm>
                    <a:off x="2559010" y="3200144"/>
                    <a:ext cx="542989" cy="1742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지구과학</a:t>
                    </a:r>
                  </a:p>
                </p:txBody>
              </p:sp>
            </p:grp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38196886-2D63-4F73-6028-63C2297ACFA5}"/>
                    </a:ext>
                  </a:extLst>
                </p:cNvPr>
                <p:cNvSpPr txBox="1"/>
                <p:nvPr/>
              </p:nvSpPr>
              <p:spPr>
                <a:xfrm>
                  <a:off x="4613262" y="3207271"/>
                  <a:ext cx="384721" cy="1709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물리학</a:t>
                  </a:r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C68C08D1-227B-A5D5-882E-88B0519A02B7}"/>
                    </a:ext>
                  </a:extLst>
                </p:cNvPr>
                <p:cNvSpPr txBox="1"/>
                <p:nvPr/>
              </p:nvSpPr>
              <p:spPr>
                <a:xfrm>
                  <a:off x="4549141" y="4789482"/>
                  <a:ext cx="512962" cy="1709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생명과학</a:t>
                  </a:r>
                </a:p>
              </p:txBody>
            </p:sp>
          </p:grp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61D3343-D81F-5BD4-75A2-0D48AF7151CB}"/>
                </a:ext>
              </a:extLst>
            </p:cNvPr>
            <p:cNvGrpSpPr/>
            <p:nvPr/>
          </p:nvGrpSpPr>
          <p:grpSpPr>
            <a:xfrm>
              <a:off x="5718024" y="2847528"/>
              <a:ext cx="1462313" cy="3286572"/>
              <a:chOff x="5718024" y="2847528"/>
              <a:chExt cx="1462313" cy="3286572"/>
            </a:xfrm>
          </p:grpSpPr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11643357-05AC-07BC-C6B8-C0355C7864F5}"/>
                  </a:ext>
                </a:extLst>
              </p:cNvPr>
              <p:cNvSpPr/>
              <p:nvPr/>
            </p:nvSpPr>
            <p:spPr>
              <a:xfrm>
                <a:off x="5718024" y="2847528"/>
                <a:ext cx="1462313" cy="3286572"/>
              </a:xfrm>
              <a:prstGeom prst="roundRect">
                <a:avLst>
                  <a:gd name="adj" fmla="val 5894"/>
                </a:avLst>
              </a:prstGeom>
              <a:solidFill>
                <a:schemeClr val="bg1"/>
              </a:solidFill>
              <a:ln w="19050">
                <a:solidFill>
                  <a:srgbClr val="C5CCED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9ADE47A6-5758-162A-701D-BC4E3D08C771}"/>
                  </a:ext>
                </a:extLst>
              </p:cNvPr>
              <p:cNvGrpSpPr/>
              <p:nvPr/>
            </p:nvGrpSpPr>
            <p:grpSpPr>
              <a:xfrm>
                <a:off x="5772591" y="2895857"/>
                <a:ext cx="1350422" cy="3189915"/>
                <a:chOff x="5772591" y="2895857"/>
                <a:chExt cx="1350422" cy="3189915"/>
              </a:xfrm>
            </p:grpSpPr>
            <p:sp>
              <p:nvSpPr>
                <p:cNvPr id="5" name="사각형: 둥근 모서리 4">
                  <a:extLst>
                    <a:ext uri="{FF2B5EF4-FFF2-40B4-BE49-F238E27FC236}">
                      <a16:creationId xmlns:a16="http://schemas.microsoft.com/office/drawing/2014/main" id="{51BFCF76-AC67-66BF-FEF2-E02A540F28FD}"/>
                    </a:ext>
                  </a:extLst>
                </p:cNvPr>
                <p:cNvSpPr/>
                <p:nvPr/>
              </p:nvSpPr>
              <p:spPr>
                <a:xfrm>
                  <a:off x="5772591" y="2895857"/>
                  <a:ext cx="1350422" cy="3189915"/>
                </a:xfrm>
                <a:prstGeom prst="roundRect">
                  <a:avLst>
                    <a:gd name="adj" fmla="val 5894"/>
                  </a:avLst>
                </a:prstGeom>
                <a:solidFill>
                  <a:srgbClr val="DEE2F5">
                    <a:alpha val="3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7B7A0139-C181-EA28-D417-7105B00CCA04}"/>
                    </a:ext>
                  </a:extLst>
                </p:cNvPr>
                <p:cNvGrpSpPr/>
                <p:nvPr/>
              </p:nvGrpSpPr>
              <p:grpSpPr>
                <a:xfrm>
                  <a:off x="5775348" y="3008737"/>
                  <a:ext cx="1347665" cy="3077035"/>
                  <a:chOff x="5775348" y="3008737"/>
                  <a:chExt cx="1347665" cy="3077035"/>
                </a:xfrm>
              </p:grpSpPr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BDD3D35D-6047-1A0A-52B8-C458DF607759}"/>
                      </a:ext>
                    </a:extLst>
                  </p:cNvPr>
                  <p:cNvSpPr txBox="1"/>
                  <p:nvPr/>
                </p:nvSpPr>
                <p:spPr>
                  <a:xfrm>
                    <a:off x="6046828" y="3008737"/>
                    <a:ext cx="804707" cy="17097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역학과 에너지</a:t>
                    </a:r>
                  </a:p>
                </p:txBody>
              </p:sp>
              <p:grpSp>
                <p:nvGrpSpPr>
                  <p:cNvPr id="171" name="그룹 170">
                    <a:extLst>
                      <a:ext uri="{FF2B5EF4-FFF2-40B4-BE49-F238E27FC236}">
                        <a16:creationId xmlns:a16="http://schemas.microsoft.com/office/drawing/2014/main" id="{E005CF34-CF37-6591-53EB-793D7918515C}"/>
                      </a:ext>
                    </a:extLst>
                  </p:cNvPr>
                  <p:cNvGrpSpPr/>
                  <p:nvPr/>
                </p:nvGrpSpPr>
                <p:grpSpPr>
                  <a:xfrm>
                    <a:off x="5775348" y="3291514"/>
                    <a:ext cx="1347665" cy="401955"/>
                    <a:chOff x="2117228" y="2881251"/>
                    <a:chExt cx="1426552" cy="821109"/>
                  </a:xfrm>
                </p:grpSpPr>
                <p:sp>
                  <p:nvSpPr>
                    <p:cNvPr id="172" name="직사각형 171">
                      <a:extLst>
                        <a:ext uri="{FF2B5EF4-FFF2-40B4-BE49-F238E27FC236}">
                          <a16:creationId xmlns:a16="http://schemas.microsoft.com/office/drawing/2014/main" id="{A2FD7978-859B-C000-4DF6-265CBD72A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7228" y="2881251"/>
                      <a:ext cx="1426552" cy="821109"/>
                    </a:xfrm>
                    <a:prstGeom prst="rect">
                      <a:avLst/>
                    </a:prstGeom>
                    <a:solidFill>
                      <a:srgbClr val="DEE2F5">
                        <a:alpha val="7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73" name="TextBox 172">
                      <a:extLst>
                        <a:ext uri="{FF2B5EF4-FFF2-40B4-BE49-F238E27FC236}">
                          <a16:creationId xmlns:a16="http://schemas.microsoft.com/office/drawing/2014/main" id="{42DD314D-2E44-23F1-1024-822659E35C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04598" y="3112659"/>
                      <a:ext cx="851811" cy="3492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전자기와 양자</a:t>
                      </a:r>
                    </a:p>
                  </p:txBody>
                </p:sp>
              </p:grpSp>
              <p:sp>
                <p:nvSpPr>
                  <p:cNvPr id="176" name="TextBox 175">
                    <a:extLst>
                      <a:ext uri="{FF2B5EF4-FFF2-40B4-BE49-F238E27FC236}">
                        <a16:creationId xmlns:a16="http://schemas.microsoft.com/office/drawing/2014/main" id="{84D27A11-E6A2-747E-BF34-DF6DCC562270}"/>
                      </a:ext>
                    </a:extLst>
                  </p:cNvPr>
                  <p:cNvSpPr txBox="1"/>
                  <p:nvPr/>
                </p:nvSpPr>
                <p:spPr>
                  <a:xfrm>
                    <a:off x="6046828" y="3800852"/>
                    <a:ext cx="804707" cy="17097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물질과 에너지</a:t>
                    </a:r>
                  </a:p>
                </p:txBody>
              </p:sp>
              <p:grpSp>
                <p:nvGrpSpPr>
                  <p:cNvPr id="177" name="그룹 176">
                    <a:extLst>
                      <a:ext uri="{FF2B5EF4-FFF2-40B4-BE49-F238E27FC236}">
                        <a16:creationId xmlns:a16="http://schemas.microsoft.com/office/drawing/2014/main" id="{1DE4BF4D-B85F-B080-BA76-3DDE26F01998}"/>
                      </a:ext>
                    </a:extLst>
                  </p:cNvPr>
                  <p:cNvGrpSpPr/>
                  <p:nvPr/>
                </p:nvGrpSpPr>
                <p:grpSpPr>
                  <a:xfrm>
                    <a:off x="5775348" y="4083629"/>
                    <a:ext cx="1347665" cy="401955"/>
                    <a:chOff x="2117228" y="2881251"/>
                    <a:chExt cx="1426552" cy="821109"/>
                  </a:xfrm>
                </p:grpSpPr>
                <p:sp>
                  <p:nvSpPr>
                    <p:cNvPr id="178" name="직사각형 177">
                      <a:extLst>
                        <a:ext uri="{FF2B5EF4-FFF2-40B4-BE49-F238E27FC236}">
                          <a16:creationId xmlns:a16="http://schemas.microsoft.com/office/drawing/2014/main" id="{2A116BEB-1ADF-BA71-169F-EE18052B04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7228" y="2881251"/>
                      <a:ext cx="1426552" cy="821109"/>
                    </a:xfrm>
                    <a:prstGeom prst="rect">
                      <a:avLst/>
                    </a:prstGeom>
                    <a:solidFill>
                      <a:srgbClr val="DEE2F5">
                        <a:alpha val="7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79" name="TextBox 178">
                      <a:extLst>
                        <a:ext uri="{FF2B5EF4-FFF2-40B4-BE49-F238E27FC236}">
                          <a16:creationId xmlns:a16="http://schemas.microsoft.com/office/drawing/2014/main" id="{DF762AA5-05E6-9884-F392-E3BAC7ADB1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18062" y="3112659"/>
                      <a:ext cx="1024889" cy="3492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화학 반응의 세계</a:t>
                      </a:r>
                    </a:p>
                  </p:txBody>
                </p:sp>
              </p:grpSp>
              <p:sp>
                <p:nvSpPr>
                  <p:cNvPr id="182" name="TextBox 181">
                    <a:extLst>
                      <a:ext uri="{FF2B5EF4-FFF2-40B4-BE49-F238E27FC236}">
                        <a16:creationId xmlns:a16="http://schemas.microsoft.com/office/drawing/2014/main" id="{BC1CE436-1337-3BE8-C0AC-50F856B57FBB}"/>
                      </a:ext>
                    </a:extLst>
                  </p:cNvPr>
                  <p:cNvSpPr txBox="1"/>
                  <p:nvPr/>
                </p:nvSpPr>
                <p:spPr>
                  <a:xfrm>
                    <a:off x="5982708" y="4592967"/>
                    <a:ext cx="932949" cy="17097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세포와 물질대사</a:t>
                    </a:r>
                  </a:p>
                </p:txBody>
              </p:sp>
              <p:grpSp>
                <p:nvGrpSpPr>
                  <p:cNvPr id="183" name="그룹 182">
                    <a:extLst>
                      <a:ext uri="{FF2B5EF4-FFF2-40B4-BE49-F238E27FC236}">
                        <a16:creationId xmlns:a16="http://schemas.microsoft.com/office/drawing/2014/main" id="{EE3231F9-2BAB-CF51-54E6-4BDE881B6094}"/>
                      </a:ext>
                    </a:extLst>
                  </p:cNvPr>
                  <p:cNvGrpSpPr/>
                  <p:nvPr/>
                </p:nvGrpSpPr>
                <p:grpSpPr>
                  <a:xfrm>
                    <a:off x="5775348" y="4875743"/>
                    <a:ext cx="1347665" cy="401955"/>
                    <a:chOff x="2117228" y="2881251"/>
                    <a:chExt cx="1426552" cy="821109"/>
                  </a:xfrm>
                </p:grpSpPr>
                <p:sp>
                  <p:nvSpPr>
                    <p:cNvPr id="184" name="직사각형 183">
                      <a:extLst>
                        <a:ext uri="{FF2B5EF4-FFF2-40B4-BE49-F238E27FC236}">
                          <a16:creationId xmlns:a16="http://schemas.microsoft.com/office/drawing/2014/main" id="{CF5119B8-8A6C-6851-E3A4-4226FA92C4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7228" y="2881251"/>
                      <a:ext cx="1426552" cy="821109"/>
                    </a:xfrm>
                    <a:prstGeom prst="rect">
                      <a:avLst/>
                    </a:prstGeom>
                    <a:solidFill>
                      <a:srgbClr val="DEE2F5">
                        <a:alpha val="7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85" name="TextBox 184">
                      <a:extLst>
                        <a:ext uri="{FF2B5EF4-FFF2-40B4-BE49-F238E27FC236}">
                          <a16:creationId xmlns:a16="http://schemas.microsoft.com/office/drawing/2014/main" id="{0FB8862C-443D-B6DC-CD6F-02F052A28E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72473" y="3112659"/>
                      <a:ext cx="716065" cy="3492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생물의 유전</a:t>
                      </a:r>
                    </a:p>
                  </p:txBody>
                </p:sp>
              </p:grpSp>
              <p:sp>
                <p:nvSpPr>
                  <p:cNvPr id="188" name="TextBox 187">
                    <a:extLst>
                      <a:ext uri="{FF2B5EF4-FFF2-40B4-BE49-F238E27FC236}">
                        <a16:creationId xmlns:a16="http://schemas.microsoft.com/office/drawing/2014/main" id="{B4E10DA7-0E5E-9E2A-9764-4E8ADD3CD045}"/>
                      </a:ext>
                    </a:extLst>
                  </p:cNvPr>
                  <p:cNvSpPr txBox="1"/>
                  <p:nvPr/>
                </p:nvSpPr>
                <p:spPr>
                  <a:xfrm>
                    <a:off x="6000340" y="5385081"/>
                    <a:ext cx="897683" cy="17097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지구시스템과학</a:t>
                    </a:r>
                  </a:p>
                </p:txBody>
              </p:sp>
              <p:grpSp>
                <p:nvGrpSpPr>
                  <p:cNvPr id="189" name="그룹 188">
                    <a:extLst>
                      <a:ext uri="{FF2B5EF4-FFF2-40B4-BE49-F238E27FC236}">
                        <a16:creationId xmlns:a16="http://schemas.microsoft.com/office/drawing/2014/main" id="{4E7F7199-7222-B071-2795-5B5D7C69EE9F}"/>
                      </a:ext>
                    </a:extLst>
                  </p:cNvPr>
                  <p:cNvGrpSpPr/>
                  <p:nvPr/>
                </p:nvGrpSpPr>
                <p:grpSpPr>
                  <a:xfrm>
                    <a:off x="5775348" y="5683817"/>
                    <a:ext cx="1347665" cy="401955"/>
                    <a:chOff x="2117228" y="2881251"/>
                    <a:chExt cx="1426552" cy="821109"/>
                  </a:xfrm>
                </p:grpSpPr>
                <p:sp>
                  <p:nvSpPr>
                    <p:cNvPr id="190" name="사각형: 둥근 위쪽 모서리 189">
                      <a:extLst>
                        <a:ext uri="{FF2B5EF4-FFF2-40B4-BE49-F238E27FC236}">
                          <a16:creationId xmlns:a16="http://schemas.microsoft.com/office/drawing/2014/main" id="{DF10B659-DF62-60EF-32F9-FC67CA03C6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7228" y="2881251"/>
                      <a:ext cx="1426552" cy="821109"/>
                    </a:xfrm>
                    <a:prstGeom prst="round2SameRect">
                      <a:avLst>
                        <a:gd name="adj1" fmla="val 0"/>
                        <a:gd name="adj2" fmla="val 17773"/>
                      </a:avLst>
                    </a:prstGeom>
                    <a:solidFill>
                      <a:srgbClr val="DEE2F5">
                        <a:alpha val="7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91" name="TextBox 190">
                      <a:extLst>
                        <a:ext uri="{FF2B5EF4-FFF2-40B4-BE49-F238E27FC236}">
                          <a16:creationId xmlns:a16="http://schemas.microsoft.com/office/drawing/2014/main" id="{B6D04B85-262C-DB71-0135-E7E28FC032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23263" y="3112659"/>
                      <a:ext cx="814482" cy="3492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행성우주과학</a:t>
                      </a:r>
                    </a:p>
                  </p:txBody>
                </p:sp>
              </p:grpSp>
            </p:grpSp>
          </p:grp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CC6072E-FFBB-122D-E531-9A70CCD2F085}"/>
                </a:ext>
              </a:extLst>
            </p:cNvPr>
            <p:cNvGrpSpPr/>
            <p:nvPr/>
          </p:nvGrpSpPr>
          <p:grpSpPr>
            <a:xfrm>
              <a:off x="7361647" y="2831095"/>
              <a:ext cx="1462313" cy="3319438"/>
              <a:chOff x="7361647" y="2831095"/>
              <a:chExt cx="1462313" cy="3319438"/>
            </a:xfrm>
          </p:grpSpPr>
          <p:sp>
            <p:nvSpPr>
              <p:cNvPr id="91" name="사각형: 둥근 모서리 90">
                <a:extLst>
                  <a:ext uri="{FF2B5EF4-FFF2-40B4-BE49-F238E27FC236}">
                    <a16:creationId xmlns:a16="http://schemas.microsoft.com/office/drawing/2014/main" id="{D628B75F-1317-63B7-B09D-1C0E395C200C}"/>
                  </a:ext>
                </a:extLst>
              </p:cNvPr>
              <p:cNvSpPr/>
              <p:nvPr/>
            </p:nvSpPr>
            <p:spPr>
              <a:xfrm>
                <a:off x="7361647" y="2831095"/>
                <a:ext cx="1462313" cy="3319438"/>
              </a:xfrm>
              <a:prstGeom prst="roundRect">
                <a:avLst>
                  <a:gd name="adj" fmla="val 5894"/>
                </a:avLst>
              </a:prstGeom>
              <a:solidFill>
                <a:schemeClr val="bg1"/>
              </a:solidFill>
              <a:ln w="19050">
                <a:solidFill>
                  <a:srgbClr val="E8E2F4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773FCE5D-3288-F3DF-9382-5378272F03B9}"/>
                  </a:ext>
                </a:extLst>
              </p:cNvPr>
              <p:cNvGrpSpPr/>
              <p:nvPr/>
            </p:nvGrpSpPr>
            <p:grpSpPr>
              <a:xfrm>
                <a:off x="7416214" y="2895857"/>
                <a:ext cx="1350422" cy="3189915"/>
                <a:chOff x="7416214" y="2895857"/>
                <a:chExt cx="1350422" cy="3189915"/>
              </a:xfrm>
            </p:grpSpPr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47F8BAF8-EC12-466F-D6AD-3F43CB25F02D}"/>
                    </a:ext>
                  </a:extLst>
                </p:cNvPr>
                <p:cNvSpPr/>
                <p:nvPr/>
              </p:nvSpPr>
              <p:spPr>
                <a:xfrm>
                  <a:off x="7416214" y="2895857"/>
                  <a:ext cx="1350422" cy="3189915"/>
                </a:xfrm>
                <a:prstGeom prst="roundRect">
                  <a:avLst>
                    <a:gd name="adj" fmla="val 5894"/>
                  </a:avLst>
                </a:prstGeom>
                <a:solidFill>
                  <a:srgbClr val="E8E2F4">
                    <a:alpha val="3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3E23208C-768F-1953-ED8E-49A271B1D2DA}"/>
                    </a:ext>
                  </a:extLst>
                </p:cNvPr>
                <p:cNvSpPr txBox="1"/>
                <p:nvPr/>
              </p:nvSpPr>
              <p:spPr>
                <a:xfrm>
                  <a:off x="7544578" y="3339369"/>
                  <a:ext cx="1096454" cy="1709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과학의 역사와 문화</a:t>
                  </a:r>
                </a:p>
              </p:txBody>
            </p:sp>
            <p:grpSp>
              <p:nvGrpSpPr>
                <p:cNvPr id="195" name="그룹 194">
                  <a:extLst>
                    <a:ext uri="{FF2B5EF4-FFF2-40B4-BE49-F238E27FC236}">
                      <a16:creationId xmlns:a16="http://schemas.microsoft.com/office/drawing/2014/main" id="{B0F83924-8B02-54F9-A989-CD113B06A5A3}"/>
                    </a:ext>
                  </a:extLst>
                </p:cNvPr>
                <p:cNvGrpSpPr/>
                <p:nvPr/>
              </p:nvGrpSpPr>
              <p:grpSpPr>
                <a:xfrm>
                  <a:off x="7418971" y="3951988"/>
                  <a:ext cx="1347665" cy="1069611"/>
                  <a:chOff x="2117228" y="2881252"/>
                  <a:chExt cx="1426552" cy="821109"/>
                </a:xfrm>
              </p:grpSpPr>
              <p:sp>
                <p:nvSpPr>
                  <p:cNvPr id="196" name="직사각형 195">
                    <a:extLst>
                      <a:ext uri="{FF2B5EF4-FFF2-40B4-BE49-F238E27FC236}">
                        <a16:creationId xmlns:a16="http://schemas.microsoft.com/office/drawing/2014/main" id="{E996DE8E-4EB5-C139-501E-6A4E55107C4E}"/>
                      </a:ext>
                    </a:extLst>
                  </p:cNvPr>
                  <p:cNvSpPr/>
                  <p:nvPr/>
                </p:nvSpPr>
                <p:spPr>
                  <a:xfrm>
                    <a:off x="2117228" y="2881252"/>
                    <a:ext cx="1426552" cy="821109"/>
                  </a:xfrm>
                  <a:prstGeom prst="rect">
                    <a:avLst/>
                  </a:prstGeom>
                  <a:solidFill>
                    <a:srgbClr val="E8E2F4">
                      <a:alpha val="7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7" name="TextBox 196">
                    <a:extLst>
                      <a:ext uri="{FF2B5EF4-FFF2-40B4-BE49-F238E27FC236}">
                        <a16:creationId xmlns:a16="http://schemas.microsoft.com/office/drawing/2014/main" id="{9FF4672E-FA97-0A2D-95FC-B3BD569A770D}"/>
                      </a:ext>
                    </a:extLst>
                  </p:cNvPr>
                  <p:cNvSpPr txBox="1"/>
                  <p:nvPr/>
                </p:nvSpPr>
                <p:spPr>
                  <a:xfrm>
                    <a:off x="2491137" y="3156038"/>
                    <a:ext cx="678735" cy="2624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기후변화와</a:t>
                    </a:r>
                    <a:endPara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환경생태</a:t>
                    </a:r>
                  </a:p>
                </p:txBody>
              </p:sp>
            </p:grpSp>
            <p:sp>
              <p:nvSpPr>
                <p:cNvPr id="200" name="TextBox 199">
                  <a:extLst>
                    <a:ext uri="{FF2B5EF4-FFF2-40B4-BE49-F238E27FC236}">
                      <a16:creationId xmlns:a16="http://schemas.microsoft.com/office/drawing/2014/main" id="{45F5B0DC-1115-3D30-F895-FF89B21B4393}"/>
                    </a:ext>
                  </a:extLst>
                </p:cNvPr>
                <p:cNvSpPr txBox="1"/>
                <p:nvPr/>
              </p:nvSpPr>
              <p:spPr>
                <a:xfrm>
                  <a:off x="7690450" y="5451471"/>
                  <a:ext cx="804707" cy="1709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융합과학 탐구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7614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402B159-79DB-4B9B-893A-EA0EA22D2773}"/>
              </a:ext>
            </a:extLst>
          </p:cNvPr>
          <p:cNvGrpSpPr/>
          <p:nvPr/>
        </p:nvGrpSpPr>
        <p:grpSpPr>
          <a:xfrm>
            <a:off x="385279" y="351388"/>
            <a:ext cx="3858181" cy="677108"/>
            <a:chOff x="385279" y="351388"/>
            <a:chExt cx="3858181" cy="6771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592A58-5C6A-4C71-0FEB-C65E7B9BD16C}"/>
                </a:ext>
              </a:extLst>
            </p:cNvPr>
            <p:cNvSpPr txBox="1"/>
            <p:nvPr/>
          </p:nvSpPr>
          <p:spPr>
            <a:xfrm>
              <a:off x="1410953" y="572593"/>
              <a:ext cx="283250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 소개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013CC3-D1B7-F375-79B1-83F00B13DC25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EC1D5D-B477-35C3-E71C-873568A1D410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6F776A-B01B-B951-FCA7-4D05A09D810F}"/>
              </a:ext>
            </a:extLst>
          </p:cNvPr>
          <p:cNvGrpSpPr/>
          <p:nvPr/>
        </p:nvGrpSpPr>
        <p:grpSpPr>
          <a:xfrm>
            <a:off x="328311" y="1230346"/>
            <a:ext cx="5677464" cy="246221"/>
            <a:chOff x="328311" y="1277971"/>
            <a:chExt cx="5677464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C2ED571-78A4-706B-C7FC-CF1187B2050E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504561FA-73BD-80C2-8F8B-385BDF145B45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392F4336-C27B-88E4-B6DF-6D0304D62D37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909CC63E-C334-090B-4500-F0AE9B13CB93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EC2CC76C-AC3E-F4B5-169A-50091216DAFF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1BA153-4588-5BC1-A398-751B9917DEC4}"/>
                </a:ext>
              </a:extLst>
            </p:cNvPr>
            <p:cNvSpPr txBox="1"/>
            <p:nvPr/>
          </p:nvSpPr>
          <p:spPr>
            <a:xfrm>
              <a:off x="592434" y="1277971"/>
              <a:ext cx="54133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학년군별 단원 안내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초등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3-4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학년군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초등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5-6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학년군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중학교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185D7BBE-E9F6-94F6-D1A1-73AB3CAF0354}"/>
              </a:ext>
            </a:extLst>
          </p:cNvPr>
          <p:cNvSpPr/>
          <p:nvPr/>
        </p:nvSpPr>
        <p:spPr>
          <a:xfrm>
            <a:off x="323850" y="1602960"/>
            <a:ext cx="8496300" cy="761693"/>
          </a:xfrm>
          <a:prstGeom prst="round2SameRect">
            <a:avLst>
              <a:gd name="adj1" fmla="val 7289"/>
              <a:gd name="adj2" fmla="val 0"/>
            </a:avLst>
          </a:prstGeom>
          <a:gradFill>
            <a:gsLst>
              <a:gs pos="19000">
                <a:srgbClr val="0F958E"/>
              </a:gs>
              <a:gs pos="87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3B6790F5-F368-C609-0D7D-6E06F60E6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296434"/>
              </p:ext>
            </p:extLst>
          </p:nvPr>
        </p:nvGraphicFramePr>
        <p:xfrm>
          <a:off x="323850" y="1602960"/>
          <a:ext cx="8496300" cy="46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2819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39782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2397827">
                  <a:extLst>
                    <a:ext uri="{9D8B030D-6E8A-4147-A177-3AD203B41FA5}">
                      <a16:colId xmlns:a16="http://schemas.microsoft.com/office/drawing/2014/main" val="2943855716"/>
                    </a:ext>
                  </a:extLst>
                </a:gridCol>
                <a:gridCol w="2397827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5013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공통 교육과정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초등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중학교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공통 교육과정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초등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~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중학교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공통 교육과정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초등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~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중학교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250130">
                <a:tc v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초등학교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43307"/>
                  </a:ext>
                </a:extLst>
              </a:tr>
              <a:tr h="250130">
                <a:tc v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3-4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5-6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77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에너지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힘과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성질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이용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성질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열과 우리생활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물체의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이용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힘의 작용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(1)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빛과 파동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전기와 자기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운동과 에너지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77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물체와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상태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변화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여러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용해와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용액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혼합물의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분리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염기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연소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(1)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물질의 상태 변화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(1)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성질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(1)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물질의 특성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구성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반응의 규칙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  <a:endParaRPr lang="ko-KR" altLang="en-US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77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한살이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환경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몸의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구조와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구조와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기능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구성과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다양성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(1)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4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식물과</a:t>
                      </a:r>
                      <a:r>
                        <a:rPr sz="1000" kern="1200" spc="-4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4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에너지</a:t>
                      </a:r>
                      <a:r>
                        <a:rPr lang="en-US" sz="1000" kern="1200" spc="-4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에너지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자극과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반응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생식과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  <a:endParaRPr lang="ko-KR" altLang="en-US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77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바다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땅의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변화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밤하늘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관찰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지층과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화석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날씨와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계절의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변화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(1)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지권의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변화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(2)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날씨와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수권과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해수의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순환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  <a:endParaRPr lang="ko-KR" altLang="en-US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77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감염병과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건강한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기후변화와 우리생활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자원과 에너지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나의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진로</a:t>
                      </a: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인류의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지속가능한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삶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(1)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재해</a:t>
                      </a:r>
                      <a:r>
                        <a:rPr lang="en-US" altLang="ko-KR"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재난과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안전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  <a:r>
                        <a:rPr lang="en-US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나의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sz="1000" kern="1200" spc="-20" baseline="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미래</a:t>
                      </a:r>
                      <a:r>
                        <a:rPr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-20" baseline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(3)</a:t>
                      </a:r>
                      <a:endParaRPr lang="ko-KR" altLang="en-US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D1972455-6842-926B-472C-CE9ECA06F842}"/>
              </a:ext>
            </a:extLst>
          </p:cNvPr>
          <p:cNvGrpSpPr/>
          <p:nvPr/>
        </p:nvGrpSpPr>
        <p:grpSpPr>
          <a:xfrm>
            <a:off x="1097628" y="2663911"/>
            <a:ext cx="479205" cy="3497053"/>
            <a:chOff x="1135728" y="2663911"/>
            <a:chExt cx="479205" cy="3497053"/>
          </a:xfrm>
        </p:grpSpPr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AF638267-2590-DB7B-C6D8-7961E02DF790}"/>
                </a:ext>
              </a:extLst>
            </p:cNvPr>
            <p:cNvSpPr/>
            <p:nvPr/>
          </p:nvSpPr>
          <p:spPr>
            <a:xfrm>
              <a:off x="1149689" y="3458309"/>
              <a:ext cx="451283" cy="391047"/>
            </a:xfrm>
            <a:custGeom>
              <a:avLst/>
              <a:gdLst>
                <a:gd name="connsiteX0" fmla="*/ 218061 w 469608"/>
                <a:gd name="connsiteY0" fmla="*/ 252567 h 406925"/>
                <a:gd name="connsiteX1" fmla="*/ 364661 w 469608"/>
                <a:gd name="connsiteY1" fmla="*/ 252567 h 406925"/>
                <a:gd name="connsiteX2" fmla="*/ 364661 w 469608"/>
                <a:gd name="connsiteY2" fmla="*/ 272985 h 406925"/>
                <a:gd name="connsiteX3" fmla="*/ 239092 w 469608"/>
                <a:gd name="connsiteY3" fmla="*/ 272985 h 406925"/>
                <a:gd name="connsiteX4" fmla="*/ 323009 w 469608"/>
                <a:gd name="connsiteY4" fmla="*/ 347305 h 406925"/>
                <a:gd name="connsiteX5" fmla="*/ 407537 w 469608"/>
                <a:gd name="connsiteY5" fmla="*/ 262777 h 406925"/>
                <a:gd name="connsiteX6" fmla="*/ 427955 w 469608"/>
                <a:gd name="connsiteY6" fmla="*/ 262777 h 406925"/>
                <a:gd name="connsiteX7" fmla="*/ 323009 w 469608"/>
                <a:gd name="connsiteY7" fmla="*/ 367723 h 406925"/>
                <a:gd name="connsiteX8" fmla="*/ 218061 w 469608"/>
                <a:gd name="connsiteY8" fmla="*/ 262777 h 406925"/>
                <a:gd name="connsiteX9" fmla="*/ 291975 w 469608"/>
                <a:gd name="connsiteY9" fmla="*/ 20622 h 406925"/>
                <a:gd name="connsiteX10" fmla="*/ 291975 w 469608"/>
                <a:gd name="connsiteY10" fmla="*/ 129040 h 406925"/>
                <a:gd name="connsiteX11" fmla="*/ 279518 w 469608"/>
                <a:gd name="connsiteY11" fmla="*/ 146804 h 406925"/>
                <a:gd name="connsiteX12" fmla="*/ 201318 w 469608"/>
                <a:gd name="connsiteY12" fmla="*/ 287075 h 406925"/>
                <a:gd name="connsiteX13" fmla="*/ 201318 w 469608"/>
                <a:gd name="connsiteY13" fmla="*/ 287482 h 406925"/>
                <a:gd name="connsiteX14" fmla="*/ 297690 w 469608"/>
                <a:gd name="connsiteY14" fmla="*/ 384263 h 406925"/>
                <a:gd name="connsiteX15" fmla="*/ 401208 w 469608"/>
                <a:gd name="connsiteY15" fmla="*/ 358536 h 406925"/>
                <a:gd name="connsiteX16" fmla="*/ 446331 w 469608"/>
                <a:gd name="connsiteY16" fmla="*/ 262981 h 406925"/>
                <a:gd name="connsiteX17" fmla="*/ 365682 w 469608"/>
                <a:gd name="connsiteY17" fmla="*/ 147008 h 406925"/>
                <a:gd name="connsiteX18" fmla="*/ 355065 w 469608"/>
                <a:gd name="connsiteY18" fmla="*/ 137004 h 406925"/>
                <a:gd name="connsiteX19" fmla="*/ 329747 w 469608"/>
                <a:gd name="connsiteY19" fmla="*/ 137004 h 406925"/>
                <a:gd name="connsiteX20" fmla="*/ 329747 w 469608"/>
                <a:gd name="connsiteY20" fmla="*/ 116586 h 406925"/>
                <a:gd name="connsiteX21" fmla="*/ 353022 w 469608"/>
                <a:gd name="connsiteY21" fmla="*/ 116586 h 406925"/>
                <a:gd name="connsiteX22" fmla="*/ 353022 w 469608"/>
                <a:gd name="connsiteY22" fmla="*/ 98209 h 406925"/>
                <a:gd name="connsiteX23" fmla="*/ 329747 w 469608"/>
                <a:gd name="connsiteY23" fmla="*/ 98209 h 406925"/>
                <a:gd name="connsiteX24" fmla="*/ 329747 w 469608"/>
                <a:gd name="connsiteY24" fmla="*/ 77791 h 406925"/>
                <a:gd name="connsiteX25" fmla="*/ 353022 w 469608"/>
                <a:gd name="connsiteY25" fmla="*/ 77791 h 406925"/>
                <a:gd name="connsiteX26" fmla="*/ 353022 w 469608"/>
                <a:gd name="connsiteY26" fmla="*/ 59416 h 406925"/>
                <a:gd name="connsiteX27" fmla="*/ 329747 w 469608"/>
                <a:gd name="connsiteY27" fmla="*/ 59416 h 406925"/>
                <a:gd name="connsiteX28" fmla="*/ 329747 w 469608"/>
                <a:gd name="connsiteY28" fmla="*/ 38999 h 406925"/>
                <a:gd name="connsiteX29" fmla="*/ 353022 w 469608"/>
                <a:gd name="connsiteY29" fmla="*/ 38999 h 406925"/>
                <a:gd name="connsiteX30" fmla="*/ 353022 w 469608"/>
                <a:gd name="connsiteY30" fmla="*/ 20622 h 406925"/>
                <a:gd name="connsiteX31" fmla="*/ 253384 w 469608"/>
                <a:gd name="connsiteY31" fmla="*/ 0 h 406925"/>
                <a:gd name="connsiteX32" fmla="*/ 392428 w 469608"/>
                <a:gd name="connsiteY32" fmla="*/ 0 h 406925"/>
                <a:gd name="connsiteX33" fmla="*/ 392428 w 469608"/>
                <a:gd name="connsiteY33" fmla="*/ 20418 h 406925"/>
                <a:gd name="connsiteX34" fmla="*/ 373646 w 469608"/>
                <a:gd name="connsiteY34" fmla="*/ 20418 h 406925"/>
                <a:gd name="connsiteX35" fmla="*/ 373646 w 469608"/>
                <a:gd name="connsiteY35" fmla="*/ 127816 h 406925"/>
                <a:gd name="connsiteX36" fmla="*/ 466748 w 469608"/>
                <a:gd name="connsiteY36" fmla="*/ 262573 h 406925"/>
                <a:gd name="connsiteX37" fmla="*/ 414275 w 469608"/>
                <a:gd name="connsiteY37" fmla="*/ 373849 h 406925"/>
                <a:gd name="connsiteX38" fmla="*/ 396104 w 469608"/>
                <a:gd name="connsiteY38" fmla="*/ 386304 h 406925"/>
                <a:gd name="connsiteX39" fmla="*/ 396308 w 469608"/>
                <a:gd name="connsiteY39" fmla="*/ 386507 h 406925"/>
                <a:gd name="connsiteX40" fmla="*/ 469608 w 469608"/>
                <a:gd name="connsiteY40" fmla="*/ 386507 h 406925"/>
                <a:gd name="connsiteX41" fmla="*/ 469608 w 469608"/>
                <a:gd name="connsiteY41" fmla="*/ 406925 h 406925"/>
                <a:gd name="connsiteX42" fmla="*/ 0 w 469608"/>
                <a:gd name="connsiteY42" fmla="*/ 406925 h 406925"/>
                <a:gd name="connsiteX43" fmla="*/ 0 w 469608"/>
                <a:gd name="connsiteY43" fmla="*/ 386507 h 406925"/>
                <a:gd name="connsiteX44" fmla="*/ 40836 w 469608"/>
                <a:gd name="connsiteY44" fmla="*/ 386507 h 406925"/>
                <a:gd name="connsiteX45" fmla="*/ 26135 w 469608"/>
                <a:gd name="connsiteY45" fmla="*/ 348122 h 406925"/>
                <a:gd name="connsiteX46" fmla="*/ 36956 w 469608"/>
                <a:gd name="connsiteY46" fmla="*/ 314230 h 406925"/>
                <a:gd name="connsiteX47" fmla="*/ 105559 w 469608"/>
                <a:gd name="connsiteY47" fmla="*/ 217245 h 406925"/>
                <a:gd name="connsiteX48" fmla="*/ 112502 w 469608"/>
                <a:gd name="connsiteY48" fmla="*/ 194990 h 406925"/>
                <a:gd name="connsiteX49" fmla="*/ 112502 w 469608"/>
                <a:gd name="connsiteY49" fmla="*/ 65133 h 406925"/>
                <a:gd name="connsiteX50" fmla="*/ 94125 w 469608"/>
                <a:gd name="connsiteY50" fmla="*/ 65133 h 406925"/>
                <a:gd name="connsiteX51" fmla="*/ 94125 w 469608"/>
                <a:gd name="connsiteY51" fmla="*/ 44716 h 406925"/>
                <a:gd name="connsiteX52" fmla="*/ 233170 w 469608"/>
                <a:gd name="connsiteY52" fmla="*/ 44716 h 406925"/>
                <a:gd name="connsiteX53" fmla="*/ 233170 w 469608"/>
                <a:gd name="connsiteY53" fmla="*/ 65133 h 406925"/>
                <a:gd name="connsiteX54" fmla="*/ 214387 w 469608"/>
                <a:gd name="connsiteY54" fmla="*/ 65133 h 406925"/>
                <a:gd name="connsiteX55" fmla="*/ 214387 w 469608"/>
                <a:gd name="connsiteY55" fmla="*/ 150275 h 406925"/>
                <a:gd name="connsiteX56" fmla="*/ 193970 w 469608"/>
                <a:gd name="connsiteY56" fmla="*/ 150275 h 406925"/>
                <a:gd name="connsiteX57" fmla="*/ 193970 w 469608"/>
                <a:gd name="connsiteY57" fmla="*/ 65133 h 406925"/>
                <a:gd name="connsiteX58" fmla="*/ 132920 w 469608"/>
                <a:gd name="connsiteY58" fmla="*/ 65133 h 406925"/>
                <a:gd name="connsiteX59" fmla="*/ 132920 w 469608"/>
                <a:gd name="connsiteY59" fmla="*/ 83101 h 406925"/>
                <a:gd name="connsiteX60" fmla="*/ 154358 w 469608"/>
                <a:gd name="connsiteY60" fmla="*/ 83101 h 406925"/>
                <a:gd name="connsiteX61" fmla="*/ 154358 w 469608"/>
                <a:gd name="connsiteY61" fmla="*/ 103519 h 406925"/>
                <a:gd name="connsiteX62" fmla="*/ 132920 w 469608"/>
                <a:gd name="connsiteY62" fmla="*/ 103519 h 406925"/>
                <a:gd name="connsiteX63" fmla="*/ 132920 w 469608"/>
                <a:gd name="connsiteY63" fmla="*/ 121893 h 406925"/>
                <a:gd name="connsiteX64" fmla="*/ 154358 w 469608"/>
                <a:gd name="connsiteY64" fmla="*/ 121893 h 406925"/>
                <a:gd name="connsiteX65" fmla="*/ 154358 w 469608"/>
                <a:gd name="connsiteY65" fmla="*/ 142311 h 406925"/>
                <a:gd name="connsiteX66" fmla="*/ 132920 w 469608"/>
                <a:gd name="connsiteY66" fmla="*/ 142311 h 406925"/>
                <a:gd name="connsiteX67" fmla="*/ 132920 w 469608"/>
                <a:gd name="connsiteY67" fmla="*/ 160688 h 406925"/>
                <a:gd name="connsiteX68" fmla="*/ 154358 w 469608"/>
                <a:gd name="connsiteY68" fmla="*/ 160688 h 406925"/>
                <a:gd name="connsiteX69" fmla="*/ 154358 w 469608"/>
                <a:gd name="connsiteY69" fmla="*/ 181106 h 406925"/>
                <a:gd name="connsiteX70" fmla="*/ 132920 w 469608"/>
                <a:gd name="connsiteY70" fmla="*/ 181106 h 406925"/>
                <a:gd name="connsiteX71" fmla="*/ 132920 w 469608"/>
                <a:gd name="connsiteY71" fmla="*/ 194990 h 406925"/>
                <a:gd name="connsiteX72" fmla="*/ 122097 w 469608"/>
                <a:gd name="connsiteY72" fmla="*/ 228882 h 406925"/>
                <a:gd name="connsiteX73" fmla="*/ 53493 w 469608"/>
                <a:gd name="connsiteY73" fmla="*/ 325867 h 406925"/>
                <a:gd name="connsiteX74" fmla="*/ 46552 w 469608"/>
                <a:gd name="connsiteY74" fmla="*/ 347918 h 406925"/>
                <a:gd name="connsiteX75" fmla="*/ 84938 w 469608"/>
                <a:gd name="connsiteY75" fmla="*/ 386304 h 406925"/>
                <a:gd name="connsiteX76" fmla="*/ 248687 w 469608"/>
                <a:gd name="connsiteY76" fmla="*/ 386304 h 406925"/>
                <a:gd name="connsiteX77" fmla="*/ 181106 w 469608"/>
                <a:gd name="connsiteY77" fmla="*/ 290749 h 406925"/>
                <a:gd name="connsiteX78" fmla="*/ 272374 w 469608"/>
                <a:gd name="connsiteY78" fmla="*/ 127610 h 406925"/>
                <a:gd name="connsiteX79" fmla="*/ 271761 w 469608"/>
                <a:gd name="connsiteY79" fmla="*/ 20418 h 406925"/>
                <a:gd name="connsiteX80" fmla="*/ 253384 w 469608"/>
                <a:gd name="connsiteY80" fmla="*/ 20418 h 40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469608" h="406925">
                  <a:moveTo>
                    <a:pt x="218061" y="252567"/>
                  </a:moveTo>
                  <a:lnTo>
                    <a:pt x="364661" y="252567"/>
                  </a:lnTo>
                  <a:lnTo>
                    <a:pt x="364661" y="272985"/>
                  </a:lnTo>
                  <a:lnTo>
                    <a:pt x="239092" y="272985"/>
                  </a:lnTo>
                  <a:cubicBezTo>
                    <a:pt x="243992" y="314841"/>
                    <a:pt x="279724" y="347305"/>
                    <a:pt x="323009" y="347305"/>
                  </a:cubicBezTo>
                  <a:cubicBezTo>
                    <a:pt x="369561" y="347305"/>
                    <a:pt x="407537" y="309533"/>
                    <a:pt x="407537" y="262777"/>
                  </a:cubicBezTo>
                  <a:lnTo>
                    <a:pt x="427955" y="262777"/>
                  </a:lnTo>
                  <a:cubicBezTo>
                    <a:pt x="427955" y="320558"/>
                    <a:pt x="380790" y="367723"/>
                    <a:pt x="323009" y="367723"/>
                  </a:cubicBezTo>
                  <a:cubicBezTo>
                    <a:pt x="265226" y="367723"/>
                    <a:pt x="218061" y="320763"/>
                    <a:pt x="218061" y="262777"/>
                  </a:cubicBezTo>
                  <a:close/>
                  <a:moveTo>
                    <a:pt x="291975" y="20622"/>
                  </a:moveTo>
                  <a:lnTo>
                    <a:pt x="291975" y="129040"/>
                  </a:lnTo>
                  <a:cubicBezTo>
                    <a:pt x="291975" y="137004"/>
                    <a:pt x="287072" y="143945"/>
                    <a:pt x="279518" y="146804"/>
                  </a:cubicBezTo>
                  <a:cubicBezTo>
                    <a:pt x="222758" y="167833"/>
                    <a:pt x="189884" y="226842"/>
                    <a:pt x="201318" y="287075"/>
                  </a:cubicBezTo>
                  <a:lnTo>
                    <a:pt x="201318" y="287482"/>
                  </a:lnTo>
                  <a:cubicBezTo>
                    <a:pt x="210507" y="335871"/>
                    <a:pt x="249300" y="374870"/>
                    <a:pt x="297690" y="384263"/>
                  </a:cubicBezTo>
                  <a:cubicBezTo>
                    <a:pt x="334851" y="391408"/>
                    <a:pt x="372623" y="382220"/>
                    <a:pt x="401208" y="358536"/>
                  </a:cubicBezTo>
                  <a:cubicBezTo>
                    <a:pt x="429997" y="334851"/>
                    <a:pt x="446331" y="300140"/>
                    <a:pt x="446331" y="262981"/>
                  </a:cubicBezTo>
                  <a:cubicBezTo>
                    <a:pt x="446331" y="211528"/>
                    <a:pt x="413868" y="164975"/>
                    <a:pt x="365682" y="147008"/>
                  </a:cubicBezTo>
                  <a:cubicBezTo>
                    <a:pt x="360782" y="145171"/>
                    <a:pt x="357106" y="141495"/>
                    <a:pt x="355065" y="137004"/>
                  </a:cubicBezTo>
                  <a:lnTo>
                    <a:pt x="329747" y="137004"/>
                  </a:lnTo>
                  <a:lnTo>
                    <a:pt x="329747" y="116586"/>
                  </a:lnTo>
                  <a:lnTo>
                    <a:pt x="353022" y="116586"/>
                  </a:lnTo>
                  <a:lnTo>
                    <a:pt x="353022" y="98209"/>
                  </a:lnTo>
                  <a:lnTo>
                    <a:pt x="329747" y="98209"/>
                  </a:lnTo>
                  <a:lnTo>
                    <a:pt x="329747" y="77791"/>
                  </a:lnTo>
                  <a:lnTo>
                    <a:pt x="353022" y="77791"/>
                  </a:lnTo>
                  <a:lnTo>
                    <a:pt x="353022" y="59416"/>
                  </a:lnTo>
                  <a:lnTo>
                    <a:pt x="329747" y="59416"/>
                  </a:lnTo>
                  <a:lnTo>
                    <a:pt x="329747" y="38999"/>
                  </a:lnTo>
                  <a:lnTo>
                    <a:pt x="353022" y="38999"/>
                  </a:lnTo>
                  <a:lnTo>
                    <a:pt x="353022" y="20622"/>
                  </a:lnTo>
                  <a:close/>
                  <a:moveTo>
                    <a:pt x="253384" y="0"/>
                  </a:moveTo>
                  <a:lnTo>
                    <a:pt x="392428" y="0"/>
                  </a:lnTo>
                  <a:lnTo>
                    <a:pt x="392428" y="20418"/>
                  </a:lnTo>
                  <a:lnTo>
                    <a:pt x="373646" y="20418"/>
                  </a:lnTo>
                  <a:lnTo>
                    <a:pt x="373646" y="127816"/>
                  </a:lnTo>
                  <a:cubicBezTo>
                    <a:pt x="429386" y="148845"/>
                    <a:pt x="466748" y="202954"/>
                    <a:pt x="466748" y="262573"/>
                  </a:cubicBezTo>
                  <a:cubicBezTo>
                    <a:pt x="466748" y="305859"/>
                    <a:pt x="447557" y="346285"/>
                    <a:pt x="414275" y="373849"/>
                  </a:cubicBezTo>
                  <a:cubicBezTo>
                    <a:pt x="408558" y="378544"/>
                    <a:pt x="402434" y="382630"/>
                    <a:pt x="396104" y="386304"/>
                  </a:cubicBezTo>
                  <a:lnTo>
                    <a:pt x="396308" y="386507"/>
                  </a:lnTo>
                  <a:lnTo>
                    <a:pt x="469608" y="386507"/>
                  </a:lnTo>
                  <a:lnTo>
                    <a:pt x="469608" y="406925"/>
                  </a:lnTo>
                  <a:lnTo>
                    <a:pt x="0" y="406925"/>
                  </a:lnTo>
                  <a:lnTo>
                    <a:pt x="0" y="386507"/>
                  </a:lnTo>
                  <a:lnTo>
                    <a:pt x="40836" y="386507"/>
                  </a:lnTo>
                  <a:cubicBezTo>
                    <a:pt x="31852" y="376300"/>
                    <a:pt x="26135" y="362823"/>
                    <a:pt x="26135" y="348122"/>
                  </a:cubicBezTo>
                  <a:cubicBezTo>
                    <a:pt x="26135" y="335871"/>
                    <a:pt x="30015" y="324234"/>
                    <a:pt x="36956" y="314230"/>
                  </a:cubicBezTo>
                  <a:lnTo>
                    <a:pt x="105559" y="217245"/>
                  </a:lnTo>
                  <a:cubicBezTo>
                    <a:pt x="110052" y="210711"/>
                    <a:pt x="112502" y="202954"/>
                    <a:pt x="112502" y="194990"/>
                  </a:cubicBezTo>
                  <a:lnTo>
                    <a:pt x="112502" y="65133"/>
                  </a:lnTo>
                  <a:lnTo>
                    <a:pt x="94125" y="65133"/>
                  </a:lnTo>
                  <a:lnTo>
                    <a:pt x="94125" y="44716"/>
                  </a:lnTo>
                  <a:lnTo>
                    <a:pt x="233170" y="44716"/>
                  </a:lnTo>
                  <a:lnTo>
                    <a:pt x="233170" y="65133"/>
                  </a:lnTo>
                  <a:lnTo>
                    <a:pt x="214387" y="65133"/>
                  </a:lnTo>
                  <a:lnTo>
                    <a:pt x="214387" y="150275"/>
                  </a:lnTo>
                  <a:lnTo>
                    <a:pt x="193970" y="150275"/>
                  </a:lnTo>
                  <a:lnTo>
                    <a:pt x="193970" y="65133"/>
                  </a:lnTo>
                  <a:lnTo>
                    <a:pt x="132920" y="65133"/>
                  </a:lnTo>
                  <a:lnTo>
                    <a:pt x="132920" y="83101"/>
                  </a:lnTo>
                  <a:lnTo>
                    <a:pt x="154358" y="83101"/>
                  </a:lnTo>
                  <a:lnTo>
                    <a:pt x="154358" y="103519"/>
                  </a:lnTo>
                  <a:lnTo>
                    <a:pt x="132920" y="103519"/>
                  </a:lnTo>
                  <a:lnTo>
                    <a:pt x="132920" y="121893"/>
                  </a:lnTo>
                  <a:lnTo>
                    <a:pt x="154358" y="121893"/>
                  </a:lnTo>
                  <a:lnTo>
                    <a:pt x="154358" y="142311"/>
                  </a:lnTo>
                  <a:lnTo>
                    <a:pt x="132920" y="142311"/>
                  </a:lnTo>
                  <a:lnTo>
                    <a:pt x="132920" y="160688"/>
                  </a:lnTo>
                  <a:lnTo>
                    <a:pt x="154358" y="160688"/>
                  </a:lnTo>
                  <a:lnTo>
                    <a:pt x="154358" y="181106"/>
                  </a:lnTo>
                  <a:lnTo>
                    <a:pt x="132920" y="181106"/>
                  </a:lnTo>
                  <a:lnTo>
                    <a:pt x="132920" y="194990"/>
                  </a:lnTo>
                  <a:cubicBezTo>
                    <a:pt x="132920" y="207241"/>
                    <a:pt x="129040" y="218878"/>
                    <a:pt x="122097" y="228882"/>
                  </a:cubicBezTo>
                  <a:lnTo>
                    <a:pt x="53493" y="325867"/>
                  </a:lnTo>
                  <a:cubicBezTo>
                    <a:pt x="49003" y="332197"/>
                    <a:pt x="46552" y="339955"/>
                    <a:pt x="46552" y="347918"/>
                  </a:cubicBezTo>
                  <a:cubicBezTo>
                    <a:pt x="46552" y="369153"/>
                    <a:pt x="63703" y="386304"/>
                    <a:pt x="84938" y="386304"/>
                  </a:cubicBezTo>
                  <a:lnTo>
                    <a:pt x="248687" y="386304"/>
                  </a:lnTo>
                  <a:cubicBezTo>
                    <a:pt x="214182" y="365682"/>
                    <a:pt x="188864" y="331177"/>
                    <a:pt x="181106" y="290749"/>
                  </a:cubicBezTo>
                  <a:cubicBezTo>
                    <a:pt x="167833" y="220921"/>
                    <a:pt x="206218" y="152112"/>
                    <a:pt x="272374" y="127610"/>
                  </a:cubicBezTo>
                  <a:lnTo>
                    <a:pt x="271761" y="20418"/>
                  </a:lnTo>
                  <a:lnTo>
                    <a:pt x="253384" y="20418"/>
                  </a:lnTo>
                  <a:close/>
                </a:path>
              </a:pathLst>
            </a:custGeom>
            <a:solidFill>
              <a:srgbClr val="0F958E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C18FB325-4BC9-59B5-3AC2-D558D541A7F4}"/>
                </a:ext>
              </a:extLst>
            </p:cNvPr>
            <p:cNvSpPr/>
            <p:nvPr/>
          </p:nvSpPr>
          <p:spPr>
            <a:xfrm>
              <a:off x="1171896" y="2663911"/>
              <a:ext cx="406869" cy="415966"/>
            </a:xfrm>
            <a:custGeom>
              <a:avLst/>
              <a:gdLst>
                <a:gd name="connsiteX0" fmla="*/ 370377 w 465728"/>
                <a:gd name="connsiteY0" fmla="*/ 435716 h 476142"/>
                <a:gd name="connsiteX1" fmla="*/ 377933 w 465728"/>
                <a:gd name="connsiteY1" fmla="*/ 454704 h 476142"/>
                <a:gd name="connsiteX2" fmla="*/ 359149 w 465728"/>
                <a:gd name="connsiteY2" fmla="*/ 462258 h 476142"/>
                <a:gd name="connsiteX3" fmla="*/ 351389 w 465728"/>
                <a:gd name="connsiteY3" fmla="*/ 443270 h 476142"/>
                <a:gd name="connsiteX4" fmla="*/ 405495 w 465728"/>
                <a:gd name="connsiteY4" fmla="*/ 407948 h 476142"/>
                <a:gd name="connsiteX5" fmla="*/ 419992 w 465728"/>
                <a:gd name="connsiteY5" fmla="*/ 422445 h 476142"/>
                <a:gd name="connsiteX6" fmla="*/ 412640 w 465728"/>
                <a:gd name="connsiteY6" fmla="*/ 429589 h 476142"/>
                <a:gd name="connsiteX7" fmla="*/ 405291 w 465728"/>
                <a:gd name="connsiteY7" fmla="*/ 436736 h 476142"/>
                <a:gd name="connsiteX8" fmla="*/ 390998 w 465728"/>
                <a:gd name="connsiteY8" fmla="*/ 422239 h 476142"/>
                <a:gd name="connsiteX9" fmla="*/ 43082 w 465728"/>
                <a:gd name="connsiteY9" fmla="*/ 389775 h 476142"/>
                <a:gd name="connsiteX10" fmla="*/ 35732 w 465728"/>
                <a:gd name="connsiteY10" fmla="*/ 456134 h 476142"/>
                <a:gd name="connsiteX11" fmla="*/ 104948 w 465728"/>
                <a:gd name="connsiteY11" fmla="*/ 456134 h 476142"/>
                <a:gd name="connsiteX12" fmla="*/ 96779 w 465728"/>
                <a:gd name="connsiteY12" fmla="*/ 389775 h 476142"/>
                <a:gd name="connsiteX13" fmla="*/ 427343 w 465728"/>
                <a:gd name="connsiteY13" fmla="*/ 368746 h 476142"/>
                <a:gd name="connsiteX14" fmla="*/ 446127 w 465728"/>
                <a:gd name="connsiteY14" fmla="*/ 376504 h 476142"/>
                <a:gd name="connsiteX15" fmla="*/ 438164 w 465728"/>
                <a:gd name="connsiteY15" fmla="*/ 395494 h 476142"/>
                <a:gd name="connsiteX16" fmla="*/ 419379 w 465728"/>
                <a:gd name="connsiteY16" fmla="*/ 387531 h 476142"/>
                <a:gd name="connsiteX17" fmla="*/ 70441 w 465728"/>
                <a:gd name="connsiteY17" fmla="*/ 340772 h 476142"/>
                <a:gd name="connsiteX18" fmla="*/ 56149 w 465728"/>
                <a:gd name="connsiteY18" fmla="*/ 355065 h 476142"/>
                <a:gd name="connsiteX19" fmla="*/ 70441 w 465728"/>
                <a:gd name="connsiteY19" fmla="*/ 369357 h 476142"/>
                <a:gd name="connsiteX20" fmla="*/ 84734 w 465728"/>
                <a:gd name="connsiteY20" fmla="*/ 355065 h 476142"/>
                <a:gd name="connsiteX21" fmla="*/ 70441 w 465728"/>
                <a:gd name="connsiteY21" fmla="*/ 340772 h 476142"/>
                <a:gd name="connsiteX22" fmla="*/ 308510 w 465728"/>
                <a:gd name="connsiteY22" fmla="*/ 324236 h 476142"/>
                <a:gd name="connsiteX23" fmla="*/ 328928 w 465728"/>
                <a:gd name="connsiteY23" fmla="*/ 324236 h 476142"/>
                <a:gd name="connsiteX24" fmla="*/ 328928 w 465728"/>
                <a:gd name="connsiteY24" fmla="*/ 344654 h 476142"/>
                <a:gd name="connsiteX25" fmla="*/ 308510 w 465728"/>
                <a:gd name="connsiteY25" fmla="*/ 344654 h 476142"/>
                <a:gd name="connsiteX26" fmla="*/ 432243 w 465728"/>
                <a:gd name="connsiteY26" fmla="*/ 324030 h 476142"/>
                <a:gd name="connsiteX27" fmla="*/ 452457 w 465728"/>
                <a:gd name="connsiteY27" fmla="*/ 324030 h 476142"/>
                <a:gd name="connsiteX28" fmla="*/ 452457 w 465728"/>
                <a:gd name="connsiteY28" fmla="*/ 334240 h 476142"/>
                <a:gd name="connsiteX29" fmla="*/ 452661 w 465728"/>
                <a:gd name="connsiteY29" fmla="*/ 334240 h 476142"/>
                <a:gd name="connsiteX30" fmla="*/ 452661 w 465728"/>
                <a:gd name="connsiteY30" fmla="*/ 344448 h 476142"/>
                <a:gd name="connsiteX31" fmla="*/ 432243 w 465728"/>
                <a:gd name="connsiteY31" fmla="*/ 344448 h 476142"/>
                <a:gd name="connsiteX32" fmla="*/ 318720 w 465728"/>
                <a:gd name="connsiteY32" fmla="*/ 262164 h 476142"/>
                <a:gd name="connsiteX33" fmla="*/ 246239 w 465728"/>
                <a:gd name="connsiteY33" fmla="*/ 334648 h 476142"/>
                <a:gd name="connsiteX34" fmla="*/ 318720 w 465728"/>
                <a:gd name="connsiteY34" fmla="*/ 407131 h 476142"/>
                <a:gd name="connsiteX35" fmla="*/ 391204 w 465728"/>
                <a:gd name="connsiteY35" fmla="*/ 334648 h 476142"/>
                <a:gd name="connsiteX36" fmla="*/ 318720 w 465728"/>
                <a:gd name="connsiteY36" fmla="*/ 262164 h 476142"/>
                <a:gd name="connsiteX37" fmla="*/ 143128 w 465728"/>
                <a:gd name="connsiteY37" fmla="*/ 165385 h 476142"/>
                <a:gd name="connsiteX38" fmla="*/ 163546 w 465728"/>
                <a:gd name="connsiteY38" fmla="*/ 165385 h 476142"/>
                <a:gd name="connsiteX39" fmla="*/ 163546 w 465728"/>
                <a:gd name="connsiteY39" fmla="*/ 185803 h 476142"/>
                <a:gd name="connsiteX40" fmla="*/ 143128 w 465728"/>
                <a:gd name="connsiteY40" fmla="*/ 185803 h 476142"/>
                <a:gd name="connsiteX41" fmla="*/ 286459 w 465728"/>
                <a:gd name="connsiteY41" fmla="*/ 160075 h 476142"/>
                <a:gd name="connsiteX42" fmla="*/ 287479 w 465728"/>
                <a:gd name="connsiteY42" fmla="*/ 180289 h 476142"/>
                <a:gd name="connsiteX43" fmla="*/ 267062 w 465728"/>
                <a:gd name="connsiteY43" fmla="*/ 181309 h 476142"/>
                <a:gd name="connsiteX44" fmla="*/ 266654 w 465728"/>
                <a:gd name="connsiteY44" fmla="*/ 171099 h 476142"/>
                <a:gd name="connsiteX45" fmla="*/ 266245 w 465728"/>
                <a:gd name="connsiteY45" fmla="*/ 160892 h 476142"/>
                <a:gd name="connsiteX46" fmla="*/ 270125 w 465728"/>
                <a:gd name="connsiteY46" fmla="*/ 109645 h 476142"/>
                <a:gd name="connsiteX47" fmla="*/ 278905 w 465728"/>
                <a:gd name="connsiteY47" fmla="*/ 128226 h 476142"/>
                <a:gd name="connsiteX48" fmla="*/ 260326 w 465728"/>
                <a:gd name="connsiteY48" fmla="*/ 136800 h 476142"/>
                <a:gd name="connsiteX49" fmla="*/ 256037 w 465728"/>
                <a:gd name="connsiteY49" fmla="*/ 127612 h 476142"/>
                <a:gd name="connsiteX50" fmla="*/ 251750 w 465728"/>
                <a:gd name="connsiteY50" fmla="*/ 118425 h 476142"/>
                <a:gd name="connsiteX51" fmla="*/ 149867 w 465728"/>
                <a:gd name="connsiteY51" fmla="*/ 103518 h 476142"/>
                <a:gd name="connsiteX52" fmla="*/ 142517 w 465728"/>
                <a:gd name="connsiteY52" fmla="*/ 104335 h 476142"/>
                <a:gd name="connsiteX53" fmla="*/ 135777 w 465728"/>
                <a:gd name="connsiteY53" fmla="*/ 105765 h 476142"/>
                <a:gd name="connsiteX54" fmla="*/ 130060 w 465728"/>
                <a:gd name="connsiteY54" fmla="*/ 107602 h 476142"/>
                <a:gd name="connsiteX55" fmla="*/ 121077 w 465728"/>
                <a:gd name="connsiteY55" fmla="*/ 111276 h 476142"/>
                <a:gd name="connsiteX56" fmla="*/ 120056 w 465728"/>
                <a:gd name="connsiteY56" fmla="*/ 111686 h 476142"/>
                <a:gd name="connsiteX57" fmla="*/ 81058 w 465728"/>
                <a:gd name="connsiteY57" fmla="*/ 177430 h 476142"/>
                <a:gd name="connsiteX58" fmla="*/ 153338 w 465728"/>
                <a:gd name="connsiteY58" fmla="*/ 248280 h 476142"/>
                <a:gd name="connsiteX59" fmla="*/ 154154 w 465728"/>
                <a:gd name="connsiteY59" fmla="*/ 248280 h 476142"/>
                <a:gd name="connsiteX60" fmla="*/ 226638 w 465728"/>
                <a:gd name="connsiteY60" fmla="*/ 175796 h 476142"/>
                <a:gd name="connsiteX61" fmla="*/ 225004 w 465728"/>
                <a:gd name="connsiteY61" fmla="*/ 160892 h 476142"/>
                <a:gd name="connsiteX62" fmla="*/ 224186 w 465728"/>
                <a:gd name="connsiteY62" fmla="*/ 158238 h 476142"/>
                <a:gd name="connsiteX63" fmla="*/ 220511 w 465728"/>
                <a:gd name="connsiteY63" fmla="*/ 147008 h 476142"/>
                <a:gd name="connsiteX64" fmla="*/ 218061 w 465728"/>
                <a:gd name="connsiteY64" fmla="*/ 142517 h 476142"/>
                <a:gd name="connsiteX65" fmla="*/ 213365 w 465728"/>
                <a:gd name="connsiteY65" fmla="*/ 134553 h 476142"/>
                <a:gd name="connsiteX66" fmla="*/ 209281 w 465728"/>
                <a:gd name="connsiteY66" fmla="*/ 129449 h 476142"/>
                <a:gd name="connsiteX67" fmla="*/ 203974 w 465728"/>
                <a:gd name="connsiteY67" fmla="*/ 123527 h 476142"/>
                <a:gd name="connsiteX68" fmla="*/ 198460 w 465728"/>
                <a:gd name="connsiteY68" fmla="*/ 119036 h 476142"/>
                <a:gd name="connsiteX69" fmla="*/ 192336 w 465728"/>
                <a:gd name="connsiteY69" fmla="*/ 114543 h 476142"/>
                <a:gd name="connsiteX70" fmla="*/ 185802 w 465728"/>
                <a:gd name="connsiteY70" fmla="*/ 111072 h 476142"/>
                <a:gd name="connsiteX71" fmla="*/ 179269 w 465728"/>
                <a:gd name="connsiteY71" fmla="*/ 108215 h 476142"/>
                <a:gd name="connsiteX72" fmla="*/ 172326 w 465728"/>
                <a:gd name="connsiteY72" fmla="*/ 105969 h 476142"/>
                <a:gd name="connsiteX73" fmla="*/ 164975 w 465728"/>
                <a:gd name="connsiteY73" fmla="*/ 104335 h 476142"/>
                <a:gd name="connsiteX74" fmla="*/ 157828 w 465728"/>
                <a:gd name="connsiteY74" fmla="*/ 103518 h 476142"/>
                <a:gd name="connsiteX75" fmla="*/ 149867 w 465728"/>
                <a:gd name="connsiteY75" fmla="*/ 103518 h 476142"/>
                <a:gd name="connsiteX76" fmla="*/ 235823 w 465728"/>
                <a:gd name="connsiteY76" fmla="*/ 69626 h 476142"/>
                <a:gd name="connsiteX77" fmla="*/ 243173 w 465728"/>
                <a:gd name="connsiteY77" fmla="*/ 76569 h 476142"/>
                <a:gd name="connsiteX78" fmla="*/ 243377 w 465728"/>
                <a:gd name="connsiteY78" fmla="*/ 76569 h 476142"/>
                <a:gd name="connsiteX79" fmla="*/ 250727 w 465728"/>
                <a:gd name="connsiteY79" fmla="*/ 83510 h 476142"/>
                <a:gd name="connsiteX80" fmla="*/ 237047 w 465728"/>
                <a:gd name="connsiteY80" fmla="*/ 98620 h 476142"/>
                <a:gd name="connsiteX81" fmla="*/ 229493 w 465728"/>
                <a:gd name="connsiteY81" fmla="*/ 91677 h 476142"/>
                <a:gd name="connsiteX82" fmla="*/ 221939 w 465728"/>
                <a:gd name="connsiteY82" fmla="*/ 84736 h 476142"/>
                <a:gd name="connsiteX83" fmla="*/ 163751 w 465728"/>
                <a:gd name="connsiteY83" fmla="*/ 61866 h 476142"/>
                <a:gd name="connsiteX84" fmla="*/ 163751 w 465728"/>
                <a:gd name="connsiteY84" fmla="*/ 83714 h 476142"/>
                <a:gd name="connsiteX85" fmla="*/ 168446 w 465728"/>
                <a:gd name="connsiteY85" fmla="*/ 84734 h 476142"/>
                <a:gd name="connsiteX86" fmla="*/ 177022 w 465728"/>
                <a:gd name="connsiteY86" fmla="*/ 86571 h 476142"/>
                <a:gd name="connsiteX87" fmla="*/ 186619 w 465728"/>
                <a:gd name="connsiteY87" fmla="*/ 89634 h 476142"/>
                <a:gd name="connsiteX88" fmla="*/ 194377 w 465728"/>
                <a:gd name="connsiteY88" fmla="*/ 93105 h 476142"/>
                <a:gd name="connsiteX89" fmla="*/ 202951 w 465728"/>
                <a:gd name="connsiteY89" fmla="*/ 97801 h 476142"/>
                <a:gd name="connsiteX90" fmla="*/ 210507 w 465728"/>
                <a:gd name="connsiteY90" fmla="*/ 103518 h 476142"/>
                <a:gd name="connsiteX91" fmla="*/ 215815 w 465728"/>
                <a:gd name="connsiteY91" fmla="*/ 107398 h 476142"/>
                <a:gd name="connsiteX92" fmla="*/ 217448 w 465728"/>
                <a:gd name="connsiteY92" fmla="*/ 109235 h 476142"/>
                <a:gd name="connsiteX93" fmla="*/ 224186 w 465728"/>
                <a:gd name="connsiteY93" fmla="*/ 116789 h 476142"/>
                <a:gd name="connsiteX94" fmla="*/ 229495 w 465728"/>
                <a:gd name="connsiteY94" fmla="*/ 123119 h 476142"/>
                <a:gd name="connsiteX95" fmla="*/ 235416 w 465728"/>
                <a:gd name="connsiteY95" fmla="*/ 133327 h 476142"/>
                <a:gd name="connsiteX96" fmla="*/ 238479 w 465728"/>
                <a:gd name="connsiteY96" fmla="*/ 139044 h 476142"/>
                <a:gd name="connsiteX97" fmla="*/ 243176 w 465728"/>
                <a:gd name="connsiteY97" fmla="*/ 153338 h 476142"/>
                <a:gd name="connsiteX98" fmla="*/ 244196 w 465728"/>
                <a:gd name="connsiteY98" fmla="*/ 156808 h 476142"/>
                <a:gd name="connsiteX99" fmla="*/ 246239 w 465728"/>
                <a:gd name="connsiteY99" fmla="*/ 176002 h 476142"/>
                <a:gd name="connsiteX100" fmla="*/ 246239 w 465728"/>
                <a:gd name="connsiteY100" fmla="*/ 277274 h 476142"/>
                <a:gd name="connsiteX101" fmla="*/ 318720 w 465728"/>
                <a:gd name="connsiteY101" fmla="*/ 241746 h 476142"/>
                <a:gd name="connsiteX102" fmla="*/ 391204 w 465728"/>
                <a:gd name="connsiteY102" fmla="*/ 277274 h 476142"/>
                <a:gd name="connsiteX103" fmla="*/ 391613 w 465728"/>
                <a:gd name="connsiteY103" fmla="*/ 277478 h 476142"/>
                <a:gd name="connsiteX104" fmla="*/ 391613 w 465728"/>
                <a:gd name="connsiteY104" fmla="*/ 61866 h 476142"/>
                <a:gd name="connsiteX105" fmla="*/ 51045 w 465728"/>
                <a:gd name="connsiteY105" fmla="*/ 20621 h 476142"/>
                <a:gd name="connsiteX106" fmla="*/ 51045 w 465728"/>
                <a:gd name="connsiteY106" fmla="*/ 41039 h 476142"/>
                <a:gd name="connsiteX107" fmla="*/ 414481 w 465728"/>
                <a:gd name="connsiteY107" fmla="*/ 41039 h 476142"/>
                <a:gd name="connsiteX108" fmla="*/ 414481 w 465728"/>
                <a:gd name="connsiteY108" fmla="*/ 20621 h 476142"/>
                <a:gd name="connsiteX109" fmla="*/ 30628 w 465728"/>
                <a:gd name="connsiteY109" fmla="*/ 0 h 476142"/>
                <a:gd name="connsiteX110" fmla="*/ 434899 w 465728"/>
                <a:gd name="connsiteY110" fmla="*/ 0 h 476142"/>
                <a:gd name="connsiteX111" fmla="*/ 434899 w 465728"/>
                <a:gd name="connsiteY111" fmla="*/ 40835 h 476142"/>
                <a:gd name="connsiteX112" fmla="*/ 435103 w 465728"/>
                <a:gd name="connsiteY112" fmla="*/ 40632 h 476142"/>
                <a:gd name="connsiteX113" fmla="*/ 465728 w 465728"/>
                <a:gd name="connsiteY113" fmla="*/ 40632 h 476142"/>
                <a:gd name="connsiteX114" fmla="*/ 465728 w 465728"/>
                <a:gd name="connsiteY114" fmla="*/ 61049 h 476142"/>
                <a:gd name="connsiteX115" fmla="*/ 412031 w 465728"/>
                <a:gd name="connsiteY115" fmla="*/ 61049 h 476142"/>
                <a:gd name="connsiteX116" fmla="*/ 412031 w 465728"/>
                <a:gd name="connsiteY116" fmla="*/ 334035 h 476142"/>
                <a:gd name="connsiteX117" fmla="*/ 319130 w 465728"/>
                <a:gd name="connsiteY117" fmla="*/ 426936 h 476142"/>
                <a:gd name="connsiteX118" fmla="*/ 226228 w 465728"/>
                <a:gd name="connsiteY118" fmla="*/ 334035 h 476142"/>
                <a:gd name="connsiteX119" fmla="*/ 226228 w 465728"/>
                <a:gd name="connsiteY119" fmla="*/ 232762 h 476142"/>
                <a:gd name="connsiteX120" fmla="*/ 153745 w 465728"/>
                <a:gd name="connsiteY120" fmla="*/ 268290 h 476142"/>
                <a:gd name="connsiteX121" fmla="*/ 81264 w 465728"/>
                <a:gd name="connsiteY121" fmla="*/ 232762 h 476142"/>
                <a:gd name="connsiteX122" fmla="*/ 81264 w 465728"/>
                <a:gd name="connsiteY122" fmla="*/ 321580 h 476142"/>
                <a:gd name="connsiteX123" fmla="*/ 105765 w 465728"/>
                <a:gd name="connsiteY123" fmla="*/ 354656 h 476142"/>
                <a:gd name="connsiteX124" fmla="*/ 102498 w 465728"/>
                <a:gd name="connsiteY124" fmla="*/ 368949 h 476142"/>
                <a:gd name="connsiteX125" fmla="*/ 115360 w 465728"/>
                <a:gd name="connsiteY125" fmla="*/ 368949 h 476142"/>
                <a:gd name="connsiteX126" fmla="*/ 128633 w 465728"/>
                <a:gd name="connsiteY126" fmla="*/ 476142 h 476142"/>
                <a:gd name="connsiteX127" fmla="*/ 13271 w 465728"/>
                <a:gd name="connsiteY127" fmla="*/ 476142 h 476142"/>
                <a:gd name="connsiteX128" fmla="*/ 25318 w 465728"/>
                <a:gd name="connsiteY128" fmla="*/ 368949 h 476142"/>
                <a:gd name="connsiteX129" fmla="*/ 39202 w 465728"/>
                <a:gd name="connsiteY129" fmla="*/ 368949 h 476142"/>
                <a:gd name="connsiteX130" fmla="*/ 35935 w 465728"/>
                <a:gd name="connsiteY130" fmla="*/ 354656 h 476142"/>
                <a:gd name="connsiteX131" fmla="*/ 60436 w 465728"/>
                <a:gd name="connsiteY131" fmla="*/ 321580 h 476142"/>
                <a:gd name="connsiteX132" fmla="*/ 60436 w 465728"/>
                <a:gd name="connsiteY132" fmla="*/ 179063 h 476142"/>
                <a:gd name="connsiteX133" fmla="*/ 60436 w 465728"/>
                <a:gd name="connsiteY133" fmla="*/ 177226 h 476142"/>
                <a:gd name="connsiteX134" fmla="*/ 60436 w 465728"/>
                <a:gd name="connsiteY134" fmla="*/ 175593 h 476142"/>
                <a:gd name="connsiteX135" fmla="*/ 110256 w 465728"/>
                <a:gd name="connsiteY135" fmla="*/ 93718 h 476142"/>
                <a:gd name="connsiteX136" fmla="*/ 112299 w 465728"/>
                <a:gd name="connsiteY136" fmla="*/ 92492 h 476142"/>
                <a:gd name="connsiteX137" fmla="*/ 123323 w 465728"/>
                <a:gd name="connsiteY137" fmla="*/ 88001 h 476142"/>
                <a:gd name="connsiteX138" fmla="*/ 130673 w 465728"/>
                <a:gd name="connsiteY138" fmla="*/ 85754 h 476142"/>
                <a:gd name="connsiteX139" fmla="*/ 139250 w 465728"/>
                <a:gd name="connsiteY139" fmla="*/ 84121 h 476142"/>
                <a:gd name="connsiteX140" fmla="*/ 143128 w 465728"/>
                <a:gd name="connsiteY140" fmla="*/ 83304 h 476142"/>
                <a:gd name="connsiteX141" fmla="*/ 143128 w 465728"/>
                <a:gd name="connsiteY141" fmla="*/ 61253 h 476142"/>
                <a:gd name="connsiteX142" fmla="*/ 0 w 465728"/>
                <a:gd name="connsiteY142" fmla="*/ 61253 h 476142"/>
                <a:gd name="connsiteX143" fmla="*/ 0 w 465728"/>
                <a:gd name="connsiteY143" fmla="*/ 40835 h 476142"/>
                <a:gd name="connsiteX144" fmla="*/ 30628 w 465728"/>
                <a:gd name="connsiteY144" fmla="*/ 40835 h 476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65728" h="476142">
                  <a:moveTo>
                    <a:pt x="370377" y="435716"/>
                  </a:moveTo>
                  <a:lnTo>
                    <a:pt x="377933" y="454704"/>
                  </a:lnTo>
                  <a:lnTo>
                    <a:pt x="359149" y="462258"/>
                  </a:lnTo>
                  <a:lnTo>
                    <a:pt x="351389" y="443270"/>
                  </a:lnTo>
                  <a:close/>
                  <a:moveTo>
                    <a:pt x="405495" y="407948"/>
                  </a:moveTo>
                  <a:lnTo>
                    <a:pt x="419992" y="422445"/>
                  </a:lnTo>
                  <a:lnTo>
                    <a:pt x="412640" y="429589"/>
                  </a:lnTo>
                  <a:lnTo>
                    <a:pt x="405291" y="436736"/>
                  </a:lnTo>
                  <a:lnTo>
                    <a:pt x="390998" y="422239"/>
                  </a:lnTo>
                  <a:close/>
                  <a:moveTo>
                    <a:pt x="43082" y="389775"/>
                  </a:moveTo>
                  <a:lnTo>
                    <a:pt x="35732" y="456134"/>
                  </a:lnTo>
                  <a:lnTo>
                    <a:pt x="104948" y="456134"/>
                  </a:lnTo>
                  <a:lnTo>
                    <a:pt x="96779" y="389775"/>
                  </a:lnTo>
                  <a:close/>
                  <a:moveTo>
                    <a:pt x="427343" y="368746"/>
                  </a:moveTo>
                  <a:lnTo>
                    <a:pt x="446127" y="376504"/>
                  </a:lnTo>
                  <a:lnTo>
                    <a:pt x="438164" y="395494"/>
                  </a:lnTo>
                  <a:lnTo>
                    <a:pt x="419379" y="387531"/>
                  </a:lnTo>
                  <a:close/>
                  <a:moveTo>
                    <a:pt x="70441" y="340772"/>
                  </a:moveTo>
                  <a:cubicBezTo>
                    <a:pt x="62683" y="340772"/>
                    <a:pt x="56149" y="347306"/>
                    <a:pt x="56149" y="355065"/>
                  </a:cubicBezTo>
                  <a:cubicBezTo>
                    <a:pt x="56149" y="362823"/>
                    <a:pt x="62479" y="369357"/>
                    <a:pt x="70441" y="369357"/>
                  </a:cubicBezTo>
                  <a:cubicBezTo>
                    <a:pt x="78200" y="369357"/>
                    <a:pt x="84734" y="362823"/>
                    <a:pt x="84734" y="355065"/>
                  </a:cubicBezTo>
                  <a:cubicBezTo>
                    <a:pt x="84734" y="347306"/>
                    <a:pt x="78200" y="340772"/>
                    <a:pt x="70441" y="340772"/>
                  </a:cubicBezTo>
                  <a:close/>
                  <a:moveTo>
                    <a:pt x="308510" y="324236"/>
                  </a:moveTo>
                  <a:lnTo>
                    <a:pt x="328928" y="324236"/>
                  </a:lnTo>
                  <a:lnTo>
                    <a:pt x="328928" y="344654"/>
                  </a:lnTo>
                  <a:lnTo>
                    <a:pt x="308510" y="344654"/>
                  </a:lnTo>
                  <a:close/>
                  <a:moveTo>
                    <a:pt x="432243" y="324030"/>
                  </a:moveTo>
                  <a:lnTo>
                    <a:pt x="452457" y="324030"/>
                  </a:lnTo>
                  <a:lnTo>
                    <a:pt x="452457" y="334240"/>
                  </a:lnTo>
                  <a:lnTo>
                    <a:pt x="452661" y="334240"/>
                  </a:lnTo>
                  <a:lnTo>
                    <a:pt x="452661" y="344448"/>
                  </a:lnTo>
                  <a:cubicBezTo>
                    <a:pt x="432039" y="344448"/>
                    <a:pt x="452661" y="344448"/>
                    <a:pt x="432243" y="344448"/>
                  </a:cubicBezTo>
                  <a:close/>
                  <a:moveTo>
                    <a:pt x="318720" y="262164"/>
                  </a:moveTo>
                  <a:cubicBezTo>
                    <a:pt x="278701" y="262164"/>
                    <a:pt x="246239" y="294629"/>
                    <a:pt x="246239" y="334648"/>
                  </a:cubicBezTo>
                  <a:cubicBezTo>
                    <a:pt x="246239" y="374666"/>
                    <a:pt x="278701" y="407131"/>
                    <a:pt x="318720" y="407131"/>
                  </a:cubicBezTo>
                  <a:cubicBezTo>
                    <a:pt x="358739" y="407131"/>
                    <a:pt x="391204" y="374666"/>
                    <a:pt x="391204" y="334648"/>
                  </a:cubicBezTo>
                  <a:cubicBezTo>
                    <a:pt x="391204" y="294629"/>
                    <a:pt x="358739" y="262164"/>
                    <a:pt x="318720" y="262164"/>
                  </a:cubicBezTo>
                  <a:close/>
                  <a:moveTo>
                    <a:pt x="143128" y="165385"/>
                  </a:moveTo>
                  <a:lnTo>
                    <a:pt x="163546" y="165385"/>
                  </a:lnTo>
                  <a:lnTo>
                    <a:pt x="163546" y="185803"/>
                  </a:lnTo>
                  <a:lnTo>
                    <a:pt x="143128" y="185803"/>
                  </a:lnTo>
                  <a:close/>
                  <a:moveTo>
                    <a:pt x="286459" y="160075"/>
                  </a:moveTo>
                  <a:lnTo>
                    <a:pt x="287479" y="180289"/>
                  </a:lnTo>
                  <a:lnTo>
                    <a:pt x="267062" y="181309"/>
                  </a:lnTo>
                  <a:lnTo>
                    <a:pt x="266654" y="171099"/>
                  </a:lnTo>
                  <a:lnTo>
                    <a:pt x="266245" y="160892"/>
                  </a:lnTo>
                  <a:close/>
                  <a:moveTo>
                    <a:pt x="270125" y="109645"/>
                  </a:moveTo>
                  <a:lnTo>
                    <a:pt x="278905" y="128226"/>
                  </a:lnTo>
                  <a:lnTo>
                    <a:pt x="260326" y="136800"/>
                  </a:lnTo>
                  <a:lnTo>
                    <a:pt x="256037" y="127612"/>
                  </a:lnTo>
                  <a:lnTo>
                    <a:pt x="251750" y="118425"/>
                  </a:lnTo>
                  <a:close/>
                  <a:moveTo>
                    <a:pt x="149867" y="103518"/>
                  </a:moveTo>
                  <a:cubicBezTo>
                    <a:pt x="147417" y="103722"/>
                    <a:pt x="144967" y="103926"/>
                    <a:pt x="142517" y="104335"/>
                  </a:cubicBezTo>
                  <a:cubicBezTo>
                    <a:pt x="140270" y="104742"/>
                    <a:pt x="138024" y="105152"/>
                    <a:pt x="135777" y="105765"/>
                  </a:cubicBezTo>
                  <a:cubicBezTo>
                    <a:pt x="133737" y="106376"/>
                    <a:pt x="131900" y="106989"/>
                    <a:pt x="130060" y="107602"/>
                  </a:cubicBezTo>
                  <a:cubicBezTo>
                    <a:pt x="126997" y="108622"/>
                    <a:pt x="123936" y="109848"/>
                    <a:pt x="121077" y="111276"/>
                  </a:cubicBezTo>
                  <a:cubicBezTo>
                    <a:pt x="120669" y="111276"/>
                    <a:pt x="120466" y="111686"/>
                    <a:pt x="120056" y="111686"/>
                  </a:cubicBezTo>
                  <a:cubicBezTo>
                    <a:pt x="97392" y="124140"/>
                    <a:pt x="81671" y="149254"/>
                    <a:pt x="81058" y="177430"/>
                  </a:cubicBezTo>
                  <a:cubicBezTo>
                    <a:pt x="81875" y="216632"/>
                    <a:pt x="113932" y="248280"/>
                    <a:pt x="153338" y="248280"/>
                  </a:cubicBezTo>
                  <a:lnTo>
                    <a:pt x="154154" y="248280"/>
                  </a:lnTo>
                  <a:cubicBezTo>
                    <a:pt x="194173" y="248280"/>
                    <a:pt x="226638" y="215815"/>
                    <a:pt x="226638" y="175796"/>
                  </a:cubicBezTo>
                  <a:cubicBezTo>
                    <a:pt x="226638" y="170692"/>
                    <a:pt x="226025" y="165792"/>
                    <a:pt x="225004" y="160892"/>
                  </a:cubicBezTo>
                  <a:cubicBezTo>
                    <a:pt x="224799" y="160075"/>
                    <a:pt x="224391" y="159258"/>
                    <a:pt x="224186" y="158238"/>
                  </a:cubicBezTo>
                  <a:cubicBezTo>
                    <a:pt x="223165" y="154358"/>
                    <a:pt x="222145" y="150684"/>
                    <a:pt x="220511" y="147008"/>
                  </a:cubicBezTo>
                  <a:cubicBezTo>
                    <a:pt x="219898" y="145374"/>
                    <a:pt x="218878" y="143944"/>
                    <a:pt x="218061" y="142517"/>
                  </a:cubicBezTo>
                  <a:cubicBezTo>
                    <a:pt x="216632" y="139861"/>
                    <a:pt x="215204" y="137004"/>
                    <a:pt x="213365" y="134553"/>
                  </a:cubicBezTo>
                  <a:cubicBezTo>
                    <a:pt x="212141" y="132716"/>
                    <a:pt x="210711" y="131083"/>
                    <a:pt x="209281" y="129449"/>
                  </a:cubicBezTo>
                  <a:cubicBezTo>
                    <a:pt x="207648" y="127407"/>
                    <a:pt x="205811" y="125366"/>
                    <a:pt x="203974" y="123527"/>
                  </a:cubicBezTo>
                  <a:cubicBezTo>
                    <a:pt x="202137" y="121893"/>
                    <a:pt x="200297" y="120466"/>
                    <a:pt x="198460" y="119036"/>
                  </a:cubicBezTo>
                  <a:cubicBezTo>
                    <a:pt x="196420" y="117402"/>
                    <a:pt x="194377" y="115973"/>
                    <a:pt x="192336" y="114543"/>
                  </a:cubicBezTo>
                  <a:cubicBezTo>
                    <a:pt x="190090" y="113319"/>
                    <a:pt x="188047" y="112093"/>
                    <a:pt x="185802" y="111072"/>
                  </a:cubicBezTo>
                  <a:cubicBezTo>
                    <a:pt x="183556" y="110052"/>
                    <a:pt x="181513" y="109032"/>
                    <a:pt x="179269" y="108215"/>
                  </a:cubicBezTo>
                  <a:cubicBezTo>
                    <a:pt x="177022" y="107193"/>
                    <a:pt x="174776" y="106582"/>
                    <a:pt x="172326" y="105969"/>
                  </a:cubicBezTo>
                  <a:cubicBezTo>
                    <a:pt x="169875" y="105355"/>
                    <a:pt x="167425" y="104742"/>
                    <a:pt x="164975" y="104335"/>
                  </a:cubicBezTo>
                  <a:cubicBezTo>
                    <a:pt x="162525" y="103926"/>
                    <a:pt x="160279" y="103518"/>
                    <a:pt x="157828" y="103518"/>
                  </a:cubicBezTo>
                  <a:cubicBezTo>
                    <a:pt x="155175" y="103518"/>
                    <a:pt x="152521" y="103518"/>
                    <a:pt x="149867" y="103518"/>
                  </a:cubicBezTo>
                  <a:close/>
                  <a:moveTo>
                    <a:pt x="235823" y="69626"/>
                  </a:moveTo>
                  <a:lnTo>
                    <a:pt x="243173" y="76569"/>
                  </a:lnTo>
                  <a:lnTo>
                    <a:pt x="243377" y="76569"/>
                  </a:lnTo>
                  <a:lnTo>
                    <a:pt x="250727" y="83510"/>
                  </a:lnTo>
                  <a:lnTo>
                    <a:pt x="237047" y="98620"/>
                  </a:lnTo>
                  <a:lnTo>
                    <a:pt x="229493" y="91677"/>
                  </a:lnTo>
                  <a:lnTo>
                    <a:pt x="221939" y="84736"/>
                  </a:lnTo>
                  <a:close/>
                  <a:moveTo>
                    <a:pt x="163751" y="61866"/>
                  </a:moveTo>
                  <a:lnTo>
                    <a:pt x="163751" y="83714"/>
                  </a:lnTo>
                  <a:cubicBezTo>
                    <a:pt x="165385" y="83917"/>
                    <a:pt x="166812" y="84530"/>
                    <a:pt x="168446" y="84734"/>
                  </a:cubicBezTo>
                  <a:cubicBezTo>
                    <a:pt x="171305" y="85141"/>
                    <a:pt x="174163" y="85754"/>
                    <a:pt x="177022" y="86571"/>
                  </a:cubicBezTo>
                  <a:cubicBezTo>
                    <a:pt x="180289" y="87591"/>
                    <a:pt x="183556" y="88408"/>
                    <a:pt x="186619" y="89634"/>
                  </a:cubicBezTo>
                  <a:cubicBezTo>
                    <a:pt x="189273" y="90655"/>
                    <a:pt x="191723" y="91881"/>
                    <a:pt x="194377" y="93105"/>
                  </a:cubicBezTo>
                  <a:cubicBezTo>
                    <a:pt x="197236" y="94535"/>
                    <a:pt x="200094" y="95964"/>
                    <a:pt x="202951" y="97801"/>
                  </a:cubicBezTo>
                  <a:cubicBezTo>
                    <a:pt x="205607" y="99639"/>
                    <a:pt x="208057" y="101476"/>
                    <a:pt x="210507" y="103518"/>
                  </a:cubicBezTo>
                  <a:cubicBezTo>
                    <a:pt x="212141" y="104742"/>
                    <a:pt x="214181" y="105969"/>
                    <a:pt x="215815" y="107398"/>
                  </a:cubicBezTo>
                  <a:cubicBezTo>
                    <a:pt x="216428" y="108009"/>
                    <a:pt x="216837" y="108622"/>
                    <a:pt x="217448" y="109235"/>
                  </a:cubicBezTo>
                  <a:cubicBezTo>
                    <a:pt x="219898" y="111482"/>
                    <a:pt x="221941" y="114136"/>
                    <a:pt x="224186" y="116789"/>
                  </a:cubicBezTo>
                  <a:cubicBezTo>
                    <a:pt x="226025" y="118832"/>
                    <a:pt x="227862" y="120873"/>
                    <a:pt x="229495" y="123119"/>
                  </a:cubicBezTo>
                  <a:cubicBezTo>
                    <a:pt x="231742" y="126183"/>
                    <a:pt x="233579" y="129857"/>
                    <a:pt x="235416" y="133327"/>
                  </a:cubicBezTo>
                  <a:cubicBezTo>
                    <a:pt x="236438" y="135166"/>
                    <a:pt x="237662" y="137004"/>
                    <a:pt x="238479" y="139044"/>
                  </a:cubicBezTo>
                  <a:cubicBezTo>
                    <a:pt x="240522" y="143537"/>
                    <a:pt x="241950" y="148437"/>
                    <a:pt x="243176" y="153338"/>
                  </a:cubicBezTo>
                  <a:cubicBezTo>
                    <a:pt x="243379" y="154562"/>
                    <a:pt x="243992" y="155584"/>
                    <a:pt x="244196" y="156808"/>
                  </a:cubicBezTo>
                  <a:cubicBezTo>
                    <a:pt x="245422" y="163138"/>
                    <a:pt x="246239" y="169468"/>
                    <a:pt x="246239" y="176002"/>
                  </a:cubicBezTo>
                  <a:lnTo>
                    <a:pt x="246239" y="277274"/>
                  </a:lnTo>
                  <a:cubicBezTo>
                    <a:pt x="263184" y="255834"/>
                    <a:pt x="289319" y="241746"/>
                    <a:pt x="318720" y="241746"/>
                  </a:cubicBezTo>
                  <a:cubicBezTo>
                    <a:pt x="348122" y="241746"/>
                    <a:pt x="374257" y="255834"/>
                    <a:pt x="391204" y="277274"/>
                  </a:cubicBezTo>
                  <a:lnTo>
                    <a:pt x="391613" y="277478"/>
                  </a:lnTo>
                  <a:lnTo>
                    <a:pt x="391613" y="61866"/>
                  </a:lnTo>
                  <a:close/>
                  <a:moveTo>
                    <a:pt x="51045" y="20621"/>
                  </a:moveTo>
                  <a:lnTo>
                    <a:pt x="51045" y="41039"/>
                  </a:lnTo>
                  <a:lnTo>
                    <a:pt x="414481" y="41039"/>
                  </a:lnTo>
                  <a:lnTo>
                    <a:pt x="414481" y="20621"/>
                  </a:lnTo>
                  <a:close/>
                  <a:moveTo>
                    <a:pt x="30628" y="0"/>
                  </a:moveTo>
                  <a:lnTo>
                    <a:pt x="434899" y="0"/>
                  </a:lnTo>
                  <a:lnTo>
                    <a:pt x="434899" y="40835"/>
                  </a:lnTo>
                  <a:lnTo>
                    <a:pt x="435103" y="40632"/>
                  </a:lnTo>
                  <a:lnTo>
                    <a:pt x="465728" y="40632"/>
                  </a:lnTo>
                  <a:lnTo>
                    <a:pt x="465728" y="61049"/>
                  </a:lnTo>
                  <a:lnTo>
                    <a:pt x="412031" y="61049"/>
                  </a:lnTo>
                  <a:lnTo>
                    <a:pt x="412031" y="334035"/>
                  </a:lnTo>
                  <a:cubicBezTo>
                    <a:pt x="412031" y="385284"/>
                    <a:pt x="370379" y="426936"/>
                    <a:pt x="319130" y="426936"/>
                  </a:cubicBezTo>
                  <a:cubicBezTo>
                    <a:pt x="267881" y="426936"/>
                    <a:pt x="226228" y="385284"/>
                    <a:pt x="226228" y="334035"/>
                  </a:cubicBezTo>
                  <a:lnTo>
                    <a:pt x="226228" y="232762"/>
                  </a:lnTo>
                  <a:cubicBezTo>
                    <a:pt x="209281" y="254200"/>
                    <a:pt x="183146" y="268290"/>
                    <a:pt x="153745" y="268290"/>
                  </a:cubicBezTo>
                  <a:cubicBezTo>
                    <a:pt x="124343" y="268290"/>
                    <a:pt x="98209" y="254200"/>
                    <a:pt x="81264" y="232762"/>
                  </a:cubicBezTo>
                  <a:lnTo>
                    <a:pt x="81264" y="321580"/>
                  </a:lnTo>
                  <a:cubicBezTo>
                    <a:pt x="95351" y="326071"/>
                    <a:pt x="105765" y="339138"/>
                    <a:pt x="105765" y="354656"/>
                  </a:cubicBezTo>
                  <a:cubicBezTo>
                    <a:pt x="105765" y="359762"/>
                    <a:pt x="104539" y="364456"/>
                    <a:pt x="102498" y="368949"/>
                  </a:cubicBezTo>
                  <a:lnTo>
                    <a:pt x="115360" y="368949"/>
                  </a:lnTo>
                  <a:lnTo>
                    <a:pt x="128633" y="476142"/>
                  </a:lnTo>
                  <a:lnTo>
                    <a:pt x="13271" y="476142"/>
                  </a:lnTo>
                  <a:lnTo>
                    <a:pt x="25318" y="368949"/>
                  </a:lnTo>
                  <a:lnTo>
                    <a:pt x="39202" y="368949"/>
                  </a:lnTo>
                  <a:cubicBezTo>
                    <a:pt x="37161" y="364662"/>
                    <a:pt x="35935" y="359762"/>
                    <a:pt x="35935" y="354656"/>
                  </a:cubicBezTo>
                  <a:cubicBezTo>
                    <a:pt x="35935" y="339138"/>
                    <a:pt x="46349" y="326071"/>
                    <a:pt x="60436" y="321580"/>
                  </a:cubicBezTo>
                  <a:lnTo>
                    <a:pt x="60436" y="179063"/>
                  </a:lnTo>
                  <a:cubicBezTo>
                    <a:pt x="60436" y="178452"/>
                    <a:pt x="60436" y="177839"/>
                    <a:pt x="60436" y="177226"/>
                  </a:cubicBezTo>
                  <a:cubicBezTo>
                    <a:pt x="60436" y="176613"/>
                    <a:pt x="60436" y="176206"/>
                    <a:pt x="60436" y="175593"/>
                  </a:cubicBezTo>
                  <a:cubicBezTo>
                    <a:pt x="60436" y="139861"/>
                    <a:pt x="80854" y="109235"/>
                    <a:pt x="110256" y="93718"/>
                  </a:cubicBezTo>
                  <a:cubicBezTo>
                    <a:pt x="110869" y="93308"/>
                    <a:pt x="111685" y="92901"/>
                    <a:pt x="112299" y="92492"/>
                  </a:cubicBezTo>
                  <a:cubicBezTo>
                    <a:pt x="115973" y="90858"/>
                    <a:pt x="119443" y="89225"/>
                    <a:pt x="123323" y="88001"/>
                  </a:cubicBezTo>
                  <a:cubicBezTo>
                    <a:pt x="125773" y="87184"/>
                    <a:pt x="128223" y="86368"/>
                    <a:pt x="130673" y="85754"/>
                  </a:cubicBezTo>
                  <a:cubicBezTo>
                    <a:pt x="133533" y="85141"/>
                    <a:pt x="136390" y="84530"/>
                    <a:pt x="139250" y="84121"/>
                  </a:cubicBezTo>
                  <a:cubicBezTo>
                    <a:pt x="140474" y="83917"/>
                    <a:pt x="141700" y="83304"/>
                    <a:pt x="143128" y="83304"/>
                  </a:cubicBezTo>
                  <a:lnTo>
                    <a:pt x="143128" y="61253"/>
                  </a:lnTo>
                  <a:lnTo>
                    <a:pt x="0" y="61253"/>
                  </a:lnTo>
                  <a:lnTo>
                    <a:pt x="0" y="40835"/>
                  </a:lnTo>
                  <a:lnTo>
                    <a:pt x="30628" y="40835"/>
                  </a:lnTo>
                  <a:close/>
                </a:path>
              </a:pathLst>
            </a:custGeom>
            <a:solidFill>
              <a:srgbClr val="0F958E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97" name="자유형: 도형 96">
              <a:extLst>
                <a:ext uri="{FF2B5EF4-FFF2-40B4-BE49-F238E27FC236}">
                  <a16:creationId xmlns:a16="http://schemas.microsoft.com/office/drawing/2014/main" id="{3EDDCE37-85E9-15F7-B1F7-8624D66EE7B1}"/>
                </a:ext>
              </a:extLst>
            </p:cNvPr>
            <p:cNvSpPr/>
            <p:nvPr/>
          </p:nvSpPr>
          <p:spPr>
            <a:xfrm>
              <a:off x="1198233" y="5749356"/>
              <a:ext cx="354195" cy="411608"/>
            </a:xfrm>
            <a:custGeom>
              <a:avLst/>
              <a:gdLst>
                <a:gd name="connsiteX0" fmla="*/ 115310 w 354195"/>
                <a:gd name="connsiteY0" fmla="*/ 370773 h 411608"/>
                <a:gd name="connsiteX1" fmla="*/ 135728 w 354195"/>
                <a:gd name="connsiteY1" fmla="*/ 370773 h 411608"/>
                <a:gd name="connsiteX2" fmla="*/ 135728 w 354195"/>
                <a:gd name="connsiteY2" fmla="*/ 411608 h 411608"/>
                <a:gd name="connsiteX3" fmla="*/ 115310 w 354195"/>
                <a:gd name="connsiteY3" fmla="*/ 411608 h 411608"/>
                <a:gd name="connsiteX4" fmla="*/ 181461 w 354195"/>
                <a:gd name="connsiteY4" fmla="*/ 229686 h 411608"/>
                <a:gd name="connsiteX5" fmla="*/ 181461 w 354195"/>
                <a:gd name="connsiteY5" fmla="*/ 241120 h 411608"/>
                <a:gd name="connsiteX6" fmla="*/ 187178 w 354195"/>
                <a:gd name="connsiteY6" fmla="*/ 246226 h 411608"/>
                <a:gd name="connsiteX7" fmla="*/ 210046 w 354195"/>
                <a:gd name="connsiteY7" fmla="*/ 246226 h 411608"/>
                <a:gd name="connsiteX8" fmla="*/ 215763 w 354195"/>
                <a:gd name="connsiteY8" fmla="*/ 241120 h 411608"/>
                <a:gd name="connsiteX9" fmla="*/ 215763 w 354195"/>
                <a:gd name="connsiteY9" fmla="*/ 229686 h 411608"/>
                <a:gd name="connsiteX10" fmla="*/ 307440 w 354195"/>
                <a:gd name="connsiteY10" fmla="*/ 128210 h 411608"/>
                <a:gd name="connsiteX11" fmla="*/ 308460 w 354195"/>
                <a:gd name="connsiteY11" fmla="*/ 138420 h 411608"/>
                <a:gd name="connsiteX12" fmla="*/ 309686 w 354195"/>
                <a:gd name="connsiteY12" fmla="*/ 148424 h 411608"/>
                <a:gd name="connsiteX13" fmla="*/ 289472 w 354195"/>
                <a:gd name="connsiteY13" fmla="*/ 150668 h 411608"/>
                <a:gd name="connsiteX14" fmla="*/ 288246 w 354195"/>
                <a:gd name="connsiteY14" fmla="*/ 140664 h 411608"/>
                <a:gd name="connsiteX15" fmla="*/ 287022 w 354195"/>
                <a:gd name="connsiteY15" fmla="*/ 130457 h 411608"/>
                <a:gd name="connsiteX16" fmla="*/ 88153 w 354195"/>
                <a:gd name="connsiteY16" fmla="*/ 125351 h 411608"/>
                <a:gd name="connsiteX17" fmla="*/ 108367 w 354195"/>
                <a:gd name="connsiteY17" fmla="*/ 128005 h 411608"/>
                <a:gd name="connsiteX18" fmla="*/ 105713 w 354195"/>
                <a:gd name="connsiteY18" fmla="*/ 148422 h 411608"/>
                <a:gd name="connsiteX19" fmla="*/ 85499 w 354195"/>
                <a:gd name="connsiteY19" fmla="*/ 145565 h 411608"/>
                <a:gd name="connsiteX20" fmla="*/ 86929 w 354195"/>
                <a:gd name="connsiteY20" fmla="*/ 135561 h 411608"/>
                <a:gd name="connsiteX21" fmla="*/ 198408 w 354195"/>
                <a:gd name="connsiteY21" fmla="*/ 95542 h 411608"/>
                <a:gd name="connsiteX22" fmla="*/ 146956 w 354195"/>
                <a:gd name="connsiteY22" fmla="*/ 146994 h 411608"/>
                <a:gd name="connsiteX23" fmla="*/ 175744 w 354195"/>
                <a:gd name="connsiteY23" fmla="*/ 192934 h 411608"/>
                <a:gd name="connsiteX24" fmla="*/ 181461 w 354195"/>
                <a:gd name="connsiteY24" fmla="*/ 195793 h 411608"/>
                <a:gd name="connsiteX25" fmla="*/ 181461 w 354195"/>
                <a:gd name="connsiteY25" fmla="*/ 209268 h 411608"/>
                <a:gd name="connsiteX26" fmla="*/ 215763 w 354195"/>
                <a:gd name="connsiteY26" fmla="*/ 209268 h 411608"/>
                <a:gd name="connsiteX27" fmla="*/ 215763 w 354195"/>
                <a:gd name="connsiteY27" fmla="*/ 195793 h 411608"/>
                <a:gd name="connsiteX28" fmla="*/ 221480 w 354195"/>
                <a:gd name="connsiteY28" fmla="*/ 192934 h 411608"/>
                <a:gd name="connsiteX29" fmla="*/ 221072 w 354195"/>
                <a:gd name="connsiteY29" fmla="*/ 192934 h 411608"/>
                <a:gd name="connsiteX30" fmla="*/ 249861 w 354195"/>
                <a:gd name="connsiteY30" fmla="*/ 146994 h 411608"/>
                <a:gd name="connsiteX31" fmla="*/ 198408 w 354195"/>
                <a:gd name="connsiteY31" fmla="*/ 95542 h 411608"/>
                <a:gd name="connsiteX32" fmla="*/ 284365 w 354195"/>
                <a:gd name="connsiteY32" fmla="*/ 79819 h 411608"/>
                <a:gd name="connsiteX33" fmla="*/ 295799 w 354195"/>
                <a:gd name="connsiteY33" fmla="*/ 96766 h 411608"/>
                <a:gd name="connsiteX34" fmla="*/ 278854 w 354195"/>
                <a:gd name="connsiteY34" fmla="*/ 108200 h 411608"/>
                <a:gd name="connsiteX35" fmla="*/ 273137 w 354195"/>
                <a:gd name="connsiteY35" fmla="*/ 99624 h 411608"/>
                <a:gd name="connsiteX36" fmla="*/ 267624 w 354195"/>
                <a:gd name="connsiteY36" fmla="*/ 91253 h 411608"/>
                <a:gd name="connsiteX37" fmla="*/ 112450 w 354195"/>
                <a:gd name="connsiteY37" fmla="*/ 77572 h 411608"/>
                <a:gd name="connsiteX38" fmla="*/ 128988 w 354195"/>
                <a:gd name="connsiteY38" fmla="*/ 89415 h 411608"/>
                <a:gd name="connsiteX39" fmla="*/ 123068 w 354195"/>
                <a:gd name="connsiteY39" fmla="*/ 97582 h 411608"/>
                <a:gd name="connsiteX40" fmla="*/ 117145 w 354195"/>
                <a:gd name="connsiteY40" fmla="*/ 105953 h 411608"/>
                <a:gd name="connsiteX41" fmla="*/ 100607 w 354195"/>
                <a:gd name="connsiteY41" fmla="*/ 94110 h 411608"/>
                <a:gd name="connsiteX42" fmla="*/ 198612 w 354195"/>
                <a:gd name="connsiteY42" fmla="*/ 75124 h 411608"/>
                <a:gd name="connsiteX43" fmla="*/ 270482 w 354195"/>
                <a:gd name="connsiteY43" fmla="*/ 146994 h 411608"/>
                <a:gd name="connsiteX44" fmla="*/ 236180 w 354195"/>
                <a:gd name="connsiteY44" fmla="*/ 208044 h 411608"/>
                <a:gd name="connsiteX45" fmla="*/ 236180 w 354195"/>
                <a:gd name="connsiteY45" fmla="*/ 250309 h 411608"/>
                <a:gd name="connsiteX46" fmla="*/ 217806 w 354195"/>
                <a:gd name="connsiteY46" fmla="*/ 266643 h 411608"/>
                <a:gd name="connsiteX47" fmla="*/ 179421 w 354195"/>
                <a:gd name="connsiteY47" fmla="*/ 266643 h 411608"/>
                <a:gd name="connsiteX48" fmla="*/ 161044 w 354195"/>
                <a:gd name="connsiteY48" fmla="*/ 250309 h 411608"/>
                <a:gd name="connsiteX49" fmla="*/ 161044 w 354195"/>
                <a:gd name="connsiteY49" fmla="*/ 208044 h 411608"/>
                <a:gd name="connsiteX50" fmla="*/ 126742 w 354195"/>
                <a:gd name="connsiteY50" fmla="*/ 146994 h 411608"/>
                <a:gd name="connsiteX51" fmla="*/ 198612 w 354195"/>
                <a:gd name="connsiteY51" fmla="*/ 75124 h 411608"/>
                <a:gd name="connsiteX52" fmla="*/ 241922 w 354195"/>
                <a:gd name="connsiteY52" fmla="*/ 47485 h 411608"/>
                <a:gd name="connsiteX53" fmla="*/ 259846 w 354195"/>
                <a:gd name="connsiteY53" fmla="*/ 57262 h 411608"/>
                <a:gd name="connsiteX54" fmla="*/ 250069 w 354195"/>
                <a:gd name="connsiteY54" fmla="*/ 75187 h 411608"/>
                <a:gd name="connsiteX55" fmla="*/ 232145 w 354195"/>
                <a:gd name="connsiteY55" fmla="*/ 65410 h 411608"/>
                <a:gd name="connsiteX56" fmla="*/ 156143 w 354195"/>
                <a:gd name="connsiteY56" fmla="*/ 46334 h 411608"/>
                <a:gd name="connsiteX57" fmla="*/ 165332 w 354195"/>
                <a:gd name="connsiteY57" fmla="*/ 64506 h 411608"/>
                <a:gd name="connsiteX58" fmla="*/ 147159 w 354195"/>
                <a:gd name="connsiteY58" fmla="*/ 73693 h 411608"/>
                <a:gd name="connsiteX59" fmla="*/ 137768 w 354195"/>
                <a:gd name="connsiteY59" fmla="*/ 55522 h 411608"/>
                <a:gd name="connsiteX60" fmla="*/ 146955 w 354195"/>
                <a:gd name="connsiteY60" fmla="*/ 51031 h 411608"/>
                <a:gd name="connsiteX61" fmla="*/ 188813 w 354195"/>
                <a:gd name="connsiteY61" fmla="*/ 38983 h 411608"/>
                <a:gd name="connsiteX62" fmla="*/ 209231 w 354195"/>
                <a:gd name="connsiteY62" fmla="*/ 38983 h 411608"/>
                <a:gd name="connsiteX63" fmla="*/ 208822 w 354195"/>
                <a:gd name="connsiteY63" fmla="*/ 59197 h 411608"/>
                <a:gd name="connsiteX64" fmla="*/ 198818 w 354195"/>
                <a:gd name="connsiteY64" fmla="*/ 59197 h 411608"/>
                <a:gd name="connsiteX65" fmla="*/ 188404 w 354195"/>
                <a:gd name="connsiteY65" fmla="*/ 59197 h 411608"/>
                <a:gd name="connsiteX66" fmla="*/ 188813 w 354195"/>
                <a:gd name="connsiteY66" fmla="*/ 38983 h 411608"/>
                <a:gd name="connsiteX67" fmla="*/ 298046 w 354195"/>
                <a:gd name="connsiteY67" fmla="*/ 37146 h 411608"/>
                <a:gd name="connsiteX68" fmla="*/ 298252 w 354195"/>
                <a:gd name="connsiteY68" fmla="*/ 37350 h 411608"/>
                <a:gd name="connsiteX69" fmla="*/ 298168 w 354195"/>
                <a:gd name="connsiteY69" fmla="*/ 37306 h 411608"/>
                <a:gd name="connsiteX70" fmla="*/ 168803 w 354195"/>
                <a:gd name="connsiteY70" fmla="*/ 2232 h 411608"/>
                <a:gd name="connsiteX71" fmla="*/ 237585 w 354195"/>
                <a:gd name="connsiteY71" fmla="*/ 5549 h 411608"/>
                <a:gd name="connsiteX72" fmla="*/ 298168 w 354195"/>
                <a:gd name="connsiteY72" fmla="*/ 37306 h 411608"/>
                <a:gd name="connsiteX73" fmla="*/ 339520 w 354195"/>
                <a:gd name="connsiteY73" fmla="*/ 91380 h 411608"/>
                <a:gd name="connsiteX74" fmla="*/ 354195 w 354195"/>
                <a:gd name="connsiteY74" fmla="*/ 158019 h 411608"/>
                <a:gd name="connsiteX75" fmla="*/ 303559 w 354195"/>
                <a:gd name="connsiteY75" fmla="*/ 273786 h 411608"/>
                <a:gd name="connsiteX76" fmla="*/ 303559 w 354195"/>
                <a:gd name="connsiteY76" fmla="*/ 411606 h 411608"/>
                <a:gd name="connsiteX77" fmla="*/ 283142 w 354195"/>
                <a:gd name="connsiteY77" fmla="*/ 411606 h 411608"/>
                <a:gd name="connsiteX78" fmla="*/ 283142 w 354195"/>
                <a:gd name="connsiteY78" fmla="*/ 264802 h 411608"/>
                <a:gd name="connsiteX79" fmla="*/ 286612 w 354195"/>
                <a:gd name="connsiteY79" fmla="*/ 261741 h 411608"/>
                <a:gd name="connsiteX80" fmla="*/ 333778 w 354195"/>
                <a:gd name="connsiteY80" fmla="*/ 158019 h 411608"/>
                <a:gd name="connsiteX81" fmla="*/ 284979 w 354195"/>
                <a:gd name="connsiteY81" fmla="*/ 52664 h 411608"/>
                <a:gd name="connsiteX82" fmla="*/ 172070 w 354195"/>
                <a:gd name="connsiteY82" fmla="*/ 22240 h 411608"/>
                <a:gd name="connsiteX83" fmla="*/ 63244 w 354195"/>
                <a:gd name="connsiteY83" fmla="*/ 121267 h 411608"/>
                <a:gd name="connsiteX84" fmla="*/ 60998 w 354195"/>
                <a:gd name="connsiteY84" fmla="*/ 185378 h 411608"/>
                <a:gd name="connsiteX85" fmla="*/ 61815 w 354195"/>
                <a:gd name="connsiteY85" fmla="*/ 189054 h 411608"/>
                <a:gd name="connsiteX86" fmla="*/ 20366 w 354195"/>
                <a:gd name="connsiteY86" fmla="*/ 262762 h 411608"/>
                <a:gd name="connsiteX87" fmla="*/ 58344 w 354195"/>
                <a:gd name="connsiteY87" fmla="*/ 262762 h 411608"/>
                <a:gd name="connsiteX88" fmla="*/ 58344 w 354195"/>
                <a:gd name="connsiteY88" fmla="*/ 330345 h 411608"/>
                <a:gd name="connsiteX89" fmla="*/ 65489 w 354195"/>
                <a:gd name="connsiteY89" fmla="*/ 337489 h 411608"/>
                <a:gd name="connsiteX90" fmla="*/ 155736 w 354195"/>
                <a:gd name="connsiteY90" fmla="*/ 337489 h 411608"/>
                <a:gd name="connsiteX91" fmla="*/ 181257 w 354195"/>
                <a:gd name="connsiteY91" fmla="*/ 318705 h 411608"/>
                <a:gd name="connsiteX92" fmla="*/ 193304 w 354195"/>
                <a:gd name="connsiteY92" fmla="*/ 335245 h 411608"/>
                <a:gd name="connsiteX93" fmla="*/ 162269 w 354195"/>
                <a:gd name="connsiteY93" fmla="*/ 357907 h 411608"/>
                <a:gd name="connsiteX94" fmla="*/ 65285 w 354195"/>
                <a:gd name="connsiteY94" fmla="*/ 357907 h 411608"/>
                <a:gd name="connsiteX95" fmla="*/ 37721 w 354195"/>
                <a:gd name="connsiteY95" fmla="*/ 330345 h 411608"/>
                <a:gd name="connsiteX96" fmla="*/ 37721 w 354195"/>
                <a:gd name="connsiteY96" fmla="*/ 283179 h 411608"/>
                <a:gd name="connsiteX97" fmla="*/ 20163 w 354195"/>
                <a:gd name="connsiteY97" fmla="*/ 283179 h 411608"/>
                <a:gd name="connsiteX98" fmla="*/ 2602 w 354195"/>
                <a:gd name="connsiteY98" fmla="*/ 273175 h 411608"/>
                <a:gd name="connsiteX99" fmla="*/ 2602 w 354195"/>
                <a:gd name="connsiteY99" fmla="*/ 252961 h 411608"/>
                <a:gd name="connsiteX100" fmla="*/ 40377 w 354195"/>
                <a:gd name="connsiteY100" fmla="*/ 185787 h 411608"/>
                <a:gd name="connsiteX101" fmla="*/ 43643 w 354195"/>
                <a:gd name="connsiteY101" fmla="*/ 116161 h 411608"/>
                <a:gd name="connsiteX102" fmla="*/ 168803 w 354195"/>
                <a:gd name="connsiteY102" fmla="*/ 2232 h 41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54195" h="411608">
                  <a:moveTo>
                    <a:pt x="115310" y="370773"/>
                  </a:moveTo>
                  <a:lnTo>
                    <a:pt x="135728" y="370773"/>
                  </a:lnTo>
                  <a:lnTo>
                    <a:pt x="135728" y="411608"/>
                  </a:lnTo>
                  <a:lnTo>
                    <a:pt x="115310" y="411608"/>
                  </a:lnTo>
                  <a:close/>
                  <a:moveTo>
                    <a:pt x="181461" y="229686"/>
                  </a:moveTo>
                  <a:lnTo>
                    <a:pt x="181461" y="241120"/>
                  </a:lnTo>
                  <a:lnTo>
                    <a:pt x="187178" y="246226"/>
                  </a:lnTo>
                  <a:lnTo>
                    <a:pt x="210046" y="246226"/>
                  </a:lnTo>
                  <a:lnTo>
                    <a:pt x="215763" y="241120"/>
                  </a:lnTo>
                  <a:lnTo>
                    <a:pt x="215763" y="229686"/>
                  </a:lnTo>
                  <a:close/>
                  <a:moveTo>
                    <a:pt x="307440" y="128210"/>
                  </a:moveTo>
                  <a:lnTo>
                    <a:pt x="308460" y="138420"/>
                  </a:lnTo>
                  <a:lnTo>
                    <a:pt x="309686" y="148424"/>
                  </a:lnTo>
                  <a:lnTo>
                    <a:pt x="289472" y="150668"/>
                  </a:lnTo>
                  <a:lnTo>
                    <a:pt x="288246" y="140664"/>
                  </a:lnTo>
                  <a:lnTo>
                    <a:pt x="287022" y="130457"/>
                  </a:lnTo>
                  <a:close/>
                  <a:moveTo>
                    <a:pt x="88153" y="125351"/>
                  </a:moveTo>
                  <a:lnTo>
                    <a:pt x="108367" y="128005"/>
                  </a:lnTo>
                  <a:lnTo>
                    <a:pt x="105713" y="148422"/>
                  </a:lnTo>
                  <a:lnTo>
                    <a:pt x="85499" y="145565"/>
                  </a:lnTo>
                  <a:cubicBezTo>
                    <a:pt x="85499" y="145565"/>
                    <a:pt x="86929" y="135561"/>
                    <a:pt x="86929" y="135561"/>
                  </a:cubicBezTo>
                  <a:close/>
                  <a:moveTo>
                    <a:pt x="198408" y="95542"/>
                  </a:moveTo>
                  <a:cubicBezTo>
                    <a:pt x="170027" y="95542"/>
                    <a:pt x="146956" y="118613"/>
                    <a:pt x="146956" y="146994"/>
                  </a:cubicBezTo>
                  <a:cubicBezTo>
                    <a:pt x="146956" y="166595"/>
                    <a:pt x="157980" y="184156"/>
                    <a:pt x="175744" y="192934"/>
                  </a:cubicBezTo>
                  <a:lnTo>
                    <a:pt x="181461" y="195793"/>
                  </a:lnTo>
                  <a:lnTo>
                    <a:pt x="181461" y="209268"/>
                  </a:lnTo>
                  <a:lnTo>
                    <a:pt x="215763" y="209268"/>
                  </a:lnTo>
                  <a:lnTo>
                    <a:pt x="215763" y="195793"/>
                  </a:lnTo>
                  <a:lnTo>
                    <a:pt x="221480" y="192934"/>
                  </a:lnTo>
                  <a:lnTo>
                    <a:pt x="221072" y="192934"/>
                  </a:lnTo>
                  <a:cubicBezTo>
                    <a:pt x="238834" y="184156"/>
                    <a:pt x="249861" y="166595"/>
                    <a:pt x="249861" y="146994"/>
                  </a:cubicBezTo>
                  <a:cubicBezTo>
                    <a:pt x="249861" y="118613"/>
                    <a:pt x="226789" y="95542"/>
                    <a:pt x="198408" y="95542"/>
                  </a:cubicBezTo>
                  <a:close/>
                  <a:moveTo>
                    <a:pt x="284365" y="79819"/>
                  </a:moveTo>
                  <a:lnTo>
                    <a:pt x="295799" y="96766"/>
                  </a:lnTo>
                  <a:lnTo>
                    <a:pt x="278854" y="108200"/>
                  </a:lnTo>
                  <a:lnTo>
                    <a:pt x="273137" y="99624"/>
                  </a:lnTo>
                  <a:lnTo>
                    <a:pt x="267624" y="91253"/>
                  </a:lnTo>
                  <a:close/>
                  <a:moveTo>
                    <a:pt x="112450" y="77572"/>
                  </a:moveTo>
                  <a:lnTo>
                    <a:pt x="128988" y="89415"/>
                  </a:lnTo>
                  <a:lnTo>
                    <a:pt x="123068" y="97582"/>
                  </a:lnTo>
                  <a:lnTo>
                    <a:pt x="117145" y="105953"/>
                  </a:lnTo>
                  <a:lnTo>
                    <a:pt x="100607" y="94110"/>
                  </a:lnTo>
                  <a:close/>
                  <a:moveTo>
                    <a:pt x="198612" y="75124"/>
                  </a:moveTo>
                  <a:cubicBezTo>
                    <a:pt x="238223" y="75124"/>
                    <a:pt x="270482" y="107385"/>
                    <a:pt x="270482" y="146994"/>
                  </a:cubicBezTo>
                  <a:cubicBezTo>
                    <a:pt x="270482" y="172109"/>
                    <a:pt x="257618" y="194977"/>
                    <a:pt x="236180" y="208044"/>
                  </a:cubicBezTo>
                  <a:lnTo>
                    <a:pt x="236180" y="250309"/>
                  </a:lnTo>
                  <a:lnTo>
                    <a:pt x="217806" y="266643"/>
                  </a:lnTo>
                  <a:lnTo>
                    <a:pt x="179421" y="266643"/>
                  </a:lnTo>
                  <a:lnTo>
                    <a:pt x="161044" y="250309"/>
                  </a:lnTo>
                  <a:lnTo>
                    <a:pt x="161044" y="208044"/>
                  </a:lnTo>
                  <a:cubicBezTo>
                    <a:pt x="139809" y="194977"/>
                    <a:pt x="126742" y="172109"/>
                    <a:pt x="126742" y="146994"/>
                  </a:cubicBezTo>
                  <a:cubicBezTo>
                    <a:pt x="126742" y="107385"/>
                    <a:pt x="159003" y="75124"/>
                    <a:pt x="198612" y="75124"/>
                  </a:cubicBezTo>
                  <a:close/>
                  <a:moveTo>
                    <a:pt x="241922" y="47485"/>
                  </a:moveTo>
                  <a:lnTo>
                    <a:pt x="259846" y="57262"/>
                  </a:lnTo>
                  <a:lnTo>
                    <a:pt x="250069" y="75187"/>
                  </a:lnTo>
                  <a:lnTo>
                    <a:pt x="232145" y="65410"/>
                  </a:lnTo>
                  <a:close/>
                  <a:moveTo>
                    <a:pt x="156143" y="46334"/>
                  </a:moveTo>
                  <a:lnTo>
                    <a:pt x="165332" y="64506"/>
                  </a:lnTo>
                  <a:lnTo>
                    <a:pt x="147159" y="73693"/>
                  </a:lnTo>
                  <a:lnTo>
                    <a:pt x="137768" y="55522"/>
                  </a:lnTo>
                  <a:lnTo>
                    <a:pt x="146955" y="51031"/>
                  </a:lnTo>
                  <a:close/>
                  <a:moveTo>
                    <a:pt x="188813" y="38983"/>
                  </a:moveTo>
                  <a:lnTo>
                    <a:pt x="209231" y="38983"/>
                  </a:lnTo>
                  <a:cubicBezTo>
                    <a:pt x="209231" y="38983"/>
                    <a:pt x="208822" y="59197"/>
                    <a:pt x="208822" y="59197"/>
                  </a:cubicBezTo>
                  <a:lnTo>
                    <a:pt x="198818" y="59197"/>
                  </a:lnTo>
                  <a:lnTo>
                    <a:pt x="188404" y="59197"/>
                  </a:lnTo>
                  <a:cubicBezTo>
                    <a:pt x="188404" y="59197"/>
                    <a:pt x="188813" y="38983"/>
                    <a:pt x="188813" y="38983"/>
                  </a:cubicBezTo>
                  <a:close/>
                  <a:moveTo>
                    <a:pt x="298046" y="37146"/>
                  </a:moveTo>
                  <a:lnTo>
                    <a:pt x="298252" y="37350"/>
                  </a:lnTo>
                  <a:lnTo>
                    <a:pt x="298168" y="37306"/>
                  </a:lnTo>
                  <a:close/>
                  <a:moveTo>
                    <a:pt x="168803" y="2232"/>
                  </a:moveTo>
                  <a:cubicBezTo>
                    <a:pt x="192079" y="-1648"/>
                    <a:pt x="215508" y="-423"/>
                    <a:pt x="237585" y="5549"/>
                  </a:cubicBezTo>
                  <a:lnTo>
                    <a:pt x="298168" y="37306"/>
                  </a:lnTo>
                  <a:lnTo>
                    <a:pt x="339520" y="91380"/>
                  </a:lnTo>
                  <a:cubicBezTo>
                    <a:pt x="349091" y="111976"/>
                    <a:pt x="354195" y="134640"/>
                    <a:pt x="354195" y="158019"/>
                  </a:cubicBezTo>
                  <a:cubicBezTo>
                    <a:pt x="354195" y="201916"/>
                    <a:pt x="335820" y="243774"/>
                    <a:pt x="303559" y="273786"/>
                  </a:cubicBezTo>
                  <a:lnTo>
                    <a:pt x="303559" y="411606"/>
                  </a:lnTo>
                  <a:lnTo>
                    <a:pt x="283142" y="411606"/>
                  </a:lnTo>
                  <a:lnTo>
                    <a:pt x="283142" y="264802"/>
                  </a:lnTo>
                  <a:lnTo>
                    <a:pt x="286612" y="261741"/>
                  </a:lnTo>
                  <a:cubicBezTo>
                    <a:pt x="316627" y="235401"/>
                    <a:pt x="333778" y="198649"/>
                    <a:pt x="333778" y="158019"/>
                  </a:cubicBezTo>
                  <a:cubicBezTo>
                    <a:pt x="333778" y="117387"/>
                    <a:pt x="316014" y="79002"/>
                    <a:pt x="284979" y="52664"/>
                  </a:cubicBezTo>
                  <a:cubicBezTo>
                    <a:pt x="253944" y="26529"/>
                    <a:pt x="212905" y="15299"/>
                    <a:pt x="172070" y="22240"/>
                  </a:cubicBezTo>
                  <a:cubicBezTo>
                    <a:pt x="120617" y="30816"/>
                    <a:pt x="76923" y="70631"/>
                    <a:pt x="63244" y="121267"/>
                  </a:cubicBezTo>
                  <a:cubicBezTo>
                    <a:pt x="57527" y="142502"/>
                    <a:pt x="56711" y="164144"/>
                    <a:pt x="60998" y="185378"/>
                  </a:cubicBezTo>
                  <a:lnTo>
                    <a:pt x="61815" y="189054"/>
                  </a:lnTo>
                  <a:cubicBezTo>
                    <a:pt x="61815" y="189054"/>
                    <a:pt x="20366" y="262762"/>
                    <a:pt x="20366" y="262762"/>
                  </a:cubicBezTo>
                  <a:lnTo>
                    <a:pt x="58344" y="262762"/>
                  </a:lnTo>
                  <a:lnTo>
                    <a:pt x="58344" y="330345"/>
                  </a:lnTo>
                  <a:cubicBezTo>
                    <a:pt x="58344" y="334222"/>
                    <a:pt x="61611" y="337489"/>
                    <a:pt x="65489" y="337489"/>
                  </a:cubicBezTo>
                  <a:lnTo>
                    <a:pt x="155736" y="337489"/>
                  </a:lnTo>
                  <a:lnTo>
                    <a:pt x="181257" y="318705"/>
                  </a:lnTo>
                  <a:lnTo>
                    <a:pt x="193304" y="335245"/>
                  </a:lnTo>
                  <a:lnTo>
                    <a:pt x="162269" y="357907"/>
                  </a:lnTo>
                  <a:lnTo>
                    <a:pt x="65285" y="357907"/>
                  </a:lnTo>
                  <a:cubicBezTo>
                    <a:pt x="50177" y="357907"/>
                    <a:pt x="37721" y="345656"/>
                    <a:pt x="37721" y="330345"/>
                  </a:cubicBezTo>
                  <a:lnTo>
                    <a:pt x="37721" y="283179"/>
                  </a:lnTo>
                  <a:lnTo>
                    <a:pt x="20163" y="283179"/>
                  </a:lnTo>
                  <a:cubicBezTo>
                    <a:pt x="12812" y="283179"/>
                    <a:pt x="6279" y="279503"/>
                    <a:pt x="2602" y="273175"/>
                  </a:cubicBezTo>
                  <a:cubicBezTo>
                    <a:pt x="-868" y="266845"/>
                    <a:pt x="-868" y="259291"/>
                    <a:pt x="2602" y="252961"/>
                  </a:cubicBezTo>
                  <a:lnTo>
                    <a:pt x="40377" y="185787"/>
                  </a:lnTo>
                  <a:cubicBezTo>
                    <a:pt x="36293" y="162510"/>
                    <a:pt x="37517" y="139235"/>
                    <a:pt x="43643" y="116161"/>
                  </a:cubicBezTo>
                  <a:cubicBezTo>
                    <a:pt x="59568" y="57155"/>
                    <a:pt x="108570" y="12439"/>
                    <a:pt x="168803" y="2232"/>
                  </a:cubicBezTo>
                  <a:close/>
                </a:path>
              </a:pathLst>
            </a:custGeom>
            <a:solidFill>
              <a:srgbClr val="0F958E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  <p:sp>
          <p:nvSpPr>
            <p:cNvPr id="95" name="자유형: 도형 94">
              <a:extLst>
                <a:ext uri="{FF2B5EF4-FFF2-40B4-BE49-F238E27FC236}">
                  <a16:creationId xmlns:a16="http://schemas.microsoft.com/office/drawing/2014/main" id="{9C91DF08-BB4C-8740-D488-DF1872DC29F4}"/>
                </a:ext>
              </a:extLst>
            </p:cNvPr>
            <p:cNvSpPr/>
            <p:nvPr/>
          </p:nvSpPr>
          <p:spPr>
            <a:xfrm>
              <a:off x="1135728" y="4175779"/>
              <a:ext cx="479205" cy="443130"/>
            </a:xfrm>
            <a:custGeom>
              <a:avLst/>
              <a:gdLst>
                <a:gd name="connsiteX0" fmla="*/ 129040 w 479205"/>
                <a:gd name="connsiteY0" fmla="*/ 398211 h 443130"/>
                <a:gd name="connsiteX1" fmla="*/ 116790 w 479205"/>
                <a:gd name="connsiteY1" fmla="*/ 410462 h 443130"/>
                <a:gd name="connsiteX2" fmla="*/ 129040 w 479205"/>
                <a:gd name="connsiteY2" fmla="*/ 422713 h 443130"/>
                <a:gd name="connsiteX3" fmla="*/ 141291 w 479205"/>
                <a:gd name="connsiteY3" fmla="*/ 410462 h 443130"/>
                <a:gd name="connsiteX4" fmla="*/ 129040 w 479205"/>
                <a:gd name="connsiteY4" fmla="*/ 398211 h 443130"/>
                <a:gd name="connsiteX5" fmla="*/ 310556 w 479205"/>
                <a:gd name="connsiteY5" fmla="*/ 329198 h 443130"/>
                <a:gd name="connsiteX6" fmla="*/ 328318 w 479205"/>
                <a:gd name="connsiteY6" fmla="*/ 339408 h 443130"/>
                <a:gd name="connsiteX7" fmla="*/ 300346 w 479205"/>
                <a:gd name="connsiteY7" fmla="*/ 387593 h 443130"/>
                <a:gd name="connsiteX8" fmla="*/ 244606 w 479205"/>
                <a:gd name="connsiteY8" fmla="*/ 387593 h 443130"/>
                <a:gd name="connsiteX9" fmla="*/ 244606 w 479205"/>
                <a:gd name="connsiteY9" fmla="*/ 367176 h 443130"/>
                <a:gd name="connsiteX10" fmla="*/ 288505 w 479205"/>
                <a:gd name="connsiteY10" fmla="*/ 367176 h 443130"/>
                <a:gd name="connsiteX11" fmla="*/ 440820 w 479205"/>
                <a:gd name="connsiteY11" fmla="*/ 316541 h 443130"/>
                <a:gd name="connsiteX12" fmla="*/ 423056 w 479205"/>
                <a:gd name="connsiteY12" fmla="*/ 334305 h 443130"/>
                <a:gd name="connsiteX13" fmla="*/ 440820 w 479205"/>
                <a:gd name="connsiteY13" fmla="*/ 352069 h 443130"/>
                <a:gd name="connsiteX14" fmla="*/ 458582 w 479205"/>
                <a:gd name="connsiteY14" fmla="*/ 334305 h 443130"/>
                <a:gd name="connsiteX15" fmla="*/ 440820 w 479205"/>
                <a:gd name="connsiteY15" fmla="*/ 316541 h 443130"/>
                <a:gd name="connsiteX16" fmla="*/ 93105 w 479205"/>
                <a:gd name="connsiteY16" fmla="*/ 196892 h 443130"/>
                <a:gd name="connsiteX17" fmla="*/ 148845 w 479205"/>
                <a:gd name="connsiteY17" fmla="*/ 196892 h 443130"/>
                <a:gd name="connsiteX18" fmla="*/ 148845 w 479205"/>
                <a:gd name="connsiteY18" fmla="*/ 217310 h 443130"/>
                <a:gd name="connsiteX19" fmla="*/ 104949 w 479205"/>
                <a:gd name="connsiteY19" fmla="*/ 217310 h 443130"/>
                <a:gd name="connsiteX20" fmla="*/ 82897 w 479205"/>
                <a:gd name="connsiteY20" fmla="*/ 255287 h 443130"/>
                <a:gd name="connsiteX21" fmla="*/ 65337 w 479205"/>
                <a:gd name="connsiteY21" fmla="*/ 245077 h 443130"/>
                <a:gd name="connsiteX22" fmla="*/ 433673 w 479205"/>
                <a:gd name="connsiteY22" fmla="*/ 121961 h 443130"/>
                <a:gd name="connsiteX23" fmla="*/ 427139 w 479205"/>
                <a:gd name="connsiteY23" fmla="*/ 128494 h 443130"/>
                <a:gd name="connsiteX24" fmla="*/ 433673 w 479205"/>
                <a:gd name="connsiteY24" fmla="*/ 135028 h 443130"/>
                <a:gd name="connsiteX25" fmla="*/ 440207 w 479205"/>
                <a:gd name="connsiteY25" fmla="*/ 128494 h 443130"/>
                <a:gd name="connsiteX26" fmla="*/ 433673 w 479205"/>
                <a:gd name="connsiteY26" fmla="*/ 121961 h 443130"/>
                <a:gd name="connsiteX27" fmla="*/ 33895 w 479205"/>
                <a:gd name="connsiteY27" fmla="*/ 76429 h 443130"/>
                <a:gd name="connsiteX28" fmla="*/ 20214 w 479205"/>
                <a:gd name="connsiteY28" fmla="*/ 90109 h 443130"/>
                <a:gd name="connsiteX29" fmla="*/ 33895 w 479205"/>
                <a:gd name="connsiteY29" fmla="*/ 103787 h 443130"/>
                <a:gd name="connsiteX30" fmla="*/ 47573 w 479205"/>
                <a:gd name="connsiteY30" fmla="*/ 90109 h 443130"/>
                <a:gd name="connsiteX31" fmla="*/ 33895 w 479205"/>
                <a:gd name="connsiteY31" fmla="*/ 76429 h 443130"/>
                <a:gd name="connsiteX32" fmla="*/ 34098 w 479205"/>
                <a:gd name="connsiteY32" fmla="*/ 56011 h 443130"/>
                <a:gd name="connsiteX33" fmla="*/ 68196 w 479205"/>
                <a:gd name="connsiteY33" fmla="*/ 90109 h 443130"/>
                <a:gd name="connsiteX34" fmla="*/ 58396 w 479205"/>
                <a:gd name="connsiteY34" fmla="*/ 113997 h 443130"/>
                <a:gd name="connsiteX35" fmla="*/ 81671 w 479205"/>
                <a:gd name="connsiteY35" fmla="*/ 156056 h 443130"/>
                <a:gd name="connsiteX36" fmla="*/ 178656 w 479205"/>
                <a:gd name="connsiteY36" fmla="*/ 156056 h 443130"/>
                <a:gd name="connsiteX37" fmla="*/ 181513 w 479205"/>
                <a:gd name="connsiteY37" fmla="*/ 161162 h 443130"/>
                <a:gd name="connsiteX38" fmla="*/ 202748 w 479205"/>
                <a:gd name="connsiteY38" fmla="*/ 197915 h 443130"/>
                <a:gd name="connsiteX39" fmla="*/ 227045 w 479205"/>
                <a:gd name="connsiteY39" fmla="*/ 239974 h 443130"/>
                <a:gd name="connsiteX40" fmla="*/ 312187 w 479205"/>
                <a:gd name="connsiteY40" fmla="*/ 239974 h 443130"/>
                <a:gd name="connsiteX41" fmla="*/ 354859 w 479205"/>
                <a:gd name="connsiteY41" fmla="*/ 166266 h 443130"/>
                <a:gd name="connsiteX42" fmla="*/ 312187 w 479205"/>
                <a:gd name="connsiteY42" fmla="*/ 92353 h 443130"/>
                <a:gd name="connsiteX43" fmla="*/ 227045 w 479205"/>
                <a:gd name="connsiteY43" fmla="*/ 92353 h 443130"/>
                <a:gd name="connsiteX44" fmla="*/ 198868 w 479205"/>
                <a:gd name="connsiteY44" fmla="*/ 140948 h 443130"/>
                <a:gd name="connsiteX45" fmla="*/ 181106 w 479205"/>
                <a:gd name="connsiteY45" fmla="*/ 130741 h 443130"/>
                <a:gd name="connsiteX46" fmla="*/ 215204 w 479205"/>
                <a:gd name="connsiteY46" fmla="*/ 71936 h 443130"/>
                <a:gd name="connsiteX47" fmla="*/ 324030 w 479205"/>
                <a:gd name="connsiteY47" fmla="*/ 71936 h 443130"/>
                <a:gd name="connsiteX48" fmla="*/ 370990 w 479205"/>
                <a:gd name="connsiteY48" fmla="*/ 153199 h 443130"/>
                <a:gd name="connsiteX49" fmla="*/ 407538 w 479205"/>
                <a:gd name="connsiteY49" fmla="*/ 132985 h 443130"/>
                <a:gd name="connsiteX50" fmla="*/ 406722 w 479205"/>
                <a:gd name="connsiteY50" fmla="*/ 128494 h 443130"/>
                <a:gd name="connsiteX51" fmla="*/ 433673 w 479205"/>
                <a:gd name="connsiteY51" fmla="*/ 101543 h 443130"/>
                <a:gd name="connsiteX52" fmla="*/ 460624 w 479205"/>
                <a:gd name="connsiteY52" fmla="*/ 128494 h 443130"/>
                <a:gd name="connsiteX53" fmla="*/ 433673 w 479205"/>
                <a:gd name="connsiteY53" fmla="*/ 155445 h 443130"/>
                <a:gd name="connsiteX54" fmla="*/ 418565 w 479205"/>
                <a:gd name="connsiteY54" fmla="*/ 150136 h 443130"/>
                <a:gd name="connsiteX55" fmla="*/ 373033 w 479205"/>
                <a:gd name="connsiteY55" fmla="*/ 175454 h 443130"/>
                <a:gd name="connsiteX56" fmla="*/ 324030 w 479205"/>
                <a:gd name="connsiteY56" fmla="*/ 260392 h 443130"/>
                <a:gd name="connsiteX57" fmla="*/ 227045 w 479205"/>
                <a:gd name="connsiteY57" fmla="*/ 260392 h 443130"/>
                <a:gd name="connsiteX58" fmla="*/ 184373 w 479205"/>
                <a:gd name="connsiteY58" fmla="*/ 334305 h 443130"/>
                <a:gd name="connsiteX59" fmla="*/ 227045 w 479205"/>
                <a:gd name="connsiteY59" fmla="*/ 408012 h 443130"/>
                <a:gd name="connsiteX60" fmla="*/ 312187 w 479205"/>
                <a:gd name="connsiteY60" fmla="*/ 408012 h 443130"/>
                <a:gd name="connsiteX61" fmla="*/ 354859 w 479205"/>
                <a:gd name="connsiteY61" fmla="*/ 334305 h 443130"/>
                <a:gd name="connsiteX62" fmla="*/ 325867 w 479205"/>
                <a:gd name="connsiteY62" fmla="*/ 283872 h 443130"/>
                <a:gd name="connsiteX63" fmla="*/ 343631 w 479205"/>
                <a:gd name="connsiteY63" fmla="*/ 273665 h 443130"/>
                <a:gd name="connsiteX64" fmla="*/ 372623 w 479205"/>
                <a:gd name="connsiteY64" fmla="*/ 324095 h 443130"/>
                <a:gd name="connsiteX65" fmla="*/ 404271 w 479205"/>
                <a:gd name="connsiteY65" fmla="*/ 324095 h 443130"/>
                <a:gd name="connsiteX66" fmla="*/ 440820 w 479205"/>
                <a:gd name="connsiteY66" fmla="*/ 296123 h 443130"/>
                <a:gd name="connsiteX67" fmla="*/ 441023 w 479205"/>
                <a:gd name="connsiteY67" fmla="*/ 296123 h 443130"/>
                <a:gd name="connsiteX68" fmla="*/ 479205 w 479205"/>
                <a:gd name="connsiteY68" fmla="*/ 334305 h 443130"/>
                <a:gd name="connsiteX69" fmla="*/ 441023 w 479205"/>
                <a:gd name="connsiteY69" fmla="*/ 372486 h 443130"/>
                <a:gd name="connsiteX70" fmla="*/ 404475 w 479205"/>
                <a:gd name="connsiteY70" fmla="*/ 344512 h 443130"/>
                <a:gd name="connsiteX71" fmla="*/ 372829 w 479205"/>
                <a:gd name="connsiteY71" fmla="*/ 344512 h 443130"/>
                <a:gd name="connsiteX72" fmla="*/ 324234 w 479205"/>
                <a:gd name="connsiteY72" fmla="*/ 428430 h 443130"/>
                <a:gd name="connsiteX73" fmla="*/ 215408 w 479205"/>
                <a:gd name="connsiteY73" fmla="*/ 428430 h 443130"/>
                <a:gd name="connsiteX74" fmla="*/ 172733 w 479205"/>
                <a:gd name="connsiteY74" fmla="*/ 354516 h 443130"/>
                <a:gd name="connsiteX75" fmla="*/ 153134 w 479205"/>
                <a:gd name="connsiteY75" fmla="*/ 388411 h 443130"/>
                <a:gd name="connsiteX76" fmla="*/ 161912 w 479205"/>
                <a:gd name="connsiteY76" fmla="*/ 410462 h 443130"/>
                <a:gd name="connsiteX77" fmla="*/ 129244 w 479205"/>
                <a:gd name="connsiteY77" fmla="*/ 443130 h 443130"/>
                <a:gd name="connsiteX78" fmla="*/ 96575 w 479205"/>
                <a:gd name="connsiteY78" fmla="*/ 410462 h 443130"/>
                <a:gd name="connsiteX79" fmla="*/ 129244 w 479205"/>
                <a:gd name="connsiteY79" fmla="*/ 377794 h 443130"/>
                <a:gd name="connsiteX80" fmla="*/ 135370 w 479205"/>
                <a:gd name="connsiteY80" fmla="*/ 378407 h 443130"/>
                <a:gd name="connsiteX81" fmla="*/ 161096 w 479205"/>
                <a:gd name="connsiteY81" fmla="*/ 334099 h 443130"/>
                <a:gd name="connsiteX82" fmla="*/ 163955 w 479205"/>
                <a:gd name="connsiteY82" fmla="*/ 328995 h 443130"/>
                <a:gd name="connsiteX83" fmla="*/ 176613 w 479205"/>
                <a:gd name="connsiteY83" fmla="*/ 307147 h 443130"/>
                <a:gd name="connsiteX84" fmla="*/ 209487 w 479205"/>
                <a:gd name="connsiteY84" fmla="*/ 250184 h 443130"/>
                <a:gd name="connsiteX85" fmla="*/ 166813 w 479205"/>
                <a:gd name="connsiteY85" fmla="*/ 176474 h 443130"/>
                <a:gd name="connsiteX86" fmla="*/ 81671 w 479205"/>
                <a:gd name="connsiteY86" fmla="*/ 176474 h 443130"/>
                <a:gd name="connsiteX87" fmla="*/ 38998 w 479205"/>
                <a:gd name="connsiteY87" fmla="*/ 250184 h 443130"/>
                <a:gd name="connsiteX88" fmla="*/ 81671 w 479205"/>
                <a:gd name="connsiteY88" fmla="*/ 324095 h 443130"/>
                <a:gd name="connsiteX89" fmla="*/ 137004 w 479205"/>
                <a:gd name="connsiteY89" fmla="*/ 324095 h 443130"/>
                <a:gd name="connsiteX90" fmla="*/ 137004 w 479205"/>
                <a:gd name="connsiteY90" fmla="*/ 344512 h 443130"/>
                <a:gd name="connsiteX91" fmla="*/ 69828 w 479205"/>
                <a:gd name="connsiteY91" fmla="*/ 344512 h 443130"/>
                <a:gd name="connsiteX92" fmla="*/ 15517 w 479205"/>
                <a:gd name="connsiteY92" fmla="*/ 250184 h 443130"/>
                <a:gd name="connsiteX93" fmla="*/ 64111 w 479205"/>
                <a:gd name="connsiteY93" fmla="*/ 166063 h 443130"/>
                <a:gd name="connsiteX94" fmla="*/ 40428 w 479205"/>
                <a:gd name="connsiteY94" fmla="*/ 123594 h 443130"/>
                <a:gd name="connsiteX95" fmla="*/ 34098 w 479205"/>
                <a:gd name="connsiteY95" fmla="*/ 124205 h 443130"/>
                <a:gd name="connsiteX96" fmla="*/ 0 w 479205"/>
                <a:gd name="connsiteY96" fmla="*/ 90109 h 443130"/>
                <a:gd name="connsiteX97" fmla="*/ 34098 w 479205"/>
                <a:gd name="connsiteY97" fmla="*/ 56011 h 443130"/>
                <a:gd name="connsiteX98" fmla="*/ 233639 w 479205"/>
                <a:gd name="connsiteY98" fmla="*/ 34797 h 443130"/>
                <a:gd name="connsiteX99" fmla="*/ 251039 w 479205"/>
                <a:gd name="connsiteY99" fmla="*/ 45480 h 443130"/>
                <a:gd name="connsiteX100" fmla="*/ 240356 w 479205"/>
                <a:gd name="connsiteY100" fmla="*/ 62880 h 443130"/>
                <a:gd name="connsiteX101" fmla="*/ 222956 w 479205"/>
                <a:gd name="connsiteY101" fmla="*/ 52197 h 443130"/>
                <a:gd name="connsiteX102" fmla="*/ 255296 w 479205"/>
                <a:gd name="connsiteY102" fmla="*/ 0 h 443130"/>
                <a:gd name="connsiteX103" fmla="*/ 272696 w 479205"/>
                <a:gd name="connsiteY103" fmla="*/ 10683 h 443130"/>
                <a:gd name="connsiteX104" fmla="*/ 262013 w 479205"/>
                <a:gd name="connsiteY104" fmla="*/ 28083 h 443130"/>
                <a:gd name="connsiteX105" fmla="*/ 244613 w 479205"/>
                <a:gd name="connsiteY105" fmla="*/ 17400 h 443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79205" h="443130">
                  <a:moveTo>
                    <a:pt x="129040" y="398211"/>
                  </a:moveTo>
                  <a:cubicBezTo>
                    <a:pt x="122303" y="398211"/>
                    <a:pt x="116790" y="403725"/>
                    <a:pt x="116790" y="410462"/>
                  </a:cubicBezTo>
                  <a:cubicBezTo>
                    <a:pt x="116790" y="417199"/>
                    <a:pt x="122303" y="422713"/>
                    <a:pt x="129040" y="422713"/>
                  </a:cubicBezTo>
                  <a:cubicBezTo>
                    <a:pt x="135778" y="422713"/>
                    <a:pt x="141291" y="417199"/>
                    <a:pt x="141291" y="410462"/>
                  </a:cubicBezTo>
                  <a:cubicBezTo>
                    <a:pt x="141291" y="403725"/>
                    <a:pt x="135778" y="398211"/>
                    <a:pt x="129040" y="398211"/>
                  </a:cubicBezTo>
                  <a:close/>
                  <a:moveTo>
                    <a:pt x="310556" y="329198"/>
                  </a:moveTo>
                  <a:lnTo>
                    <a:pt x="328318" y="339408"/>
                  </a:lnTo>
                  <a:lnTo>
                    <a:pt x="300346" y="387593"/>
                  </a:lnTo>
                  <a:lnTo>
                    <a:pt x="244606" y="387593"/>
                  </a:lnTo>
                  <a:lnTo>
                    <a:pt x="244606" y="367176"/>
                  </a:lnTo>
                  <a:lnTo>
                    <a:pt x="288505" y="367176"/>
                  </a:lnTo>
                  <a:close/>
                  <a:moveTo>
                    <a:pt x="440820" y="316541"/>
                  </a:moveTo>
                  <a:cubicBezTo>
                    <a:pt x="431019" y="316541"/>
                    <a:pt x="423056" y="324504"/>
                    <a:pt x="423056" y="334305"/>
                  </a:cubicBezTo>
                  <a:cubicBezTo>
                    <a:pt x="423056" y="344105"/>
                    <a:pt x="431019" y="352069"/>
                    <a:pt x="440820" y="352069"/>
                  </a:cubicBezTo>
                  <a:cubicBezTo>
                    <a:pt x="450620" y="352069"/>
                    <a:pt x="458582" y="344105"/>
                    <a:pt x="458582" y="334305"/>
                  </a:cubicBezTo>
                  <a:cubicBezTo>
                    <a:pt x="458582" y="324504"/>
                    <a:pt x="450620" y="316541"/>
                    <a:pt x="440820" y="316541"/>
                  </a:cubicBezTo>
                  <a:close/>
                  <a:moveTo>
                    <a:pt x="93105" y="196892"/>
                  </a:moveTo>
                  <a:lnTo>
                    <a:pt x="148845" y="196892"/>
                  </a:lnTo>
                  <a:lnTo>
                    <a:pt x="148845" y="217310"/>
                  </a:lnTo>
                  <a:lnTo>
                    <a:pt x="104949" y="217310"/>
                  </a:lnTo>
                  <a:lnTo>
                    <a:pt x="82897" y="255287"/>
                  </a:lnTo>
                  <a:lnTo>
                    <a:pt x="65337" y="245077"/>
                  </a:lnTo>
                  <a:close/>
                  <a:moveTo>
                    <a:pt x="433673" y="121961"/>
                  </a:moveTo>
                  <a:cubicBezTo>
                    <a:pt x="429997" y="121961"/>
                    <a:pt x="427139" y="124818"/>
                    <a:pt x="427139" y="128494"/>
                  </a:cubicBezTo>
                  <a:cubicBezTo>
                    <a:pt x="427139" y="132168"/>
                    <a:pt x="429997" y="135028"/>
                    <a:pt x="433673" y="135028"/>
                  </a:cubicBezTo>
                  <a:cubicBezTo>
                    <a:pt x="437347" y="135028"/>
                    <a:pt x="440207" y="132168"/>
                    <a:pt x="440207" y="128494"/>
                  </a:cubicBezTo>
                  <a:cubicBezTo>
                    <a:pt x="440207" y="124818"/>
                    <a:pt x="437347" y="121961"/>
                    <a:pt x="433673" y="121961"/>
                  </a:cubicBezTo>
                  <a:close/>
                  <a:moveTo>
                    <a:pt x="33895" y="76429"/>
                  </a:moveTo>
                  <a:cubicBezTo>
                    <a:pt x="26338" y="76429"/>
                    <a:pt x="20214" y="82553"/>
                    <a:pt x="20214" y="90109"/>
                  </a:cubicBezTo>
                  <a:cubicBezTo>
                    <a:pt x="20214" y="97663"/>
                    <a:pt x="26338" y="103787"/>
                    <a:pt x="33895" y="103787"/>
                  </a:cubicBezTo>
                  <a:cubicBezTo>
                    <a:pt x="41449" y="103787"/>
                    <a:pt x="47573" y="97663"/>
                    <a:pt x="47573" y="90109"/>
                  </a:cubicBezTo>
                  <a:cubicBezTo>
                    <a:pt x="47573" y="82553"/>
                    <a:pt x="41449" y="76429"/>
                    <a:pt x="33895" y="76429"/>
                  </a:cubicBezTo>
                  <a:close/>
                  <a:moveTo>
                    <a:pt x="34098" y="56011"/>
                  </a:moveTo>
                  <a:cubicBezTo>
                    <a:pt x="52883" y="56011"/>
                    <a:pt x="68196" y="71325"/>
                    <a:pt x="68196" y="90109"/>
                  </a:cubicBezTo>
                  <a:cubicBezTo>
                    <a:pt x="68196" y="99296"/>
                    <a:pt x="64520" y="107873"/>
                    <a:pt x="58396" y="113997"/>
                  </a:cubicBezTo>
                  <a:lnTo>
                    <a:pt x="81671" y="156056"/>
                  </a:lnTo>
                  <a:lnTo>
                    <a:pt x="178656" y="156056"/>
                  </a:lnTo>
                  <a:cubicBezTo>
                    <a:pt x="178656" y="156056"/>
                    <a:pt x="181513" y="161162"/>
                    <a:pt x="181513" y="161162"/>
                  </a:cubicBezTo>
                  <a:lnTo>
                    <a:pt x="202748" y="197915"/>
                  </a:lnTo>
                  <a:lnTo>
                    <a:pt x="227045" y="239974"/>
                  </a:lnTo>
                  <a:lnTo>
                    <a:pt x="312187" y="239974"/>
                  </a:lnTo>
                  <a:lnTo>
                    <a:pt x="354859" y="166266"/>
                  </a:lnTo>
                  <a:lnTo>
                    <a:pt x="312187" y="92353"/>
                  </a:lnTo>
                  <a:lnTo>
                    <a:pt x="227045" y="92353"/>
                  </a:lnTo>
                  <a:lnTo>
                    <a:pt x="198868" y="140948"/>
                  </a:lnTo>
                  <a:lnTo>
                    <a:pt x="181106" y="130741"/>
                  </a:lnTo>
                  <a:lnTo>
                    <a:pt x="215204" y="71936"/>
                  </a:lnTo>
                  <a:lnTo>
                    <a:pt x="324030" y="71936"/>
                  </a:lnTo>
                  <a:lnTo>
                    <a:pt x="370990" y="153199"/>
                  </a:lnTo>
                  <a:lnTo>
                    <a:pt x="407538" y="132985"/>
                  </a:lnTo>
                  <a:cubicBezTo>
                    <a:pt x="407335" y="131352"/>
                    <a:pt x="406722" y="130128"/>
                    <a:pt x="406722" y="128494"/>
                  </a:cubicBezTo>
                  <a:cubicBezTo>
                    <a:pt x="406722" y="113588"/>
                    <a:pt x="418769" y="101543"/>
                    <a:pt x="433673" y="101543"/>
                  </a:cubicBezTo>
                  <a:cubicBezTo>
                    <a:pt x="448577" y="101543"/>
                    <a:pt x="460624" y="113588"/>
                    <a:pt x="460624" y="128494"/>
                  </a:cubicBezTo>
                  <a:cubicBezTo>
                    <a:pt x="460624" y="143399"/>
                    <a:pt x="448577" y="155445"/>
                    <a:pt x="433673" y="155445"/>
                  </a:cubicBezTo>
                  <a:cubicBezTo>
                    <a:pt x="427956" y="155445"/>
                    <a:pt x="422852" y="153199"/>
                    <a:pt x="418565" y="150136"/>
                  </a:cubicBezTo>
                  <a:lnTo>
                    <a:pt x="373033" y="175454"/>
                  </a:lnTo>
                  <a:lnTo>
                    <a:pt x="324030" y="260392"/>
                  </a:lnTo>
                  <a:lnTo>
                    <a:pt x="227045" y="260392"/>
                  </a:lnTo>
                  <a:lnTo>
                    <a:pt x="184373" y="334305"/>
                  </a:lnTo>
                  <a:lnTo>
                    <a:pt x="227045" y="408012"/>
                  </a:lnTo>
                  <a:lnTo>
                    <a:pt x="312187" y="408012"/>
                  </a:lnTo>
                  <a:lnTo>
                    <a:pt x="354859" y="334305"/>
                  </a:lnTo>
                  <a:lnTo>
                    <a:pt x="325867" y="283872"/>
                  </a:lnTo>
                  <a:lnTo>
                    <a:pt x="343631" y="273665"/>
                  </a:lnTo>
                  <a:lnTo>
                    <a:pt x="372623" y="324095"/>
                  </a:lnTo>
                  <a:lnTo>
                    <a:pt x="404271" y="324095"/>
                  </a:lnTo>
                  <a:cubicBezTo>
                    <a:pt x="408764" y="307966"/>
                    <a:pt x="423259" y="296123"/>
                    <a:pt x="440820" y="296123"/>
                  </a:cubicBezTo>
                  <a:lnTo>
                    <a:pt x="441023" y="296123"/>
                  </a:lnTo>
                  <a:cubicBezTo>
                    <a:pt x="462054" y="296123"/>
                    <a:pt x="479205" y="313274"/>
                    <a:pt x="479205" y="334305"/>
                  </a:cubicBezTo>
                  <a:cubicBezTo>
                    <a:pt x="479205" y="355335"/>
                    <a:pt x="462054" y="372486"/>
                    <a:pt x="441023" y="372486"/>
                  </a:cubicBezTo>
                  <a:cubicBezTo>
                    <a:pt x="423669" y="372486"/>
                    <a:pt x="408968" y="360643"/>
                    <a:pt x="404475" y="344512"/>
                  </a:cubicBezTo>
                  <a:lnTo>
                    <a:pt x="372829" y="344512"/>
                  </a:lnTo>
                  <a:lnTo>
                    <a:pt x="324234" y="428430"/>
                  </a:lnTo>
                  <a:lnTo>
                    <a:pt x="215408" y="428430"/>
                  </a:lnTo>
                  <a:lnTo>
                    <a:pt x="172733" y="354516"/>
                  </a:lnTo>
                  <a:lnTo>
                    <a:pt x="153134" y="388411"/>
                  </a:lnTo>
                  <a:cubicBezTo>
                    <a:pt x="158645" y="394332"/>
                    <a:pt x="161912" y="401886"/>
                    <a:pt x="161912" y="410462"/>
                  </a:cubicBezTo>
                  <a:cubicBezTo>
                    <a:pt x="161912" y="428430"/>
                    <a:pt x="147211" y="443130"/>
                    <a:pt x="129244" y="443130"/>
                  </a:cubicBezTo>
                  <a:cubicBezTo>
                    <a:pt x="111276" y="443130"/>
                    <a:pt x="96575" y="428430"/>
                    <a:pt x="96575" y="410462"/>
                  </a:cubicBezTo>
                  <a:cubicBezTo>
                    <a:pt x="96575" y="392494"/>
                    <a:pt x="111276" y="377794"/>
                    <a:pt x="129244" y="377794"/>
                  </a:cubicBezTo>
                  <a:cubicBezTo>
                    <a:pt x="131287" y="377794"/>
                    <a:pt x="133327" y="377997"/>
                    <a:pt x="135370" y="378407"/>
                  </a:cubicBezTo>
                  <a:lnTo>
                    <a:pt x="161096" y="334099"/>
                  </a:lnTo>
                  <a:cubicBezTo>
                    <a:pt x="161096" y="334099"/>
                    <a:pt x="163955" y="328995"/>
                    <a:pt x="163955" y="328995"/>
                  </a:cubicBezTo>
                  <a:lnTo>
                    <a:pt x="176613" y="307147"/>
                  </a:lnTo>
                  <a:lnTo>
                    <a:pt x="209487" y="250184"/>
                  </a:lnTo>
                  <a:lnTo>
                    <a:pt x="166813" y="176474"/>
                  </a:lnTo>
                  <a:lnTo>
                    <a:pt x="81671" y="176474"/>
                  </a:lnTo>
                  <a:lnTo>
                    <a:pt x="38998" y="250184"/>
                  </a:lnTo>
                  <a:lnTo>
                    <a:pt x="81671" y="324095"/>
                  </a:lnTo>
                  <a:lnTo>
                    <a:pt x="137004" y="324095"/>
                  </a:lnTo>
                  <a:lnTo>
                    <a:pt x="137004" y="344512"/>
                  </a:lnTo>
                  <a:lnTo>
                    <a:pt x="69828" y="344512"/>
                  </a:lnTo>
                  <a:lnTo>
                    <a:pt x="15517" y="250184"/>
                  </a:lnTo>
                  <a:lnTo>
                    <a:pt x="64111" y="166063"/>
                  </a:lnTo>
                  <a:lnTo>
                    <a:pt x="40428" y="123594"/>
                  </a:lnTo>
                  <a:cubicBezTo>
                    <a:pt x="38385" y="124001"/>
                    <a:pt x="36139" y="124205"/>
                    <a:pt x="34098" y="124205"/>
                  </a:cubicBezTo>
                  <a:cubicBezTo>
                    <a:pt x="15314" y="124205"/>
                    <a:pt x="0" y="108893"/>
                    <a:pt x="0" y="90109"/>
                  </a:cubicBezTo>
                  <a:cubicBezTo>
                    <a:pt x="0" y="71325"/>
                    <a:pt x="15314" y="56011"/>
                    <a:pt x="34098" y="56011"/>
                  </a:cubicBezTo>
                  <a:close/>
                  <a:moveTo>
                    <a:pt x="233639" y="34797"/>
                  </a:moveTo>
                  <a:lnTo>
                    <a:pt x="251039" y="45480"/>
                  </a:lnTo>
                  <a:lnTo>
                    <a:pt x="240356" y="62880"/>
                  </a:lnTo>
                  <a:lnTo>
                    <a:pt x="222956" y="52197"/>
                  </a:lnTo>
                  <a:close/>
                  <a:moveTo>
                    <a:pt x="255296" y="0"/>
                  </a:moveTo>
                  <a:lnTo>
                    <a:pt x="272696" y="10683"/>
                  </a:lnTo>
                  <a:lnTo>
                    <a:pt x="262013" y="28083"/>
                  </a:lnTo>
                  <a:lnTo>
                    <a:pt x="244613" y="17400"/>
                  </a:lnTo>
                  <a:close/>
                </a:path>
              </a:pathLst>
            </a:custGeom>
            <a:solidFill>
              <a:srgbClr val="0F958E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1A41984E-E952-0A07-E790-46A37E09C24F}"/>
                </a:ext>
              </a:extLst>
            </p:cNvPr>
            <p:cNvSpPr/>
            <p:nvPr/>
          </p:nvSpPr>
          <p:spPr>
            <a:xfrm>
              <a:off x="1178057" y="4896041"/>
              <a:ext cx="394546" cy="498192"/>
            </a:xfrm>
            <a:custGeom>
              <a:avLst/>
              <a:gdLst>
                <a:gd name="connsiteX0" fmla="*/ 76029 w 394546"/>
                <a:gd name="connsiteY0" fmla="*/ 457357 h 498192"/>
                <a:gd name="connsiteX1" fmla="*/ 61532 w 394546"/>
                <a:gd name="connsiteY1" fmla="*/ 471854 h 498192"/>
                <a:gd name="connsiteX2" fmla="*/ 61532 w 394546"/>
                <a:gd name="connsiteY2" fmla="*/ 477774 h 498192"/>
                <a:gd name="connsiteX3" fmla="*/ 61736 w 394546"/>
                <a:gd name="connsiteY3" fmla="*/ 477774 h 498192"/>
                <a:gd name="connsiteX4" fmla="*/ 347584 w 394546"/>
                <a:gd name="connsiteY4" fmla="*/ 477774 h 498192"/>
                <a:gd name="connsiteX5" fmla="*/ 347584 w 394546"/>
                <a:gd name="connsiteY5" fmla="*/ 471854 h 498192"/>
                <a:gd name="connsiteX6" fmla="*/ 333089 w 394546"/>
                <a:gd name="connsiteY6" fmla="*/ 457357 h 498192"/>
                <a:gd name="connsiteX7" fmla="*/ 181589 w 394546"/>
                <a:gd name="connsiteY7" fmla="*/ 319946 h 498192"/>
                <a:gd name="connsiteX8" fmla="*/ 165664 w 394546"/>
                <a:gd name="connsiteY8" fmla="*/ 338730 h 498192"/>
                <a:gd name="connsiteX9" fmla="*/ 167297 w 394546"/>
                <a:gd name="connsiteY9" fmla="*/ 339344 h 498192"/>
                <a:gd name="connsiteX10" fmla="*/ 167501 w 394546"/>
                <a:gd name="connsiteY10" fmla="*/ 339140 h 498192"/>
                <a:gd name="connsiteX11" fmla="*/ 219770 w 394546"/>
                <a:gd name="connsiteY11" fmla="*/ 343223 h 498192"/>
                <a:gd name="connsiteX12" fmla="*/ 181589 w 394546"/>
                <a:gd name="connsiteY12" fmla="*/ 319946 h 498192"/>
                <a:gd name="connsiteX13" fmla="*/ 236104 w 394546"/>
                <a:gd name="connsiteY13" fmla="*/ 276864 h 498192"/>
                <a:gd name="connsiteX14" fmla="*/ 196493 w 394546"/>
                <a:gd name="connsiteY14" fmla="*/ 305858 h 498192"/>
                <a:gd name="connsiteX15" fmla="*/ 266119 w 394546"/>
                <a:gd name="connsiteY15" fmla="*/ 328930 h 498192"/>
                <a:gd name="connsiteX16" fmla="*/ 127278 w 394546"/>
                <a:gd name="connsiteY16" fmla="*/ 257469 h 498192"/>
                <a:gd name="connsiteX17" fmla="*/ 86154 w 394546"/>
                <a:gd name="connsiteY17" fmla="*/ 281287 h 498192"/>
                <a:gd name="connsiteX18" fmla="*/ 86033 w 394546"/>
                <a:gd name="connsiteY18" fmla="*/ 281153 h 498192"/>
                <a:gd name="connsiteX19" fmla="*/ 86033 w 394546"/>
                <a:gd name="connsiteY19" fmla="*/ 281357 h 498192"/>
                <a:gd name="connsiteX20" fmla="*/ 86154 w 394546"/>
                <a:gd name="connsiteY20" fmla="*/ 281287 h 498192"/>
                <a:gd name="connsiteX21" fmla="*/ 112501 w 394546"/>
                <a:gd name="connsiteY21" fmla="*/ 310554 h 498192"/>
                <a:gd name="connsiteX22" fmla="*/ 145857 w 394546"/>
                <a:gd name="connsiteY22" fmla="*/ 331380 h 498192"/>
                <a:gd name="connsiteX23" fmla="*/ 166275 w 394546"/>
                <a:gd name="connsiteY23" fmla="*/ 306471 h 498192"/>
                <a:gd name="connsiteX24" fmla="*/ 127278 w 394546"/>
                <a:gd name="connsiteY24" fmla="*/ 257469 h 498192"/>
                <a:gd name="connsiteX25" fmla="*/ 298378 w 394546"/>
                <a:gd name="connsiteY25" fmla="*/ 247055 h 498192"/>
                <a:gd name="connsiteX26" fmla="*/ 253663 w 394546"/>
                <a:gd name="connsiteY26" fmla="*/ 266656 h 498192"/>
                <a:gd name="connsiteX27" fmla="*/ 283474 w 394546"/>
                <a:gd name="connsiteY27" fmla="*/ 318313 h 498192"/>
                <a:gd name="connsiteX28" fmla="*/ 300215 w 394546"/>
                <a:gd name="connsiteY28" fmla="*/ 265227 h 498192"/>
                <a:gd name="connsiteX29" fmla="*/ 298378 w 394546"/>
                <a:gd name="connsiteY29" fmla="*/ 247055 h 498192"/>
                <a:gd name="connsiteX30" fmla="*/ 342684 w 394546"/>
                <a:gd name="connsiteY30" fmla="*/ 236438 h 498192"/>
                <a:gd name="connsiteX31" fmla="*/ 318592 w 394546"/>
                <a:gd name="connsiteY31" fmla="*/ 240929 h 498192"/>
                <a:gd name="connsiteX32" fmla="*/ 320839 w 394546"/>
                <a:gd name="connsiteY32" fmla="*/ 264819 h 498192"/>
                <a:gd name="connsiteX33" fmla="*/ 319425 w 394546"/>
                <a:gd name="connsiteY33" fmla="*/ 285610 h 498192"/>
                <a:gd name="connsiteX34" fmla="*/ 319409 w 394546"/>
                <a:gd name="connsiteY34" fmla="*/ 285644 h 498192"/>
                <a:gd name="connsiteX35" fmla="*/ 319409 w 394546"/>
                <a:gd name="connsiteY35" fmla="*/ 285848 h 498192"/>
                <a:gd name="connsiteX36" fmla="*/ 319425 w 394546"/>
                <a:gd name="connsiteY36" fmla="*/ 285610 h 498192"/>
                <a:gd name="connsiteX37" fmla="*/ 200576 w 394546"/>
                <a:gd name="connsiteY37" fmla="*/ 215204 h 498192"/>
                <a:gd name="connsiteX38" fmla="*/ 144837 w 394546"/>
                <a:gd name="connsiteY38" fmla="*/ 247463 h 498192"/>
                <a:gd name="connsiteX39" fmla="*/ 180975 w 394546"/>
                <a:gd name="connsiteY39" fmla="*/ 292382 h 498192"/>
                <a:gd name="connsiteX40" fmla="*/ 225895 w 394546"/>
                <a:gd name="connsiteY40" fmla="*/ 259102 h 498192"/>
                <a:gd name="connsiteX41" fmla="*/ 94404 w 394546"/>
                <a:gd name="connsiteY41" fmla="*/ 181515 h 498192"/>
                <a:gd name="connsiteX42" fmla="*/ 62145 w 394546"/>
                <a:gd name="connsiteY42" fmla="*/ 186822 h 498192"/>
                <a:gd name="connsiteX43" fmla="*/ 75826 w 394546"/>
                <a:gd name="connsiteY43" fmla="*/ 263797 h 498192"/>
                <a:gd name="connsiteX44" fmla="*/ 117068 w 394546"/>
                <a:gd name="connsiteY44" fmla="*/ 239909 h 498192"/>
                <a:gd name="connsiteX45" fmla="*/ 94404 w 394546"/>
                <a:gd name="connsiteY45" fmla="*/ 181515 h 498192"/>
                <a:gd name="connsiteX46" fmla="*/ 273673 w 394546"/>
                <a:gd name="connsiteY46" fmla="*/ 173142 h 498192"/>
                <a:gd name="connsiteX47" fmla="*/ 218137 w 394546"/>
                <a:gd name="connsiteY47" fmla="*/ 205200 h 498192"/>
                <a:gd name="connsiteX48" fmla="*/ 243455 w 394546"/>
                <a:gd name="connsiteY48" fmla="*/ 249096 h 498192"/>
                <a:gd name="connsiteX49" fmla="*/ 294498 w 394546"/>
                <a:gd name="connsiteY49" fmla="*/ 226841 h 498192"/>
                <a:gd name="connsiteX50" fmla="*/ 273673 w 394546"/>
                <a:gd name="connsiteY50" fmla="*/ 173142 h 498192"/>
                <a:gd name="connsiteX51" fmla="*/ 165051 w 394546"/>
                <a:gd name="connsiteY51" fmla="*/ 153541 h 498192"/>
                <a:gd name="connsiteX52" fmla="*/ 114005 w 394546"/>
                <a:gd name="connsiteY52" fmla="*/ 175798 h 498192"/>
                <a:gd name="connsiteX53" fmla="*/ 134832 w 394546"/>
                <a:gd name="connsiteY53" fmla="*/ 229495 h 498192"/>
                <a:gd name="connsiteX54" fmla="*/ 190369 w 394546"/>
                <a:gd name="connsiteY54" fmla="*/ 197440 h 498192"/>
                <a:gd name="connsiteX55" fmla="*/ 332884 w 394546"/>
                <a:gd name="connsiteY55" fmla="*/ 139046 h 498192"/>
                <a:gd name="connsiteX56" fmla="*/ 291641 w 394546"/>
                <a:gd name="connsiteY56" fmla="*/ 162934 h 498192"/>
                <a:gd name="connsiteX57" fmla="*/ 314305 w 394546"/>
                <a:gd name="connsiteY57" fmla="*/ 221124 h 498192"/>
                <a:gd name="connsiteX58" fmla="*/ 346354 w 394546"/>
                <a:gd name="connsiteY58" fmla="*/ 215818 h 498192"/>
                <a:gd name="connsiteX59" fmla="*/ 346360 w 394546"/>
                <a:gd name="connsiteY59" fmla="*/ 216020 h 498192"/>
                <a:gd name="connsiteX60" fmla="*/ 346360 w 394546"/>
                <a:gd name="connsiteY60" fmla="*/ 215817 h 498192"/>
                <a:gd name="connsiteX61" fmla="*/ 346354 w 394546"/>
                <a:gd name="connsiteY61" fmla="*/ 215818 h 498192"/>
                <a:gd name="connsiteX62" fmla="*/ 345135 w 394546"/>
                <a:gd name="connsiteY62" fmla="*/ 177073 h 498192"/>
                <a:gd name="connsiteX63" fmla="*/ 332884 w 394546"/>
                <a:gd name="connsiteY63" fmla="*/ 139046 h 498192"/>
                <a:gd name="connsiteX64" fmla="*/ 88893 w 394546"/>
                <a:gd name="connsiteY64" fmla="*/ 116789 h 498192"/>
                <a:gd name="connsiteX65" fmla="*/ 66025 w 394546"/>
                <a:gd name="connsiteY65" fmla="*/ 164364 h 498192"/>
                <a:gd name="connsiteX66" fmla="*/ 65616 w 394546"/>
                <a:gd name="connsiteY66" fmla="*/ 166201 h 498192"/>
                <a:gd name="connsiteX67" fmla="*/ 89913 w 394546"/>
                <a:gd name="connsiteY67" fmla="*/ 161708 h 498192"/>
                <a:gd name="connsiteX68" fmla="*/ 87667 w 394546"/>
                <a:gd name="connsiteY68" fmla="*/ 137820 h 498192"/>
                <a:gd name="connsiteX69" fmla="*/ 89097 w 394546"/>
                <a:gd name="connsiteY69" fmla="*/ 116789 h 498192"/>
                <a:gd name="connsiteX70" fmla="*/ 227324 w 394546"/>
                <a:gd name="connsiteY70" fmla="*/ 110461 h 498192"/>
                <a:gd name="connsiteX71" fmla="*/ 182609 w 394546"/>
                <a:gd name="connsiteY71" fmla="*/ 143537 h 498192"/>
                <a:gd name="connsiteX72" fmla="*/ 207927 w 394546"/>
                <a:gd name="connsiteY72" fmla="*/ 187436 h 498192"/>
                <a:gd name="connsiteX73" fmla="*/ 263463 w 394546"/>
                <a:gd name="connsiteY73" fmla="*/ 155380 h 498192"/>
                <a:gd name="connsiteX74" fmla="*/ 227324 w 394546"/>
                <a:gd name="connsiteY74" fmla="*/ 110461 h 498192"/>
                <a:gd name="connsiteX75" fmla="*/ 125032 w 394546"/>
                <a:gd name="connsiteY75" fmla="*/ 84326 h 498192"/>
                <a:gd name="connsiteX76" fmla="*/ 108288 w 394546"/>
                <a:gd name="connsiteY76" fmla="*/ 137413 h 498192"/>
                <a:gd name="connsiteX77" fmla="*/ 110127 w 394546"/>
                <a:gd name="connsiteY77" fmla="*/ 155584 h 498192"/>
                <a:gd name="connsiteX78" fmla="*/ 154841 w 394546"/>
                <a:gd name="connsiteY78" fmla="*/ 135983 h 498192"/>
                <a:gd name="connsiteX79" fmla="*/ 154024 w 394546"/>
                <a:gd name="connsiteY79" fmla="*/ 72483 h 498192"/>
                <a:gd name="connsiteX80" fmla="*/ 142386 w 394546"/>
                <a:gd name="connsiteY80" fmla="*/ 73913 h 498192"/>
                <a:gd name="connsiteX81" fmla="*/ 172401 w 394546"/>
                <a:gd name="connsiteY81" fmla="*/ 125979 h 498192"/>
                <a:gd name="connsiteX82" fmla="*/ 172401 w 394546"/>
                <a:gd name="connsiteY82" fmla="*/ 126182 h 498192"/>
                <a:gd name="connsiteX83" fmla="*/ 211807 w 394546"/>
                <a:gd name="connsiteY83" fmla="*/ 97188 h 498192"/>
                <a:gd name="connsiteX84" fmla="*/ 196902 w 394546"/>
                <a:gd name="connsiteY84" fmla="*/ 86571 h 498192"/>
                <a:gd name="connsiteX85" fmla="*/ 154024 w 394546"/>
                <a:gd name="connsiteY85" fmla="*/ 72483 h 498192"/>
                <a:gd name="connsiteX86" fmla="*/ 263056 w 394546"/>
                <a:gd name="connsiteY86" fmla="*/ 71053 h 498192"/>
                <a:gd name="connsiteX87" fmla="*/ 242435 w 394546"/>
                <a:gd name="connsiteY87" fmla="*/ 96371 h 498192"/>
                <a:gd name="connsiteX88" fmla="*/ 281431 w 394546"/>
                <a:gd name="connsiteY88" fmla="*/ 145170 h 498192"/>
                <a:gd name="connsiteX89" fmla="*/ 322676 w 394546"/>
                <a:gd name="connsiteY89" fmla="*/ 121282 h 498192"/>
                <a:gd name="connsiteX90" fmla="*/ 322879 w 394546"/>
                <a:gd name="connsiteY90" fmla="*/ 121282 h 498192"/>
                <a:gd name="connsiteX91" fmla="*/ 263056 w 394546"/>
                <a:gd name="connsiteY91" fmla="*/ 71053 h 498192"/>
                <a:gd name="connsiteX92" fmla="*/ 204049 w 394546"/>
                <a:gd name="connsiteY92" fmla="*/ 58395 h 498192"/>
                <a:gd name="connsiteX93" fmla="*/ 188735 w 394546"/>
                <a:gd name="connsiteY93" fmla="*/ 59416 h 498192"/>
                <a:gd name="connsiteX94" fmla="*/ 207520 w 394546"/>
                <a:gd name="connsiteY94" fmla="*/ 68809 h 498192"/>
                <a:gd name="connsiteX95" fmla="*/ 227121 w 394546"/>
                <a:gd name="connsiteY95" fmla="*/ 82693 h 498192"/>
                <a:gd name="connsiteX96" fmla="*/ 243045 w 394546"/>
                <a:gd name="connsiteY96" fmla="*/ 63909 h 498192"/>
                <a:gd name="connsiteX97" fmla="*/ 241412 w 394546"/>
                <a:gd name="connsiteY97" fmla="*/ 63296 h 498192"/>
                <a:gd name="connsiteX98" fmla="*/ 204253 w 394546"/>
                <a:gd name="connsiteY98" fmla="*/ 58395 h 498192"/>
                <a:gd name="connsiteX99" fmla="*/ 182941 w 394546"/>
                <a:gd name="connsiteY99" fmla="*/ 39254 h 498192"/>
                <a:gd name="connsiteX100" fmla="*/ 246518 w 394546"/>
                <a:gd name="connsiteY100" fmla="*/ 43491 h 498192"/>
                <a:gd name="connsiteX101" fmla="*/ 345747 w 394546"/>
                <a:gd name="connsiteY101" fmla="*/ 119649 h 498192"/>
                <a:gd name="connsiteX102" fmla="*/ 285924 w 394546"/>
                <a:gd name="connsiteY102" fmla="*/ 342814 h 498192"/>
                <a:gd name="connsiteX103" fmla="*/ 204456 w 394546"/>
                <a:gd name="connsiteY103" fmla="*/ 364865 h 498192"/>
                <a:gd name="connsiteX104" fmla="*/ 161987 w 394546"/>
                <a:gd name="connsiteY104" fmla="*/ 359148 h 498192"/>
                <a:gd name="connsiteX105" fmla="*/ 62758 w 394546"/>
                <a:gd name="connsiteY105" fmla="*/ 282991 h 498192"/>
                <a:gd name="connsiteX106" fmla="*/ 46424 w 394546"/>
                <a:gd name="connsiteY106" fmla="*/ 159054 h 498192"/>
                <a:gd name="connsiteX107" fmla="*/ 122582 w 394546"/>
                <a:gd name="connsiteY107" fmla="*/ 59825 h 498192"/>
                <a:gd name="connsiteX108" fmla="*/ 182941 w 394546"/>
                <a:gd name="connsiteY108" fmla="*/ 39254 h 498192"/>
                <a:gd name="connsiteX109" fmla="*/ 99917 w 394546"/>
                <a:gd name="connsiteY109" fmla="*/ 0 h 498192"/>
                <a:gd name="connsiteX110" fmla="*/ 126462 w 394546"/>
                <a:gd name="connsiteY110" fmla="*/ 45939 h 498192"/>
                <a:gd name="connsiteX111" fmla="*/ 108698 w 394546"/>
                <a:gd name="connsiteY111" fmla="*/ 56149 h 498192"/>
                <a:gd name="connsiteX112" fmla="*/ 103797 w 394546"/>
                <a:gd name="connsiteY112" fmla="*/ 47573 h 498192"/>
                <a:gd name="connsiteX113" fmla="*/ 45198 w 394546"/>
                <a:gd name="connsiteY113" fmla="*/ 292995 h 498192"/>
                <a:gd name="connsiteX114" fmla="*/ 204456 w 394546"/>
                <a:gd name="connsiteY114" fmla="*/ 384873 h 498192"/>
                <a:gd name="connsiteX115" fmla="*/ 286944 w 394546"/>
                <a:gd name="connsiteY115" fmla="*/ 364865 h 498192"/>
                <a:gd name="connsiteX116" fmla="*/ 281840 w 394546"/>
                <a:gd name="connsiteY116" fmla="*/ 356085 h 498192"/>
                <a:gd name="connsiteX117" fmla="*/ 299604 w 394546"/>
                <a:gd name="connsiteY117" fmla="*/ 345877 h 498192"/>
                <a:gd name="connsiteX118" fmla="*/ 322266 w 394546"/>
                <a:gd name="connsiteY118" fmla="*/ 385079 h 498192"/>
                <a:gd name="connsiteX119" fmla="*/ 304504 w 394546"/>
                <a:gd name="connsiteY119" fmla="*/ 395287 h 498192"/>
                <a:gd name="connsiteX120" fmla="*/ 297154 w 394546"/>
                <a:gd name="connsiteY120" fmla="*/ 382423 h 498192"/>
                <a:gd name="connsiteX121" fmla="*/ 214666 w 394546"/>
                <a:gd name="connsiteY121" fmla="*/ 404680 h 498192"/>
                <a:gd name="connsiteX122" fmla="*/ 214666 w 394546"/>
                <a:gd name="connsiteY122" fmla="*/ 436939 h 498192"/>
                <a:gd name="connsiteX123" fmla="*/ 341460 w 394546"/>
                <a:gd name="connsiteY123" fmla="*/ 436939 h 498192"/>
                <a:gd name="connsiteX124" fmla="*/ 367798 w 394546"/>
                <a:gd name="connsiteY124" fmla="*/ 463277 h 498192"/>
                <a:gd name="connsiteX125" fmla="*/ 367798 w 394546"/>
                <a:gd name="connsiteY125" fmla="*/ 477774 h 498192"/>
                <a:gd name="connsiteX126" fmla="*/ 394546 w 394546"/>
                <a:gd name="connsiteY126" fmla="*/ 477774 h 498192"/>
                <a:gd name="connsiteX127" fmla="*/ 394546 w 394546"/>
                <a:gd name="connsiteY127" fmla="*/ 498192 h 498192"/>
                <a:gd name="connsiteX128" fmla="*/ 13959 w 394546"/>
                <a:gd name="connsiteY128" fmla="*/ 498192 h 498192"/>
                <a:gd name="connsiteX129" fmla="*/ 13959 w 394546"/>
                <a:gd name="connsiteY129" fmla="*/ 477774 h 498192"/>
                <a:gd name="connsiteX130" fmla="*/ 40911 w 394546"/>
                <a:gd name="connsiteY130" fmla="*/ 477774 h 498192"/>
                <a:gd name="connsiteX131" fmla="*/ 40911 w 394546"/>
                <a:gd name="connsiteY131" fmla="*/ 463277 h 498192"/>
                <a:gd name="connsiteX132" fmla="*/ 67249 w 394546"/>
                <a:gd name="connsiteY132" fmla="*/ 436939 h 498192"/>
                <a:gd name="connsiteX133" fmla="*/ 194043 w 394546"/>
                <a:gd name="connsiteY133" fmla="*/ 436939 h 498192"/>
                <a:gd name="connsiteX134" fmla="*/ 194043 w 394546"/>
                <a:gd name="connsiteY134" fmla="*/ 404680 h 498192"/>
                <a:gd name="connsiteX135" fmla="*/ 27230 w 394546"/>
                <a:gd name="connsiteY135" fmla="*/ 303203 h 498192"/>
                <a:gd name="connsiteX136" fmla="*/ 93384 w 394546"/>
                <a:gd name="connsiteY136" fmla="*/ 29811 h 498192"/>
                <a:gd name="connsiteX137" fmla="*/ 82153 w 394546"/>
                <a:gd name="connsiteY137" fmla="*/ 10210 h 49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394546" h="498192">
                  <a:moveTo>
                    <a:pt x="76029" y="457357"/>
                  </a:moveTo>
                  <a:lnTo>
                    <a:pt x="61532" y="471854"/>
                  </a:lnTo>
                  <a:lnTo>
                    <a:pt x="61532" y="477774"/>
                  </a:lnTo>
                  <a:lnTo>
                    <a:pt x="61736" y="477774"/>
                  </a:lnTo>
                  <a:lnTo>
                    <a:pt x="347584" y="477774"/>
                  </a:lnTo>
                  <a:lnTo>
                    <a:pt x="347584" y="471854"/>
                  </a:lnTo>
                  <a:lnTo>
                    <a:pt x="333089" y="457357"/>
                  </a:lnTo>
                  <a:close/>
                  <a:moveTo>
                    <a:pt x="181589" y="319946"/>
                  </a:moveTo>
                  <a:cubicBezTo>
                    <a:pt x="175668" y="326276"/>
                    <a:pt x="170155" y="332400"/>
                    <a:pt x="165664" y="338730"/>
                  </a:cubicBezTo>
                  <a:cubicBezTo>
                    <a:pt x="166071" y="338934"/>
                    <a:pt x="167297" y="339344"/>
                    <a:pt x="167297" y="339344"/>
                  </a:cubicBezTo>
                  <a:lnTo>
                    <a:pt x="167501" y="339140"/>
                  </a:lnTo>
                  <a:cubicBezTo>
                    <a:pt x="184855" y="343834"/>
                    <a:pt x="202416" y="345060"/>
                    <a:pt x="219770" y="343223"/>
                  </a:cubicBezTo>
                  <a:cubicBezTo>
                    <a:pt x="207110" y="338117"/>
                    <a:pt x="194249" y="329950"/>
                    <a:pt x="181589" y="319946"/>
                  </a:cubicBezTo>
                  <a:close/>
                  <a:moveTo>
                    <a:pt x="236104" y="276864"/>
                  </a:moveTo>
                  <a:cubicBezTo>
                    <a:pt x="221607" y="285848"/>
                    <a:pt x="208133" y="295648"/>
                    <a:pt x="196493" y="305858"/>
                  </a:cubicBezTo>
                  <a:cubicBezTo>
                    <a:pt x="221200" y="325050"/>
                    <a:pt x="246518" y="334034"/>
                    <a:pt x="266119" y="328930"/>
                  </a:cubicBezTo>
                  <a:close/>
                  <a:moveTo>
                    <a:pt x="127278" y="257469"/>
                  </a:moveTo>
                  <a:lnTo>
                    <a:pt x="86154" y="281287"/>
                  </a:lnTo>
                  <a:lnTo>
                    <a:pt x="86033" y="281153"/>
                  </a:lnTo>
                  <a:lnTo>
                    <a:pt x="86033" y="281357"/>
                  </a:lnTo>
                  <a:lnTo>
                    <a:pt x="86154" y="281287"/>
                  </a:lnTo>
                  <a:lnTo>
                    <a:pt x="112501" y="310554"/>
                  </a:lnTo>
                  <a:cubicBezTo>
                    <a:pt x="122531" y="318977"/>
                    <a:pt x="133709" y="325970"/>
                    <a:pt x="145857" y="331380"/>
                  </a:cubicBezTo>
                  <a:cubicBezTo>
                    <a:pt x="151574" y="323009"/>
                    <a:pt x="158313" y="314639"/>
                    <a:pt x="166275" y="306471"/>
                  </a:cubicBezTo>
                  <a:cubicBezTo>
                    <a:pt x="152187" y="292995"/>
                    <a:pt x="139120" y="276253"/>
                    <a:pt x="127278" y="257469"/>
                  </a:cubicBezTo>
                  <a:close/>
                  <a:moveTo>
                    <a:pt x="298378" y="247055"/>
                  </a:moveTo>
                  <a:cubicBezTo>
                    <a:pt x="283677" y="251956"/>
                    <a:pt x="268569" y="258693"/>
                    <a:pt x="253663" y="266656"/>
                  </a:cubicBezTo>
                  <a:lnTo>
                    <a:pt x="283474" y="318313"/>
                  </a:lnTo>
                  <a:cubicBezTo>
                    <a:pt x="294498" y="307288"/>
                    <a:pt x="300625" y="289115"/>
                    <a:pt x="300215" y="265227"/>
                  </a:cubicBezTo>
                  <a:cubicBezTo>
                    <a:pt x="300012" y="259306"/>
                    <a:pt x="299195" y="253180"/>
                    <a:pt x="298378" y="247055"/>
                  </a:cubicBezTo>
                  <a:close/>
                  <a:moveTo>
                    <a:pt x="342684" y="236438"/>
                  </a:moveTo>
                  <a:cubicBezTo>
                    <a:pt x="335130" y="237255"/>
                    <a:pt x="326963" y="238888"/>
                    <a:pt x="318592" y="240929"/>
                  </a:cubicBezTo>
                  <a:cubicBezTo>
                    <a:pt x="319816" y="249096"/>
                    <a:pt x="320839" y="257059"/>
                    <a:pt x="320839" y="264819"/>
                  </a:cubicBezTo>
                  <a:lnTo>
                    <a:pt x="319425" y="285610"/>
                  </a:lnTo>
                  <a:lnTo>
                    <a:pt x="319409" y="285644"/>
                  </a:lnTo>
                  <a:lnTo>
                    <a:pt x="319409" y="285848"/>
                  </a:lnTo>
                  <a:lnTo>
                    <a:pt x="319425" y="285610"/>
                  </a:lnTo>
                  <a:close/>
                  <a:moveTo>
                    <a:pt x="200576" y="215204"/>
                  </a:moveTo>
                  <a:lnTo>
                    <a:pt x="144837" y="247463"/>
                  </a:lnTo>
                  <a:cubicBezTo>
                    <a:pt x="155657" y="264614"/>
                    <a:pt x="168114" y="279927"/>
                    <a:pt x="180975" y="292382"/>
                  </a:cubicBezTo>
                  <a:cubicBezTo>
                    <a:pt x="194249" y="280540"/>
                    <a:pt x="209357" y="269310"/>
                    <a:pt x="225895" y="259102"/>
                  </a:cubicBezTo>
                  <a:close/>
                  <a:moveTo>
                    <a:pt x="94404" y="181515"/>
                  </a:moveTo>
                  <a:cubicBezTo>
                    <a:pt x="83176" y="184372"/>
                    <a:pt x="72353" y="186006"/>
                    <a:pt x="62145" y="186822"/>
                  </a:cubicBezTo>
                  <a:cubicBezTo>
                    <a:pt x="59491" y="213367"/>
                    <a:pt x="64186" y="239705"/>
                    <a:pt x="75826" y="263797"/>
                  </a:cubicBezTo>
                  <a:lnTo>
                    <a:pt x="117068" y="239909"/>
                  </a:lnTo>
                  <a:cubicBezTo>
                    <a:pt x="106861" y="220511"/>
                    <a:pt x="99304" y="200910"/>
                    <a:pt x="94404" y="181515"/>
                  </a:cubicBezTo>
                  <a:close/>
                  <a:moveTo>
                    <a:pt x="273673" y="173142"/>
                  </a:moveTo>
                  <a:lnTo>
                    <a:pt x="218137" y="205200"/>
                  </a:lnTo>
                  <a:lnTo>
                    <a:pt x="243455" y="249096"/>
                  </a:lnTo>
                  <a:cubicBezTo>
                    <a:pt x="260402" y="239909"/>
                    <a:pt x="277757" y="232355"/>
                    <a:pt x="294498" y="226841"/>
                  </a:cubicBezTo>
                  <a:cubicBezTo>
                    <a:pt x="290007" y="209077"/>
                    <a:pt x="283064" y="191110"/>
                    <a:pt x="273673" y="173142"/>
                  </a:cubicBezTo>
                  <a:close/>
                  <a:moveTo>
                    <a:pt x="165051" y="153541"/>
                  </a:moveTo>
                  <a:cubicBezTo>
                    <a:pt x="148103" y="162731"/>
                    <a:pt x="130749" y="170285"/>
                    <a:pt x="114005" y="175798"/>
                  </a:cubicBezTo>
                  <a:cubicBezTo>
                    <a:pt x="118498" y="193560"/>
                    <a:pt x="125439" y="211527"/>
                    <a:pt x="134832" y="229495"/>
                  </a:cubicBezTo>
                  <a:lnTo>
                    <a:pt x="190369" y="197440"/>
                  </a:lnTo>
                  <a:close/>
                  <a:moveTo>
                    <a:pt x="332884" y="139046"/>
                  </a:moveTo>
                  <a:lnTo>
                    <a:pt x="291641" y="162934"/>
                  </a:lnTo>
                  <a:cubicBezTo>
                    <a:pt x="301849" y="182126"/>
                    <a:pt x="309405" y="201727"/>
                    <a:pt x="314305" y="221124"/>
                  </a:cubicBezTo>
                  <a:lnTo>
                    <a:pt x="346354" y="215818"/>
                  </a:lnTo>
                  <a:lnTo>
                    <a:pt x="346360" y="216020"/>
                  </a:lnTo>
                  <a:lnTo>
                    <a:pt x="346360" y="215817"/>
                  </a:lnTo>
                  <a:lnTo>
                    <a:pt x="346354" y="215818"/>
                  </a:lnTo>
                  <a:lnTo>
                    <a:pt x="345135" y="177073"/>
                  </a:lnTo>
                  <a:cubicBezTo>
                    <a:pt x="342940" y="164108"/>
                    <a:pt x="338907" y="151297"/>
                    <a:pt x="332884" y="139046"/>
                  </a:cubicBezTo>
                  <a:close/>
                  <a:moveTo>
                    <a:pt x="88893" y="116789"/>
                  </a:moveTo>
                  <a:cubicBezTo>
                    <a:pt x="78479" y="130879"/>
                    <a:pt x="70720" y="146804"/>
                    <a:pt x="66025" y="164364"/>
                  </a:cubicBezTo>
                  <a:cubicBezTo>
                    <a:pt x="65819" y="164975"/>
                    <a:pt x="65616" y="165588"/>
                    <a:pt x="65616" y="166201"/>
                  </a:cubicBezTo>
                  <a:cubicBezTo>
                    <a:pt x="73375" y="165384"/>
                    <a:pt x="81543" y="163751"/>
                    <a:pt x="89913" y="161708"/>
                  </a:cubicBezTo>
                  <a:cubicBezTo>
                    <a:pt x="88687" y="153541"/>
                    <a:pt x="87667" y="145580"/>
                    <a:pt x="87667" y="137820"/>
                  </a:cubicBezTo>
                  <a:cubicBezTo>
                    <a:pt x="87667" y="130469"/>
                    <a:pt x="88280" y="123529"/>
                    <a:pt x="89097" y="116789"/>
                  </a:cubicBezTo>
                  <a:close/>
                  <a:moveTo>
                    <a:pt x="227324" y="110461"/>
                  </a:moveTo>
                  <a:cubicBezTo>
                    <a:pt x="214053" y="122302"/>
                    <a:pt x="198943" y="133329"/>
                    <a:pt x="182609" y="143537"/>
                  </a:cubicBezTo>
                  <a:lnTo>
                    <a:pt x="207927" y="187436"/>
                  </a:lnTo>
                  <a:lnTo>
                    <a:pt x="263463" y="155380"/>
                  </a:lnTo>
                  <a:cubicBezTo>
                    <a:pt x="252642" y="138229"/>
                    <a:pt x="240392" y="123119"/>
                    <a:pt x="227324" y="110461"/>
                  </a:cubicBezTo>
                  <a:close/>
                  <a:moveTo>
                    <a:pt x="125032" y="84326"/>
                  </a:moveTo>
                  <a:cubicBezTo>
                    <a:pt x="114005" y="95351"/>
                    <a:pt x="107881" y="113522"/>
                    <a:pt x="108288" y="137413"/>
                  </a:cubicBezTo>
                  <a:cubicBezTo>
                    <a:pt x="108494" y="143333"/>
                    <a:pt x="109311" y="149457"/>
                    <a:pt x="110127" y="155584"/>
                  </a:cubicBezTo>
                  <a:cubicBezTo>
                    <a:pt x="124828" y="150684"/>
                    <a:pt x="139936" y="143946"/>
                    <a:pt x="154841" y="135983"/>
                  </a:cubicBezTo>
                  <a:close/>
                  <a:moveTo>
                    <a:pt x="154024" y="72483"/>
                  </a:moveTo>
                  <a:cubicBezTo>
                    <a:pt x="149940" y="72483"/>
                    <a:pt x="146063" y="72893"/>
                    <a:pt x="142386" y="73913"/>
                  </a:cubicBezTo>
                  <a:lnTo>
                    <a:pt x="172401" y="125979"/>
                  </a:lnTo>
                  <a:lnTo>
                    <a:pt x="172401" y="126182"/>
                  </a:lnTo>
                  <a:cubicBezTo>
                    <a:pt x="186898" y="117198"/>
                    <a:pt x="200169" y="107398"/>
                    <a:pt x="211807" y="97188"/>
                  </a:cubicBezTo>
                  <a:cubicBezTo>
                    <a:pt x="206907" y="93310"/>
                    <a:pt x="202006" y="89634"/>
                    <a:pt x="196902" y="86571"/>
                  </a:cubicBezTo>
                  <a:cubicBezTo>
                    <a:pt x="181385" y="77180"/>
                    <a:pt x="166888" y="72483"/>
                    <a:pt x="154024" y="72483"/>
                  </a:cubicBezTo>
                  <a:close/>
                  <a:moveTo>
                    <a:pt x="263056" y="71053"/>
                  </a:moveTo>
                  <a:cubicBezTo>
                    <a:pt x="257339" y="79630"/>
                    <a:pt x="250396" y="88001"/>
                    <a:pt x="242435" y="96371"/>
                  </a:cubicBezTo>
                  <a:cubicBezTo>
                    <a:pt x="256726" y="110255"/>
                    <a:pt x="269793" y="126590"/>
                    <a:pt x="281431" y="145170"/>
                  </a:cubicBezTo>
                  <a:lnTo>
                    <a:pt x="322676" y="121282"/>
                  </a:lnTo>
                  <a:lnTo>
                    <a:pt x="322879" y="121282"/>
                  </a:lnTo>
                  <a:cubicBezTo>
                    <a:pt x="307771" y="99027"/>
                    <a:pt x="287354" y="81876"/>
                    <a:pt x="263056" y="71053"/>
                  </a:cubicBezTo>
                  <a:close/>
                  <a:moveTo>
                    <a:pt x="204049" y="58395"/>
                  </a:moveTo>
                  <a:cubicBezTo>
                    <a:pt x="198943" y="58395"/>
                    <a:pt x="193839" y="58803"/>
                    <a:pt x="188735" y="59416"/>
                  </a:cubicBezTo>
                  <a:cubicBezTo>
                    <a:pt x="194860" y="62070"/>
                    <a:pt x="201190" y="64929"/>
                    <a:pt x="207520" y="68809"/>
                  </a:cubicBezTo>
                  <a:cubicBezTo>
                    <a:pt x="214257" y="72687"/>
                    <a:pt x="220791" y="77587"/>
                    <a:pt x="227121" y="82693"/>
                  </a:cubicBezTo>
                  <a:cubicBezTo>
                    <a:pt x="233041" y="76567"/>
                    <a:pt x="238351" y="70237"/>
                    <a:pt x="243045" y="63909"/>
                  </a:cubicBezTo>
                  <a:cubicBezTo>
                    <a:pt x="242638" y="63703"/>
                    <a:pt x="242025" y="63296"/>
                    <a:pt x="241412" y="63296"/>
                  </a:cubicBezTo>
                  <a:cubicBezTo>
                    <a:pt x="229161" y="60029"/>
                    <a:pt x="216707" y="58395"/>
                    <a:pt x="204253" y="58395"/>
                  </a:cubicBezTo>
                  <a:close/>
                  <a:moveTo>
                    <a:pt x="182941" y="39254"/>
                  </a:moveTo>
                  <a:cubicBezTo>
                    <a:pt x="203946" y="36498"/>
                    <a:pt x="225487" y="37876"/>
                    <a:pt x="246518" y="43491"/>
                  </a:cubicBezTo>
                  <a:cubicBezTo>
                    <a:pt x="288781" y="54925"/>
                    <a:pt x="323900" y="81876"/>
                    <a:pt x="345747" y="119649"/>
                  </a:cubicBezTo>
                  <a:cubicBezTo>
                    <a:pt x="390666" y="197643"/>
                    <a:pt x="363919" y="297691"/>
                    <a:pt x="285924" y="342814"/>
                  </a:cubicBezTo>
                  <a:cubicBezTo>
                    <a:pt x="260606" y="357515"/>
                    <a:pt x="232838" y="364865"/>
                    <a:pt x="204456" y="364865"/>
                  </a:cubicBezTo>
                  <a:cubicBezTo>
                    <a:pt x="190369" y="364865"/>
                    <a:pt x="176075" y="363028"/>
                    <a:pt x="161987" y="359148"/>
                  </a:cubicBezTo>
                  <a:cubicBezTo>
                    <a:pt x="119722" y="347714"/>
                    <a:pt x="84604" y="320763"/>
                    <a:pt x="62758" y="282991"/>
                  </a:cubicBezTo>
                  <a:cubicBezTo>
                    <a:pt x="40911" y="245218"/>
                    <a:pt x="35194" y="201116"/>
                    <a:pt x="46424" y="159054"/>
                  </a:cubicBezTo>
                  <a:cubicBezTo>
                    <a:pt x="57858" y="116789"/>
                    <a:pt x="84809" y="81671"/>
                    <a:pt x="122582" y="59825"/>
                  </a:cubicBezTo>
                  <a:cubicBezTo>
                    <a:pt x="141468" y="48901"/>
                    <a:pt x="161937" y="42010"/>
                    <a:pt x="182941" y="39254"/>
                  </a:cubicBezTo>
                  <a:close/>
                  <a:moveTo>
                    <a:pt x="99917" y="0"/>
                  </a:moveTo>
                  <a:lnTo>
                    <a:pt x="126462" y="45939"/>
                  </a:lnTo>
                  <a:lnTo>
                    <a:pt x="108698" y="56149"/>
                  </a:lnTo>
                  <a:lnTo>
                    <a:pt x="103797" y="47573"/>
                  </a:lnTo>
                  <a:cubicBezTo>
                    <a:pt x="22943" y="100455"/>
                    <a:pt x="-3805" y="208261"/>
                    <a:pt x="45198" y="292995"/>
                  </a:cubicBezTo>
                  <a:cubicBezTo>
                    <a:pt x="77866" y="349755"/>
                    <a:pt x="138916" y="384873"/>
                    <a:pt x="204456" y="384873"/>
                  </a:cubicBezTo>
                  <a:cubicBezTo>
                    <a:pt x="233041" y="384873"/>
                    <a:pt x="261219" y="377729"/>
                    <a:pt x="286944" y="364865"/>
                  </a:cubicBezTo>
                  <a:lnTo>
                    <a:pt x="281840" y="356085"/>
                  </a:lnTo>
                  <a:lnTo>
                    <a:pt x="299604" y="345877"/>
                  </a:lnTo>
                  <a:lnTo>
                    <a:pt x="322266" y="385079"/>
                  </a:lnTo>
                  <a:lnTo>
                    <a:pt x="304504" y="395287"/>
                  </a:lnTo>
                  <a:lnTo>
                    <a:pt x="297154" y="382423"/>
                  </a:lnTo>
                  <a:cubicBezTo>
                    <a:pt x="271427" y="395696"/>
                    <a:pt x="243455" y="403250"/>
                    <a:pt x="214666" y="404680"/>
                  </a:cubicBezTo>
                  <a:lnTo>
                    <a:pt x="214666" y="436939"/>
                  </a:lnTo>
                  <a:lnTo>
                    <a:pt x="341460" y="436939"/>
                  </a:lnTo>
                  <a:lnTo>
                    <a:pt x="367798" y="463277"/>
                  </a:lnTo>
                  <a:lnTo>
                    <a:pt x="367798" y="477774"/>
                  </a:lnTo>
                  <a:lnTo>
                    <a:pt x="394546" y="477774"/>
                  </a:lnTo>
                  <a:lnTo>
                    <a:pt x="394546" y="498192"/>
                  </a:lnTo>
                  <a:lnTo>
                    <a:pt x="13959" y="498192"/>
                  </a:lnTo>
                  <a:lnTo>
                    <a:pt x="13959" y="477774"/>
                  </a:lnTo>
                  <a:lnTo>
                    <a:pt x="40911" y="477774"/>
                  </a:lnTo>
                  <a:lnTo>
                    <a:pt x="40911" y="463277"/>
                  </a:lnTo>
                  <a:lnTo>
                    <a:pt x="67249" y="436939"/>
                  </a:lnTo>
                  <a:lnTo>
                    <a:pt x="194043" y="436939"/>
                  </a:lnTo>
                  <a:lnTo>
                    <a:pt x="194043" y="404680"/>
                  </a:lnTo>
                  <a:cubicBezTo>
                    <a:pt x="125235" y="401208"/>
                    <a:pt x="61941" y="363232"/>
                    <a:pt x="27230" y="303203"/>
                  </a:cubicBezTo>
                  <a:cubicBezTo>
                    <a:pt x="-27286" y="208670"/>
                    <a:pt x="2729" y="88408"/>
                    <a:pt x="93384" y="29811"/>
                  </a:cubicBezTo>
                  <a:lnTo>
                    <a:pt x="82153" y="10210"/>
                  </a:lnTo>
                  <a:close/>
                </a:path>
              </a:pathLst>
            </a:custGeom>
            <a:solidFill>
              <a:srgbClr val="0F958E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305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53A9704C-6365-0CEA-A961-68637F66C353}"/>
              </a:ext>
            </a:extLst>
          </p:cNvPr>
          <p:cNvGrpSpPr/>
          <p:nvPr/>
        </p:nvGrpSpPr>
        <p:grpSpPr>
          <a:xfrm>
            <a:off x="328311" y="1230346"/>
            <a:ext cx="2941138" cy="246221"/>
            <a:chOff x="328311" y="1277971"/>
            <a:chExt cx="2941138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A16FAFD-5A02-42ED-57E5-000E90B72AAD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CA0B2AD9-41CD-C2CF-2D99-A7E9B85F6A6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5D8C62EB-3C9D-2C3A-F8BA-BEF0C90CBEC8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EA62A55A-38D0-F8AD-81C8-7F5A49A3E233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3F7794C7-8414-24EC-65C5-39D2BAC67A52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3C715E-8A68-CA26-8177-85A0E4652519}"/>
                </a:ext>
              </a:extLst>
            </p:cNvPr>
            <p:cNvSpPr txBox="1"/>
            <p:nvPr/>
          </p:nvSpPr>
          <p:spPr>
            <a:xfrm>
              <a:off x="592434" y="1277971"/>
              <a:ext cx="267701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학년군별 단원 안내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고등학교</a:t>
              </a: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AFE4DA59-2908-700C-41AE-B34762DB40C1}"/>
              </a:ext>
            </a:extLst>
          </p:cNvPr>
          <p:cNvSpPr/>
          <p:nvPr/>
        </p:nvSpPr>
        <p:spPr>
          <a:xfrm>
            <a:off x="323850" y="1602960"/>
            <a:ext cx="8496300" cy="761693"/>
          </a:xfrm>
          <a:prstGeom prst="round2SameRect">
            <a:avLst>
              <a:gd name="adj1" fmla="val 7289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9DF2DF8E-C882-9E7D-356A-2DFD0F2B8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498348"/>
              </p:ext>
            </p:extLst>
          </p:nvPr>
        </p:nvGraphicFramePr>
        <p:xfrm>
          <a:off x="323850" y="1602960"/>
          <a:ext cx="8496300" cy="463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5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357563">
                  <a:extLst>
                    <a:ext uri="{9D8B030D-6E8A-4147-A177-3AD203B41FA5}">
                      <a16:colId xmlns:a16="http://schemas.microsoft.com/office/drawing/2014/main" val="2943855716"/>
                    </a:ext>
                  </a:extLst>
                </a:gridCol>
                <a:gridCol w="1604962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53877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선택중심 교육과정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고등학교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선택중심 교육과정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고등학교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99761"/>
                  </a:ext>
                </a:extLst>
              </a:tr>
              <a:tr h="25387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5B346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공통과목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5B346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5B346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선택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5B346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공통 교육과정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초등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~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중학교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공통 교육과정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초등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~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중학교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07454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253877">
                <a:tc v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7454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일반선택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진로선택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융합선택</a:t>
                      </a:r>
                      <a:endParaRPr lang="en-US" altLang="ko-KR" sz="12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968174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spc="-20" baseline="0" noProof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defRPr/>
                      </a:pPr>
                      <a:endParaRPr lang="en-US" altLang="ko-KR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F519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9681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spc="-20" baseline="0" noProof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defRPr/>
                      </a:pPr>
                      <a:endParaRPr lang="ko-KR" altLang="en-US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9681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spc="-20" baseline="0" noProof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9681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spc="-20" baseline="0" noProof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000" kern="1200" spc="-20" baseline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256FCBF7-B619-EA48-ADA8-3FC14EB1F6D0}"/>
              </a:ext>
            </a:extLst>
          </p:cNvPr>
          <p:cNvGrpSpPr/>
          <p:nvPr/>
        </p:nvGrpSpPr>
        <p:grpSpPr>
          <a:xfrm>
            <a:off x="378135" y="2434948"/>
            <a:ext cx="8293462" cy="3745807"/>
            <a:chOff x="378135" y="2434948"/>
            <a:chExt cx="8293462" cy="3745807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0316C4B0-B2EC-CDF2-4473-8EE7A9DA5162}"/>
                </a:ext>
              </a:extLst>
            </p:cNvPr>
            <p:cNvGrpSpPr/>
            <p:nvPr/>
          </p:nvGrpSpPr>
          <p:grpSpPr>
            <a:xfrm>
              <a:off x="378135" y="2434948"/>
              <a:ext cx="1447512" cy="542430"/>
              <a:chOff x="378135" y="2447648"/>
              <a:chExt cx="1447512" cy="542430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93B6F37F-05B8-8302-8004-40E763BD28B5}"/>
                  </a:ext>
                </a:extLst>
              </p:cNvPr>
              <p:cNvGrpSpPr/>
              <p:nvPr/>
            </p:nvGrpSpPr>
            <p:grpSpPr>
              <a:xfrm>
                <a:off x="378136" y="2447648"/>
                <a:ext cx="643420" cy="194499"/>
                <a:chOff x="378136" y="2447648"/>
                <a:chExt cx="643420" cy="194499"/>
              </a:xfrm>
            </p:grpSpPr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9F93C95-6029-7A1C-41ED-A5D61AC2F660}"/>
                    </a:ext>
                  </a:extLst>
                </p:cNvPr>
                <p:cNvSpPr/>
                <p:nvPr/>
              </p:nvSpPr>
              <p:spPr>
                <a:xfrm>
                  <a:off x="378136" y="2447648"/>
                  <a:ext cx="643420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C675A02-C9E4-847F-057F-0930A37641B5}"/>
                    </a:ext>
                  </a:extLst>
                </p:cNvPr>
                <p:cNvSpPr txBox="1"/>
                <p:nvPr/>
              </p:nvSpPr>
              <p:spPr>
                <a:xfrm>
                  <a:off x="410504" y="2467953"/>
                  <a:ext cx="57868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통합과학 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1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2607CDD-F7D6-50D6-305B-81E442EA948A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4475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과학의 기초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물질과 규칙성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시스템과 상호작용</a:t>
                </a:r>
              </a:p>
            </p:txBody>
          </p: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0529A1A3-D0E3-8B8A-99B8-CDC5FF16E015}"/>
                </a:ext>
              </a:extLst>
            </p:cNvPr>
            <p:cNvGrpSpPr/>
            <p:nvPr/>
          </p:nvGrpSpPr>
          <p:grpSpPr>
            <a:xfrm>
              <a:off x="378135" y="3158848"/>
              <a:ext cx="1564531" cy="542430"/>
              <a:chOff x="378135" y="2447648"/>
              <a:chExt cx="1564531" cy="542430"/>
            </a:xfrm>
          </p:grpSpPr>
          <p:grpSp>
            <p:nvGrpSpPr>
              <p:cNvPr id="133" name="그룹 132">
                <a:extLst>
                  <a:ext uri="{FF2B5EF4-FFF2-40B4-BE49-F238E27FC236}">
                    <a16:creationId xmlns:a16="http://schemas.microsoft.com/office/drawing/2014/main" id="{B8B8FFDA-0CC3-D482-8222-D8ACE5374E17}"/>
                  </a:ext>
                </a:extLst>
              </p:cNvPr>
              <p:cNvGrpSpPr/>
              <p:nvPr/>
            </p:nvGrpSpPr>
            <p:grpSpPr>
              <a:xfrm>
                <a:off x="378136" y="2447648"/>
                <a:ext cx="643420" cy="194499"/>
                <a:chOff x="378136" y="2447648"/>
                <a:chExt cx="643420" cy="194499"/>
              </a:xfrm>
            </p:grpSpPr>
            <p:sp>
              <p:nvSpPr>
                <p:cNvPr id="135" name="사각형: 둥근 모서리 134">
                  <a:extLst>
                    <a:ext uri="{FF2B5EF4-FFF2-40B4-BE49-F238E27FC236}">
                      <a16:creationId xmlns:a16="http://schemas.microsoft.com/office/drawing/2014/main" id="{3CB62CC9-EAF7-0919-3722-9B6643579B5F}"/>
                    </a:ext>
                  </a:extLst>
                </p:cNvPr>
                <p:cNvSpPr/>
                <p:nvPr/>
              </p:nvSpPr>
              <p:spPr>
                <a:xfrm>
                  <a:off x="378136" y="2447648"/>
                  <a:ext cx="643420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F0A29ECA-BCEB-FCBC-60A5-15B08CD2EEB3}"/>
                    </a:ext>
                  </a:extLst>
                </p:cNvPr>
                <p:cNvSpPr txBox="1"/>
                <p:nvPr/>
              </p:nvSpPr>
              <p:spPr>
                <a:xfrm>
                  <a:off x="410504" y="2467953"/>
                  <a:ext cx="57868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통합과학 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</a:t>
                  </a:r>
                </a:p>
              </p:txBody>
            </p:sp>
          </p:grp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B4D8461-7EB9-18D3-08A0-BEABC3DBD46E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564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변화와 다양성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환경과 에너지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과학과 미래사회</a:t>
                </a:r>
              </a:p>
            </p:txBody>
          </p:sp>
        </p:grp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D462DEF7-4706-80FF-8024-E324D925C45B}"/>
                </a:ext>
              </a:extLst>
            </p:cNvPr>
            <p:cNvGrpSpPr/>
            <p:nvPr/>
          </p:nvGrpSpPr>
          <p:grpSpPr>
            <a:xfrm>
              <a:off x="378135" y="3882748"/>
              <a:ext cx="1830629" cy="1266330"/>
              <a:chOff x="378135" y="3895448"/>
              <a:chExt cx="1830629" cy="1266330"/>
            </a:xfrm>
          </p:grpSpPr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041F3839-20A2-1393-E014-CBCAFF1B86E7}"/>
                  </a:ext>
                </a:extLst>
              </p:cNvPr>
              <p:cNvGrpSpPr/>
              <p:nvPr/>
            </p:nvGrpSpPr>
            <p:grpSpPr>
              <a:xfrm>
                <a:off x="378135" y="3895448"/>
                <a:ext cx="1830629" cy="542430"/>
                <a:chOff x="378135" y="2447648"/>
                <a:chExt cx="1830629" cy="542430"/>
              </a:xfrm>
            </p:grpSpPr>
            <p:grpSp>
              <p:nvGrpSpPr>
                <p:cNvPr id="138" name="그룹 137">
                  <a:extLst>
                    <a:ext uri="{FF2B5EF4-FFF2-40B4-BE49-F238E27FC236}">
                      <a16:creationId xmlns:a16="http://schemas.microsoft.com/office/drawing/2014/main" id="{265AF8B6-E335-3948-6A26-450512744D8C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881496" cy="194499"/>
                  <a:chOff x="378136" y="2447648"/>
                  <a:chExt cx="881496" cy="194499"/>
                </a:xfrm>
              </p:grpSpPr>
              <p:sp>
                <p:nvSpPr>
                  <p:cNvPr id="140" name="사각형: 둥근 모서리 139">
                    <a:extLst>
                      <a:ext uri="{FF2B5EF4-FFF2-40B4-BE49-F238E27FC236}">
                        <a16:creationId xmlns:a16="http://schemas.microsoft.com/office/drawing/2014/main" id="{F9D03DCB-74AE-644D-6B6D-2D12CE1F7C08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881496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BAEBB5BA-B0A5-12FD-1394-DDEF322D0246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81272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과학탐구실험 </a:t>
                    </a:r>
                    <a:r>
                      <a:rPr lang="en-US" altLang="ko-KR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1</a:t>
                    </a:r>
                  </a:p>
                </p:txBody>
              </p:sp>
            </p:grp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E51BA6B7-D934-F7B1-86EA-C23B5402169E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183062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과학의 본성과 역사 속의 과학 탐구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</a:t>
                  </a:r>
                  <a:b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</a:b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과학 탐구의 과정과 절차 </a:t>
                  </a:r>
                </a:p>
              </p:txBody>
            </p:sp>
          </p:grpSp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63609CC3-B612-70AE-5C0F-876B09F12134}"/>
                  </a:ext>
                </a:extLst>
              </p:cNvPr>
              <p:cNvGrpSpPr/>
              <p:nvPr/>
            </p:nvGrpSpPr>
            <p:grpSpPr>
              <a:xfrm>
                <a:off x="378135" y="4619348"/>
                <a:ext cx="1415452" cy="542430"/>
                <a:chOff x="378135" y="2447648"/>
                <a:chExt cx="1415452" cy="542430"/>
              </a:xfrm>
            </p:grpSpPr>
            <p:grpSp>
              <p:nvGrpSpPr>
                <p:cNvPr id="143" name="그룹 142">
                  <a:extLst>
                    <a:ext uri="{FF2B5EF4-FFF2-40B4-BE49-F238E27FC236}">
                      <a16:creationId xmlns:a16="http://schemas.microsoft.com/office/drawing/2014/main" id="{27F58AB9-6627-5DB8-7243-D2E969AD80FD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881496" cy="194499"/>
                  <a:chOff x="378136" y="2447648"/>
                  <a:chExt cx="881496" cy="194499"/>
                </a:xfrm>
              </p:grpSpPr>
              <p:sp>
                <p:nvSpPr>
                  <p:cNvPr id="145" name="사각형: 둥근 모서리 144">
                    <a:extLst>
                      <a:ext uri="{FF2B5EF4-FFF2-40B4-BE49-F238E27FC236}">
                        <a16:creationId xmlns:a16="http://schemas.microsoft.com/office/drawing/2014/main" id="{BE58CFEF-6FEF-0730-BDA2-7D61C3BB46F4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881496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B963D499-FD28-F5F7-940D-2C662D169481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81272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과학탐구실험 </a:t>
                    </a:r>
                    <a:r>
                      <a:rPr lang="en-US" altLang="ko-KR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2</a:t>
                    </a:r>
                  </a:p>
                </p:txBody>
              </p:sp>
            </p:grp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2A952557-879E-4C12-7ABD-ECB732B95811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141545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생활 속의 과학 탐구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</a:t>
                  </a:r>
                  <a:b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</a:b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미래 사회와 첨단 과학 탐구</a:t>
                  </a:r>
                </a:p>
              </p:txBody>
            </p:sp>
          </p:grpSp>
        </p:grp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C489DCB5-7C4C-5F21-3D73-93B45D02F85A}"/>
                </a:ext>
              </a:extLst>
            </p:cNvPr>
            <p:cNvGrpSpPr/>
            <p:nvPr/>
          </p:nvGrpSpPr>
          <p:grpSpPr>
            <a:xfrm>
              <a:off x="2314885" y="2434948"/>
              <a:ext cx="1330492" cy="542430"/>
              <a:chOff x="378135" y="2447648"/>
              <a:chExt cx="1330492" cy="542430"/>
            </a:xfrm>
          </p:grpSpPr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CB3E0F51-1C16-1636-94E1-57FFA99ECCB6}"/>
                  </a:ext>
                </a:extLst>
              </p:cNvPr>
              <p:cNvGrpSpPr/>
              <p:nvPr/>
            </p:nvGrpSpPr>
            <p:grpSpPr>
              <a:xfrm>
                <a:off x="378136" y="2447648"/>
                <a:ext cx="418789" cy="194499"/>
                <a:chOff x="378136" y="2447648"/>
                <a:chExt cx="418789" cy="194499"/>
              </a:xfrm>
            </p:grpSpPr>
            <p:sp>
              <p:nvSpPr>
                <p:cNvPr id="151" name="사각형: 둥근 모서리 150">
                  <a:extLst>
                    <a:ext uri="{FF2B5EF4-FFF2-40B4-BE49-F238E27FC236}">
                      <a16:creationId xmlns:a16="http://schemas.microsoft.com/office/drawing/2014/main" id="{21AFCA70-80EE-8568-6DE9-2AEB26743018}"/>
                    </a:ext>
                  </a:extLst>
                </p:cNvPr>
                <p:cNvSpPr/>
                <p:nvPr/>
              </p:nvSpPr>
              <p:spPr>
                <a:xfrm>
                  <a:off x="378136" y="2447648"/>
                  <a:ext cx="418789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BB2BBDF-F25D-6289-DF1A-5592E69B9C3F}"/>
                    </a:ext>
                  </a:extLst>
                </p:cNvPr>
                <p:cNvSpPr txBox="1"/>
                <p:nvPr/>
              </p:nvSpPr>
              <p:spPr>
                <a:xfrm>
                  <a:off x="412001" y="2467953"/>
                  <a:ext cx="351058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물리학</a:t>
                  </a:r>
                </a:p>
              </p:txBody>
            </p:sp>
          </p:grp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C6906077-963D-DC7B-32B9-2166AE459AA6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33049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힘과 에너지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전기와 자기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빛과 물질</a:t>
                </a:r>
              </a:p>
            </p:txBody>
          </p:sp>
        </p:grp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732943C7-26F2-20B0-3BD5-C7283BB30137}"/>
                </a:ext>
              </a:extLst>
            </p:cNvPr>
            <p:cNvGrpSpPr/>
            <p:nvPr/>
          </p:nvGrpSpPr>
          <p:grpSpPr>
            <a:xfrm>
              <a:off x="7288205" y="2434948"/>
              <a:ext cx="1357744" cy="696318"/>
              <a:chOff x="378135" y="2447648"/>
              <a:chExt cx="1357744" cy="696318"/>
            </a:xfrm>
          </p:grpSpPr>
          <p:grpSp>
            <p:nvGrpSpPr>
              <p:cNvPr id="159" name="그룹 158">
                <a:extLst>
                  <a:ext uri="{FF2B5EF4-FFF2-40B4-BE49-F238E27FC236}">
                    <a16:creationId xmlns:a16="http://schemas.microsoft.com/office/drawing/2014/main" id="{F50757A6-A919-90CF-26B0-66412D58B10B}"/>
                  </a:ext>
                </a:extLst>
              </p:cNvPr>
              <p:cNvGrpSpPr/>
              <p:nvPr/>
            </p:nvGrpSpPr>
            <p:grpSpPr>
              <a:xfrm>
                <a:off x="378135" y="2447648"/>
                <a:ext cx="1055695" cy="194499"/>
                <a:chOff x="378135" y="2447648"/>
                <a:chExt cx="1055695" cy="194499"/>
              </a:xfrm>
            </p:grpSpPr>
            <p:sp>
              <p:nvSpPr>
                <p:cNvPr id="161" name="사각형: 둥근 모서리 160">
                  <a:extLst>
                    <a:ext uri="{FF2B5EF4-FFF2-40B4-BE49-F238E27FC236}">
                      <a16:creationId xmlns:a16="http://schemas.microsoft.com/office/drawing/2014/main" id="{BE06E297-E361-9B43-867D-5D116BBE0E34}"/>
                    </a:ext>
                  </a:extLst>
                </p:cNvPr>
                <p:cNvSpPr/>
                <p:nvPr/>
              </p:nvSpPr>
              <p:spPr>
                <a:xfrm>
                  <a:off x="378135" y="2447648"/>
                  <a:ext cx="1055695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4E2ED649-3A26-7BDF-0D5B-39EC39A58639}"/>
                    </a:ext>
                  </a:extLst>
                </p:cNvPr>
                <p:cNvSpPr txBox="1"/>
                <p:nvPr/>
              </p:nvSpPr>
              <p:spPr>
                <a:xfrm>
                  <a:off x="410504" y="2467953"/>
                  <a:ext cx="100027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과학의 역사와 문화</a:t>
                  </a:r>
                </a:p>
              </p:txBody>
            </p:sp>
          </p:grp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F1DE9C2F-0D01-2520-47AE-E462F6D24553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35774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과학과 문명의 탄생과 통합</a:t>
                </a:r>
                <a: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변화하는 과학과 세계</a:t>
                </a:r>
                <a: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과학과 인류의 미래</a:t>
                </a:r>
              </a:p>
            </p:txBody>
          </p:sp>
        </p:grpSp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2E7DCCDD-0289-E3CB-7AF1-ED7C93B1F80C}"/>
                </a:ext>
              </a:extLst>
            </p:cNvPr>
            <p:cNvGrpSpPr/>
            <p:nvPr/>
          </p:nvGrpSpPr>
          <p:grpSpPr>
            <a:xfrm>
              <a:off x="2314885" y="3396973"/>
              <a:ext cx="1032334" cy="850206"/>
              <a:chOff x="378135" y="2447648"/>
              <a:chExt cx="1032334" cy="850206"/>
            </a:xfrm>
          </p:grpSpPr>
          <p:grpSp>
            <p:nvGrpSpPr>
              <p:cNvPr id="169" name="그룹 168">
                <a:extLst>
                  <a:ext uri="{FF2B5EF4-FFF2-40B4-BE49-F238E27FC236}">
                    <a16:creationId xmlns:a16="http://schemas.microsoft.com/office/drawing/2014/main" id="{FCF163D2-7194-693C-EBBB-6F4AF68B8D18}"/>
                  </a:ext>
                </a:extLst>
              </p:cNvPr>
              <p:cNvGrpSpPr/>
              <p:nvPr/>
            </p:nvGrpSpPr>
            <p:grpSpPr>
              <a:xfrm>
                <a:off x="378137" y="2447648"/>
                <a:ext cx="311632" cy="194499"/>
                <a:chOff x="378137" y="2447648"/>
                <a:chExt cx="311632" cy="194499"/>
              </a:xfrm>
            </p:grpSpPr>
            <p:sp>
              <p:nvSpPr>
                <p:cNvPr id="171" name="사각형: 둥근 모서리 170">
                  <a:extLst>
                    <a:ext uri="{FF2B5EF4-FFF2-40B4-BE49-F238E27FC236}">
                      <a16:creationId xmlns:a16="http://schemas.microsoft.com/office/drawing/2014/main" id="{C3A86EA7-7DEA-6555-080B-E040711D0A3F}"/>
                    </a:ext>
                  </a:extLst>
                </p:cNvPr>
                <p:cNvSpPr/>
                <p:nvPr/>
              </p:nvSpPr>
              <p:spPr>
                <a:xfrm>
                  <a:off x="378137" y="2447648"/>
                  <a:ext cx="311632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ECC5A702-CD5B-44A3-4D17-3EB3AA741621}"/>
                    </a:ext>
                  </a:extLst>
                </p:cNvPr>
                <p:cNvSpPr txBox="1"/>
                <p:nvPr/>
              </p:nvSpPr>
              <p:spPr>
                <a:xfrm>
                  <a:off x="416934" y="2467953"/>
                  <a:ext cx="234038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화학</a:t>
                  </a:r>
                </a:p>
              </p:txBody>
            </p:sp>
          </p:grp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64CBD74B-95F7-1692-B05F-A42D2DE4E54A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0323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화학의 언어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물질의 구조와 성질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화학 평형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역동적인 화학 반응</a:t>
                </a:r>
              </a:p>
            </p:txBody>
          </p:sp>
        </p:grpSp>
        <p:grpSp>
          <p:nvGrpSpPr>
            <p:cNvPr id="173" name="그룹 172">
              <a:extLst>
                <a:ext uri="{FF2B5EF4-FFF2-40B4-BE49-F238E27FC236}">
                  <a16:creationId xmlns:a16="http://schemas.microsoft.com/office/drawing/2014/main" id="{C783F125-2539-B6B3-9379-73CCA640CCFE}"/>
                </a:ext>
              </a:extLst>
            </p:cNvPr>
            <p:cNvGrpSpPr/>
            <p:nvPr/>
          </p:nvGrpSpPr>
          <p:grpSpPr>
            <a:xfrm>
              <a:off x="2314885" y="4363761"/>
              <a:ext cx="1234312" cy="696318"/>
              <a:chOff x="378135" y="2447648"/>
              <a:chExt cx="1234312" cy="696318"/>
            </a:xfrm>
          </p:grpSpPr>
          <p:grpSp>
            <p:nvGrpSpPr>
              <p:cNvPr id="174" name="그룹 173">
                <a:extLst>
                  <a:ext uri="{FF2B5EF4-FFF2-40B4-BE49-F238E27FC236}">
                    <a16:creationId xmlns:a16="http://schemas.microsoft.com/office/drawing/2014/main" id="{B6B3DB9B-0739-E8DE-2719-AA3797A61D15}"/>
                  </a:ext>
                </a:extLst>
              </p:cNvPr>
              <p:cNvGrpSpPr/>
              <p:nvPr/>
            </p:nvGrpSpPr>
            <p:grpSpPr>
              <a:xfrm>
                <a:off x="378136" y="2447648"/>
                <a:ext cx="537852" cy="194499"/>
                <a:chOff x="378136" y="2447648"/>
                <a:chExt cx="537852" cy="194499"/>
              </a:xfrm>
            </p:grpSpPr>
            <p:sp>
              <p:nvSpPr>
                <p:cNvPr id="176" name="사각형: 둥근 모서리 175">
                  <a:extLst>
                    <a:ext uri="{FF2B5EF4-FFF2-40B4-BE49-F238E27FC236}">
                      <a16:creationId xmlns:a16="http://schemas.microsoft.com/office/drawing/2014/main" id="{611B2D56-FDF1-CF38-A0CA-4CD5333F3BF3}"/>
                    </a:ext>
                  </a:extLst>
                </p:cNvPr>
                <p:cNvSpPr/>
                <p:nvPr/>
              </p:nvSpPr>
              <p:spPr>
                <a:xfrm>
                  <a:off x="378136" y="2447648"/>
                  <a:ext cx="537852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715EF5A0-F542-804D-7B58-B59992936C4F}"/>
                    </a:ext>
                  </a:extLst>
                </p:cNvPr>
                <p:cNvSpPr txBox="1"/>
                <p:nvPr/>
              </p:nvSpPr>
              <p:spPr>
                <a:xfrm>
                  <a:off x="413024" y="2467953"/>
                  <a:ext cx="468077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생명과학</a:t>
                  </a:r>
                </a:p>
              </p:txBody>
            </p:sp>
          </p:grp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CF6B2016-D0AC-58AD-FAF8-084128A8CD86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234312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생명 시스템의 구성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항상성과 몸의 조절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생명의 연속성과 다양성</a:t>
                </a:r>
              </a:p>
            </p:txBody>
          </p: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1B4715A4-A9AB-D66D-E294-0B1187AEEA7A}"/>
                </a:ext>
              </a:extLst>
            </p:cNvPr>
            <p:cNvGrpSpPr/>
            <p:nvPr/>
          </p:nvGrpSpPr>
          <p:grpSpPr>
            <a:xfrm>
              <a:off x="2314885" y="5330549"/>
              <a:ext cx="1470915" cy="850206"/>
              <a:chOff x="378135" y="2447648"/>
              <a:chExt cx="1470915" cy="850206"/>
            </a:xfrm>
          </p:grpSpPr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897ABF85-403B-5E00-FA57-FCB0CFFF4929}"/>
                  </a:ext>
                </a:extLst>
              </p:cNvPr>
              <p:cNvGrpSpPr/>
              <p:nvPr/>
            </p:nvGrpSpPr>
            <p:grpSpPr>
              <a:xfrm>
                <a:off x="378136" y="2447648"/>
                <a:ext cx="537852" cy="194499"/>
                <a:chOff x="378136" y="2447648"/>
                <a:chExt cx="537852" cy="194499"/>
              </a:xfrm>
            </p:grpSpPr>
            <p:sp>
              <p:nvSpPr>
                <p:cNvPr id="181" name="사각형: 둥근 모서리 180">
                  <a:extLst>
                    <a:ext uri="{FF2B5EF4-FFF2-40B4-BE49-F238E27FC236}">
                      <a16:creationId xmlns:a16="http://schemas.microsoft.com/office/drawing/2014/main" id="{BBDE8739-8774-5CC5-8056-E31E29B3A05E}"/>
                    </a:ext>
                  </a:extLst>
                </p:cNvPr>
                <p:cNvSpPr/>
                <p:nvPr/>
              </p:nvSpPr>
              <p:spPr>
                <a:xfrm>
                  <a:off x="378136" y="2447648"/>
                  <a:ext cx="537852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CDBD130-43A0-38FF-FB12-AF4A5BF8D217}"/>
                    </a:ext>
                  </a:extLst>
                </p:cNvPr>
                <p:cNvSpPr txBox="1"/>
                <p:nvPr/>
              </p:nvSpPr>
              <p:spPr>
                <a:xfrm>
                  <a:off x="412001" y="2467953"/>
                  <a:ext cx="468077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지구과학</a:t>
                  </a:r>
                </a:p>
              </p:txBody>
            </p:sp>
          </p:grp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4BAA7464-1100-ECDB-DFC2-23BB46FB2382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47091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대기와 해양의 상호작용</a:t>
                </a:r>
                <a: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지구의 역사와 한반도의 암석</a:t>
                </a:r>
                <a: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  <a:b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태양계 천체와 별과 우주의</a:t>
                </a:r>
                <a:b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진화</a:t>
                </a:r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22114085-F9A3-4C55-F6FC-D20488D2404B}"/>
                </a:ext>
              </a:extLst>
            </p:cNvPr>
            <p:cNvGrpSpPr/>
            <p:nvPr/>
          </p:nvGrpSpPr>
          <p:grpSpPr>
            <a:xfrm>
              <a:off x="3921435" y="2434948"/>
              <a:ext cx="3252814" cy="3735785"/>
              <a:chOff x="3921435" y="2434948"/>
              <a:chExt cx="3252814" cy="3735785"/>
            </a:xfrm>
          </p:grpSpPr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631F72B8-A84F-019E-4260-2E6F905D3C51}"/>
                  </a:ext>
                </a:extLst>
              </p:cNvPr>
              <p:cNvGrpSpPr/>
              <p:nvPr/>
            </p:nvGrpSpPr>
            <p:grpSpPr>
              <a:xfrm>
                <a:off x="3921435" y="2434948"/>
                <a:ext cx="2213748" cy="388541"/>
                <a:chOff x="378135" y="2447648"/>
                <a:chExt cx="2213748" cy="388541"/>
              </a:xfrm>
            </p:grpSpPr>
            <p:grpSp>
              <p:nvGrpSpPr>
                <p:cNvPr id="154" name="그룹 153">
                  <a:extLst>
                    <a:ext uri="{FF2B5EF4-FFF2-40B4-BE49-F238E27FC236}">
                      <a16:creationId xmlns:a16="http://schemas.microsoft.com/office/drawing/2014/main" id="{BDA1EDF1-1976-0BE6-CC1F-115F5CAD761A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793439" cy="194499"/>
                  <a:chOff x="378136" y="2447648"/>
                  <a:chExt cx="793439" cy="194499"/>
                </a:xfrm>
              </p:grpSpPr>
              <p:sp>
                <p:nvSpPr>
                  <p:cNvPr id="156" name="사각형: 둥근 모서리 155">
                    <a:extLst>
                      <a:ext uri="{FF2B5EF4-FFF2-40B4-BE49-F238E27FC236}">
                        <a16:creationId xmlns:a16="http://schemas.microsoft.com/office/drawing/2014/main" id="{A3B138CA-C3F4-C2A6-3D7A-693CC37DCDFE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793439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03343391-6D8A-A9ED-4FB0-D77A6BD381AE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73417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역학과 에너지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AE26C420-1B1A-7162-D2D1-B839EB1E274C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2213748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시공간과 운동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열과 에너지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탄성파와 소리</a:t>
                  </a:r>
                </a:p>
              </p:txBody>
            </p:sp>
          </p:grpSp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1DBB5D39-2EB2-571A-517F-4F4A1F158A6F}"/>
                  </a:ext>
                </a:extLst>
              </p:cNvPr>
              <p:cNvGrpSpPr/>
              <p:nvPr/>
            </p:nvGrpSpPr>
            <p:grpSpPr>
              <a:xfrm>
                <a:off x="3921435" y="2883417"/>
                <a:ext cx="2713884" cy="388541"/>
                <a:chOff x="378135" y="2447648"/>
                <a:chExt cx="2713884" cy="388541"/>
              </a:xfrm>
            </p:grpSpPr>
            <p:grpSp>
              <p:nvGrpSpPr>
                <p:cNvPr id="164" name="그룹 163">
                  <a:extLst>
                    <a:ext uri="{FF2B5EF4-FFF2-40B4-BE49-F238E27FC236}">
                      <a16:creationId xmlns:a16="http://schemas.microsoft.com/office/drawing/2014/main" id="{78F11747-B3BD-A029-0C7D-D30A1DCF857B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793439" cy="194499"/>
                  <a:chOff x="378136" y="2447648"/>
                  <a:chExt cx="793439" cy="194499"/>
                </a:xfrm>
              </p:grpSpPr>
              <p:sp>
                <p:nvSpPr>
                  <p:cNvPr id="166" name="사각형: 둥근 모서리 165">
                    <a:extLst>
                      <a:ext uri="{FF2B5EF4-FFF2-40B4-BE49-F238E27FC236}">
                        <a16:creationId xmlns:a16="http://schemas.microsoft.com/office/drawing/2014/main" id="{6AECCAC4-2E3B-DA63-B306-F5AD435FE2D4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793439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5529C4D8-5EFF-9562-4345-7FD0A5EE94A8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73417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전자기와 양자</a:t>
                    </a:r>
                  </a:p>
                </p:txBody>
              </p:sp>
            </p:grp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EF30D49-088E-6A77-2AAA-ABB970313205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271388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전자기적 상호작용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빛과 정보 통신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양자와 미시세계</a:t>
                  </a:r>
                </a:p>
              </p:txBody>
            </p:sp>
          </p:grp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0C9286DE-E45A-1FBD-28FE-5904EFEB94F0}"/>
                  </a:ext>
                </a:extLst>
              </p:cNvPr>
              <p:cNvGrpSpPr/>
              <p:nvPr/>
            </p:nvGrpSpPr>
            <p:grpSpPr>
              <a:xfrm>
                <a:off x="3921435" y="3400148"/>
                <a:ext cx="3196068" cy="388541"/>
                <a:chOff x="378135" y="2447648"/>
                <a:chExt cx="3196068" cy="388541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D38F27EB-0DD0-B2E1-2481-1A1C21DD51D1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793439" cy="194499"/>
                  <a:chOff x="378136" y="2447648"/>
                  <a:chExt cx="793439" cy="194499"/>
                </a:xfrm>
              </p:grpSpPr>
              <p:sp>
                <p:nvSpPr>
                  <p:cNvPr id="26" name="사각형: 둥근 모서리 25">
                    <a:extLst>
                      <a:ext uri="{FF2B5EF4-FFF2-40B4-BE49-F238E27FC236}">
                        <a16:creationId xmlns:a16="http://schemas.microsoft.com/office/drawing/2014/main" id="{89B173CD-CBDA-2123-457D-ABA7526FCACD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793439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E6D61ACB-65C5-4CDF-EB2C-56F4BC5415B1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73417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물질과 에너지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5F1C9B5-2DBE-2466-2793-D0EF2B815E8D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3196068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물질의 세 가지 상태</a:t>
                  </a:r>
                  <a:r>
                    <a:rPr lang="en-US" altLang="ko-KR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용액의 성질</a:t>
                  </a:r>
                  <a:r>
                    <a:rPr lang="en-US" altLang="ko-KR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화학 변화의 자발성</a:t>
                  </a:r>
                  <a:r>
                    <a:rPr lang="en-US" altLang="ko-KR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반응 속도</a:t>
                  </a: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4CF995BA-43D9-0EF9-4973-F88CB08881E9}"/>
                  </a:ext>
                </a:extLst>
              </p:cNvPr>
              <p:cNvGrpSpPr/>
              <p:nvPr/>
            </p:nvGrpSpPr>
            <p:grpSpPr>
              <a:xfrm>
                <a:off x="3921435" y="3848617"/>
                <a:ext cx="2630528" cy="388541"/>
                <a:chOff x="378135" y="2447648"/>
                <a:chExt cx="2630528" cy="388541"/>
              </a:xfrm>
            </p:grpSpPr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67C58346-0E25-019E-D6D7-21C79AC2881E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912502" cy="194499"/>
                  <a:chOff x="378136" y="2447648"/>
                  <a:chExt cx="912502" cy="194499"/>
                </a:xfrm>
              </p:grpSpPr>
              <p:sp>
                <p:nvSpPr>
                  <p:cNvPr id="34" name="사각형: 둥근 모서리 33">
                    <a:extLst>
                      <a:ext uri="{FF2B5EF4-FFF2-40B4-BE49-F238E27FC236}">
                        <a16:creationId xmlns:a16="http://schemas.microsoft.com/office/drawing/2014/main" id="{51B3D028-E00F-B30F-1FC6-96B712ECDBB3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912502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8834BE31-58C9-5ED0-B3F3-EC763E68873C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85119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화학반응의 세계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1724052-91C9-48F7-856B-8C8D43361050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2630528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산 염기 평형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산화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환원 반응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탄소 화합물과 반응</a:t>
                  </a:r>
                </a:p>
              </p:txBody>
            </p:sp>
          </p:grp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49D93E8B-34F4-09B4-A808-AB90204C39F5}"/>
                  </a:ext>
                </a:extLst>
              </p:cNvPr>
              <p:cNvGrpSpPr/>
              <p:nvPr/>
            </p:nvGrpSpPr>
            <p:grpSpPr>
              <a:xfrm>
                <a:off x="3921435" y="4368523"/>
                <a:ext cx="2298706" cy="388541"/>
                <a:chOff x="378135" y="2447648"/>
                <a:chExt cx="2298706" cy="388541"/>
              </a:xfrm>
            </p:grpSpPr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6B9C17C9-69F0-28CD-FA29-9233BCAF7E2C}"/>
                    </a:ext>
                  </a:extLst>
                </p:cNvPr>
                <p:cNvGrpSpPr/>
                <p:nvPr/>
              </p:nvGrpSpPr>
              <p:grpSpPr>
                <a:xfrm>
                  <a:off x="378137" y="2447648"/>
                  <a:ext cx="912501" cy="194499"/>
                  <a:chOff x="378137" y="2447648"/>
                  <a:chExt cx="912501" cy="194499"/>
                </a:xfrm>
              </p:grpSpPr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6CA309E1-DA29-1379-AB73-B7F1CD47F3F5}"/>
                      </a:ext>
                    </a:extLst>
                  </p:cNvPr>
                  <p:cNvSpPr/>
                  <p:nvPr/>
                </p:nvSpPr>
                <p:spPr>
                  <a:xfrm>
                    <a:off x="378137" y="2447648"/>
                    <a:ext cx="912501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77EFB7-A26E-9A60-6CB0-E992FF3B5BEC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85119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세포와 물질대사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313B3389-50FF-B449-8584-233E1AAFC82A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229870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세포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물질대사와 에너지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세포호흡과 광합성</a:t>
                  </a:r>
                </a:p>
              </p:txBody>
            </p: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D937B5A0-2774-E8BB-C6CB-039629F93F4B}"/>
                  </a:ext>
                </a:extLst>
              </p:cNvPr>
              <p:cNvGrpSpPr/>
              <p:nvPr/>
            </p:nvGrpSpPr>
            <p:grpSpPr>
              <a:xfrm>
                <a:off x="3921435" y="4816992"/>
                <a:ext cx="2532745" cy="388541"/>
                <a:chOff x="378135" y="2447648"/>
                <a:chExt cx="2532745" cy="388541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426AA2E3-5717-7AB1-7BB0-4499F00C404B}"/>
                    </a:ext>
                  </a:extLst>
                </p:cNvPr>
                <p:cNvGrpSpPr/>
                <p:nvPr/>
              </p:nvGrpSpPr>
              <p:grpSpPr>
                <a:xfrm>
                  <a:off x="378137" y="2447648"/>
                  <a:ext cx="676758" cy="194499"/>
                  <a:chOff x="378137" y="2447648"/>
                  <a:chExt cx="676758" cy="194499"/>
                </a:xfrm>
              </p:grpSpPr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6393F7D6-FBBA-09AF-B94E-2D67411B91ED}"/>
                      </a:ext>
                    </a:extLst>
                  </p:cNvPr>
                  <p:cNvSpPr/>
                  <p:nvPr/>
                </p:nvSpPr>
                <p:spPr>
                  <a:xfrm>
                    <a:off x="378137" y="2447648"/>
                    <a:ext cx="676758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1FBF808B-0FF4-2699-30EB-CA1DA86739D0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617157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생물의 유전</a:t>
                    </a: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A1E155CF-1579-E18C-C586-ED2E44706E22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253274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유전자와 유전물질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유전자의 발현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생명공학기술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CBAED3B7-0E4E-C7D7-C6C4-B90EB854B615}"/>
                  </a:ext>
                </a:extLst>
              </p:cNvPr>
              <p:cNvGrpSpPr/>
              <p:nvPr/>
            </p:nvGrpSpPr>
            <p:grpSpPr>
              <a:xfrm>
                <a:off x="3921435" y="5333723"/>
                <a:ext cx="3252814" cy="388541"/>
                <a:chOff x="378135" y="2447648"/>
                <a:chExt cx="3252814" cy="388541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FCBC175F-E517-1352-24EF-F1CFE25D3DD9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888689" cy="194499"/>
                  <a:chOff x="378136" y="2447648"/>
                  <a:chExt cx="888689" cy="194499"/>
                </a:xfrm>
              </p:grpSpPr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920D99FA-0A32-29FD-D3BF-9DCEF16FCC98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888689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5DF6E7C0-FEB2-CCDA-5A2F-37A388AB1A0D}"/>
                      </a:ext>
                    </a:extLst>
                  </p:cNvPr>
                  <p:cNvSpPr txBox="1"/>
                  <p:nvPr/>
                </p:nvSpPr>
                <p:spPr>
                  <a:xfrm>
                    <a:off x="412913" y="2467953"/>
                    <a:ext cx="81913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지구시스템과학</a:t>
                    </a:r>
                  </a:p>
                </p:txBody>
              </p: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6911212A-9AAF-29EB-E71E-AFE4C2114903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325281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지구 탄생과 생동하는 지구</a:t>
                  </a:r>
                  <a:r>
                    <a:rPr lang="en-US" altLang="ko-KR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해수의 운동</a:t>
                  </a:r>
                  <a:r>
                    <a:rPr lang="en-US" altLang="ko-KR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spc="-3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강수 과정과 대기의 운동</a:t>
                  </a:r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E483F3A6-1DA4-B438-CE2A-216A8B91A57C}"/>
                  </a:ext>
                </a:extLst>
              </p:cNvPr>
              <p:cNvGrpSpPr/>
              <p:nvPr/>
            </p:nvGrpSpPr>
            <p:grpSpPr>
              <a:xfrm>
                <a:off x="3921435" y="5782192"/>
                <a:ext cx="2596865" cy="388541"/>
                <a:chOff x="378135" y="2447648"/>
                <a:chExt cx="2596865" cy="388541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04C44C90-6BEA-8C88-E1F7-F4BAC0CC7979}"/>
                    </a:ext>
                  </a:extLst>
                </p:cNvPr>
                <p:cNvGrpSpPr/>
                <p:nvPr/>
              </p:nvGrpSpPr>
              <p:grpSpPr>
                <a:xfrm>
                  <a:off x="378136" y="2447648"/>
                  <a:ext cx="793439" cy="194499"/>
                  <a:chOff x="378136" y="2447648"/>
                  <a:chExt cx="793439" cy="194499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74E7CB49-F31E-2A89-86C4-06B0421ABC32}"/>
                      </a:ext>
                    </a:extLst>
                  </p:cNvPr>
                  <p:cNvSpPr/>
                  <p:nvPr/>
                </p:nvSpPr>
                <p:spPr>
                  <a:xfrm>
                    <a:off x="378136" y="2447648"/>
                    <a:ext cx="793439" cy="194499"/>
                  </a:xfrm>
                  <a:prstGeom prst="roundRect">
                    <a:avLst/>
                  </a:prstGeom>
                  <a:solidFill>
                    <a:srgbClr val="8F519A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F1EF4E21-2BF9-6E67-3386-E718CE741415}"/>
                      </a:ext>
                    </a:extLst>
                  </p:cNvPr>
                  <p:cNvSpPr txBox="1"/>
                  <p:nvPr/>
                </p:nvSpPr>
                <p:spPr>
                  <a:xfrm>
                    <a:off x="410504" y="2467953"/>
                    <a:ext cx="70211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행성우주과학</a:t>
                    </a:r>
                  </a:p>
                </p:txBody>
              </p: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7B46740-8626-FBC4-B3BE-639949A95C6F}"/>
                    </a:ext>
                  </a:extLst>
                </p:cNvPr>
                <p:cNvSpPr txBox="1"/>
                <p:nvPr/>
              </p:nvSpPr>
              <p:spPr>
                <a:xfrm>
                  <a:off x="378135" y="2682301"/>
                  <a:ext cx="259686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우주탐사와 행성계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태양과 별의 관측</a:t>
                  </a:r>
                  <a:r>
                    <a:rPr lang="en-US" altLang="ko-KR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은하와 우주</a:t>
                  </a:r>
                </a:p>
              </p:txBody>
            </p:sp>
          </p:grp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7B64EDCA-286B-1DC0-1888-F576F77B79F8}"/>
                </a:ext>
              </a:extLst>
            </p:cNvPr>
            <p:cNvGrpSpPr/>
            <p:nvPr/>
          </p:nvGrpSpPr>
          <p:grpSpPr>
            <a:xfrm>
              <a:off x="7288205" y="3362891"/>
              <a:ext cx="1383392" cy="850206"/>
              <a:chOff x="378135" y="2447648"/>
              <a:chExt cx="1383392" cy="850206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B1385BCC-DE52-E7DB-906E-DB822DCD5E6D}"/>
                  </a:ext>
                </a:extLst>
              </p:cNvPr>
              <p:cNvGrpSpPr/>
              <p:nvPr/>
            </p:nvGrpSpPr>
            <p:grpSpPr>
              <a:xfrm>
                <a:off x="378136" y="2447648"/>
                <a:ext cx="1179520" cy="194499"/>
                <a:chOff x="378136" y="2447648"/>
                <a:chExt cx="1179520" cy="194499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A0CAAB12-ADBD-3BF8-6D2F-42C0D5993777}"/>
                    </a:ext>
                  </a:extLst>
                </p:cNvPr>
                <p:cNvSpPr/>
                <p:nvPr/>
              </p:nvSpPr>
              <p:spPr>
                <a:xfrm>
                  <a:off x="378136" y="2447648"/>
                  <a:ext cx="1179520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B6C3FDB-ED2B-9617-E5E4-B26417E0FF4E}"/>
                    </a:ext>
                  </a:extLst>
                </p:cNvPr>
                <p:cNvSpPr txBox="1"/>
                <p:nvPr/>
              </p:nvSpPr>
              <p:spPr>
                <a:xfrm>
                  <a:off x="409249" y="2467953"/>
                  <a:ext cx="111729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기후 변화와 환경생태</a:t>
                  </a: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E4BB6D9-413A-EE6C-D2BE-B606BED3786E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38339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기후와 환경생태의 특성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기후위기와 환경생태 변화</a:t>
                </a:r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기후위기에 대응하는</a:t>
                </a:r>
                <a:b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우리의 노력</a:t>
                </a: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B992382-EB2C-AEC8-BF5F-5818FDCA8521}"/>
                </a:ext>
              </a:extLst>
            </p:cNvPr>
            <p:cNvGrpSpPr/>
            <p:nvPr/>
          </p:nvGrpSpPr>
          <p:grpSpPr>
            <a:xfrm>
              <a:off x="7288205" y="4444723"/>
              <a:ext cx="1103187" cy="696318"/>
              <a:chOff x="378135" y="2447648"/>
              <a:chExt cx="1103187" cy="696318"/>
            </a:xfrm>
          </p:grpSpPr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7BF8AEA2-0864-9A04-5BE7-418F1C624DFE}"/>
                  </a:ext>
                </a:extLst>
              </p:cNvPr>
              <p:cNvGrpSpPr/>
              <p:nvPr/>
            </p:nvGrpSpPr>
            <p:grpSpPr>
              <a:xfrm>
                <a:off x="378136" y="2447648"/>
                <a:ext cx="793758" cy="194499"/>
                <a:chOff x="378136" y="2447648"/>
                <a:chExt cx="793758" cy="194499"/>
              </a:xfrm>
            </p:grpSpPr>
            <p:sp>
              <p:nvSpPr>
                <p:cNvPr id="128" name="사각형: 둥근 모서리 127">
                  <a:extLst>
                    <a:ext uri="{FF2B5EF4-FFF2-40B4-BE49-F238E27FC236}">
                      <a16:creationId xmlns:a16="http://schemas.microsoft.com/office/drawing/2014/main" id="{C0763C71-AB85-EDD9-672E-578195570A87}"/>
                    </a:ext>
                  </a:extLst>
                </p:cNvPr>
                <p:cNvSpPr/>
                <p:nvPr/>
              </p:nvSpPr>
              <p:spPr>
                <a:xfrm>
                  <a:off x="378136" y="2447648"/>
                  <a:ext cx="793758" cy="194499"/>
                </a:xfrm>
                <a:prstGeom prst="roundRect">
                  <a:avLst/>
                </a:prstGeom>
                <a:solidFill>
                  <a:srgbClr val="8F519A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6200B5A5-87EC-160E-BB2B-AC24C9A8E103}"/>
                    </a:ext>
                  </a:extLst>
                </p:cNvPr>
                <p:cNvSpPr txBox="1"/>
                <p:nvPr/>
              </p:nvSpPr>
              <p:spPr>
                <a:xfrm>
                  <a:off x="410504" y="2467953"/>
                  <a:ext cx="73417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융합과학 탐구</a:t>
                  </a:r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6EB3B0A-3E4F-DB26-6C29-16DD47D9CB42}"/>
                  </a:ext>
                </a:extLst>
              </p:cNvPr>
              <p:cNvSpPr txBox="1"/>
              <p:nvPr/>
            </p:nvSpPr>
            <p:spPr>
              <a:xfrm>
                <a:off x="378135" y="2682301"/>
                <a:ext cx="1103187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융합과학 탐구의 이해</a:t>
                </a:r>
                <a: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융합과학 탐구의 과정</a:t>
                </a:r>
                <a:r>
                  <a:rPr lang="en-US" altLang="ko-KR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</a:t>
                </a:r>
              </a:p>
              <a:p>
                <a:r>
                  <a:rPr lang="ko-KR" altLang="en-US" sz="1000" spc="-3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융합과학 탐구의 전망</a:t>
                </a: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0923F29-84BD-1DB4-AC6C-AEF0D5D03244}"/>
              </a:ext>
            </a:extLst>
          </p:cNvPr>
          <p:cNvGrpSpPr/>
          <p:nvPr/>
        </p:nvGrpSpPr>
        <p:grpSpPr>
          <a:xfrm>
            <a:off x="385279" y="351388"/>
            <a:ext cx="3858181" cy="677108"/>
            <a:chOff x="385279" y="351388"/>
            <a:chExt cx="3858181" cy="67710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6902A0-62AF-466C-1667-FA6FFA6E1606}"/>
                </a:ext>
              </a:extLst>
            </p:cNvPr>
            <p:cNvSpPr txBox="1"/>
            <p:nvPr/>
          </p:nvSpPr>
          <p:spPr>
            <a:xfrm>
              <a:off x="1410953" y="572593"/>
              <a:ext cx="283250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 소개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9FA239-9234-AAE9-A6C3-75EBD57A7A87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290AB6-5EF3-2575-8964-709BA0DFAD54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388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BA55FAAA-8C81-A26C-070C-5C7905C6919B}"/>
              </a:ext>
            </a:extLst>
          </p:cNvPr>
          <p:cNvGrpSpPr/>
          <p:nvPr/>
        </p:nvGrpSpPr>
        <p:grpSpPr>
          <a:xfrm>
            <a:off x="2572033" y="3508219"/>
            <a:ext cx="3738678" cy="418469"/>
            <a:chOff x="3541287" y="3524122"/>
            <a:chExt cx="3738678" cy="418469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607CBF6F-C008-945F-67B0-7404E49B6668}"/>
                </a:ext>
              </a:extLst>
            </p:cNvPr>
            <p:cNvGrpSpPr/>
            <p:nvPr/>
          </p:nvGrpSpPr>
          <p:grpSpPr>
            <a:xfrm>
              <a:off x="3541287" y="3524122"/>
              <a:ext cx="2061426" cy="418469"/>
              <a:chOff x="2240033" y="3356992"/>
              <a:chExt cx="2267570" cy="506348"/>
            </a:xfrm>
          </p:grpSpPr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4854E938-1177-969B-A401-DBB0A8283E8E}"/>
                  </a:ext>
                </a:extLst>
              </p:cNvPr>
              <p:cNvSpPr/>
              <p:nvPr/>
            </p:nvSpPr>
            <p:spPr>
              <a:xfrm>
                <a:off x="2240033" y="3356992"/>
                <a:ext cx="2267570" cy="5063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D9D1742-532D-56A5-BB19-DFC4E4017244}"/>
                  </a:ext>
                </a:extLst>
              </p:cNvPr>
              <p:cNvSpPr txBox="1"/>
              <p:nvPr/>
            </p:nvSpPr>
            <p:spPr>
              <a:xfrm>
                <a:off x="2437502" y="3423960"/>
                <a:ext cx="1872629" cy="3724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초등 </a:t>
                </a:r>
                <a:r>
                  <a:rPr lang="en-US" altLang="ko-KR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3-4</a:t>
                </a:r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학년군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94C705CF-EF11-96BD-ABBF-B183E1C45E3E}"/>
                </a:ext>
              </a:extLst>
            </p:cNvPr>
            <p:cNvGrpSpPr/>
            <p:nvPr/>
          </p:nvGrpSpPr>
          <p:grpSpPr>
            <a:xfrm>
              <a:off x="5731185" y="3524122"/>
              <a:ext cx="1548780" cy="418469"/>
              <a:chOff x="2521988" y="3356992"/>
              <a:chExt cx="1703659" cy="506348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1B073764-BF29-A9B6-4B31-26FB4904C380}"/>
                  </a:ext>
                </a:extLst>
              </p:cNvPr>
              <p:cNvSpPr/>
              <p:nvPr/>
            </p:nvSpPr>
            <p:spPr>
              <a:xfrm>
                <a:off x="2521988" y="3356992"/>
                <a:ext cx="1703659" cy="5063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FDEB2F6-CA0C-18A4-5196-53544156B460}"/>
                  </a:ext>
                </a:extLst>
              </p:cNvPr>
              <p:cNvSpPr txBox="1"/>
              <p:nvPr/>
            </p:nvSpPr>
            <p:spPr>
              <a:xfrm>
                <a:off x="2755778" y="3423960"/>
                <a:ext cx="1236077" cy="3724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5-6</a:t>
                </a:r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학년군</a:t>
                </a: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505B537-1022-D116-0FA0-09CADF2C1072}"/>
              </a:ext>
            </a:extLst>
          </p:cNvPr>
          <p:cNvSpPr txBox="1"/>
          <p:nvPr/>
        </p:nvSpPr>
        <p:spPr>
          <a:xfrm>
            <a:off x="1981547" y="2021427"/>
            <a:ext cx="5180906" cy="135421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4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과학과 교육과정</a:t>
            </a:r>
          </a:p>
          <a:p>
            <a:pPr algn="ctr"/>
            <a:r>
              <a:rPr lang="ko-KR" altLang="en-US" sz="4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주요 개정 내용 및 특징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F1A380-9A56-45FF-2374-B780CF014416}"/>
              </a:ext>
            </a:extLst>
          </p:cNvPr>
          <p:cNvGrpSpPr/>
          <p:nvPr/>
        </p:nvGrpSpPr>
        <p:grpSpPr>
          <a:xfrm>
            <a:off x="4105712" y="0"/>
            <a:ext cx="932577" cy="1628800"/>
            <a:chOff x="4105712" y="0"/>
            <a:chExt cx="932577" cy="1628800"/>
          </a:xfrm>
          <a:effectLst/>
        </p:grpSpPr>
        <p:sp>
          <p:nvSpPr>
            <p:cNvPr id="8" name="사각형: 둥근 위쪽 모서리 7">
              <a:extLst>
                <a:ext uri="{FF2B5EF4-FFF2-40B4-BE49-F238E27FC236}">
                  <a16:creationId xmlns:a16="http://schemas.microsoft.com/office/drawing/2014/main" id="{8395847F-B766-4D7D-8189-F0B60F55857A}"/>
                </a:ext>
              </a:extLst>
            </p:cNvPr>
            <p:cNvSpPr/>
            <p:nvPr/>
          </p:nvSpPr>
          <p:spPr>
            <a:xfrm>
              <a:off x="4105712" y="0"/>
              <a:ext cx="932577" cy="1628800"/>
            </a:xfrm>
            <a:prstGeom prst="round2SameRect">
              <a:avLst>
                <a:gd name="adj1" fmla="val 0"/>
                <a:gd name="adj2" fmla="val 12807"/>
              </a:avLst>
            </a:prstGeom>
            <a:solidFill>
              <a:schemeClr val="tx1">
                <a:alpha val="3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28FA2A0-46B5-C1F3-2610-F8EB3E8B5BB3}"/>
                </a:ext>
              </a:extLst>
            </p:cNvPr>
            <p:cNvSpPr txBox="1"/>
            <p:nvPr/>
          </p:nvSpPr>
          <p:spPr>
            <a:xfrm>
              <a:off x="4267430" y="910195"/>
              <a:ext cx="609141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3BE9F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0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054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627EB665-B232-D28C-5762-8A68FF91EB86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938685F-9714-3497-736D-B174AC362EDB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2D601D-DBCA-4AD8-E236-ABB4DBCF8503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2BA77CA-9A80-236E-B31C-D5FDB85C1A7C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D7F8D6-4595-5615-3576-6041018734DB}"/>
              </a:ext>
            </a:extLst>
          </p:cNvPr>
          <p:cNvGrpSpPr/>
          <p:nvPr/>
        </p:nvGrpSpPr>
        <p:grpSpPr>
          <a:xfrm>
            <a:off x="328311" y="1230346"/>
            <a:ext cx="5446632" cy="246221"/>
            <a:chOff x="328311" y="1277971"/>
            <a:chExt cx="5446632" cy="246221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EB981D1F-84C8-4466-F81A-30272AB373A3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BE53A388-670B-D40E-8F05-351D01891F5E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7442B8D3-7DC3-833F-AC61-07D58E3991A4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42AAEC7C-4CD4-8B98-4697-203542FBD583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34B5FFD1-8DD9-F06B-D0BA-B1423E26BE16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27DDDC-CEAE-DD3F-A1DD-44B13AE23DB3}"/>
                </a:ext>
              </a:extLst>
            </p:cNvPr>
            <p:cNvSpPr txBox="1"/>
            <p:nvPr/>
          </p:nvSpPr>
          <p:spPr>
            <a:xfrm>
              <a:off x="592434" y="1277971"/>
              <a:ext cx="518250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3-4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학년군 개정내용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(3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단원의 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군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간 이동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5995BEF-83E2-F608-903C-0B873927DFC6}"/>
              </a:ext>
            </a:extLst>
          </p:cNvPr>
          <p:cNvSpPr txBox="1"/>
          <p:nvPr/>
        </p:nvSpPr>
        <p:spPr>
          <a:xfrm>
            <a:off x="327050" y="6100151"/>
            <a:ext cx="4440318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※3-4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5-6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학년군에서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(1)~(8)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3/5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(9)~(16)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4/6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 배운다고 가정한다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</p:txBody>
      </p:sp>
      <p:sp>
        <p:nvSpPr>
          <p:cNvPr id="45" name="사각형: 둥근 위쪽 모서리 44">
            <a:extLst>
              <a:ext uri="{FF2B5EF4-FFF2-40B4-BE49-F238E27FC236}">
                <a16:creationId xmlns:a16="http://schemas.microsoft.com/office/drawing/2014/main" id="{E26285A8-30C2-062C-20E8-582251862C8B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A26B26ED-53BE-8FFB-8867-619D9633F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224314"/>
              </p:ext>
            </p:extLst>
          </p:nvPr>
        </p:nvGraphicFramePr>
        <p:xfrm>
          <a:off x="323850" y="1602960"/>
          <a:ext cx="8498028" cy="439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8008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41724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480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변경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힘과 우리생활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물체의 무게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와 힘 관련 내용을 추가한 신설단원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동물의 생활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 생활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학년에서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학년으로 이동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한살이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 동물의 한살이와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 식물의 한살이 통합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물체와 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물체의 성질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상태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 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단원을 통합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79217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지구와 바다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 모습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지구와 바다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로 변경되어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바다 내용 강조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 성질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감염병과 건강한 생활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사회 신설단원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68" name="그룹 167">
            <a:extLst>
              <a:ext uri="{FF2B5EF4-FFF2-40B4-BE49-F238E27FC236}">
                <a16:creationId xmlns:a16="http://schemas.microsoft.com/office/drawing/2014/main" id="{783581C6-8318-2FCE-4A75-5C3EAA1E81AF}"/>
              </a:ext>
            </a:extLst>
          </p:cNvPr>
          <p:cNvGrpSpPr/>
          <p:nvPr/>
        </p:nvGrpSpPr>
        <p:grpSpPr>
          <a:xfrm>
            <a:off x="1931811" y="2047104"/>
            <a:ext cx="196385" cy="3796350"/>
            <a:chOff x="1931811" y="2047104"/>
            <a:chExt cx="196385" cy="3796350"/>
          </a:xfrm>
        </p:grpSpPr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8D8BB025-2CAF-3FDF-E928-E8F2610FD5B7}"/>
                </a:ext>
              </a:extLst>
            </p:cNvPr>
            <p:cNvGrpSpPr/>
            <p:nvPr/>
          </p:nvGrpSpPr>
          <p:grpSpPr>
            <a:xfrm>
              <a:off x="1931811" y="2047104"/>
              <a:ext cx="196385" cy="195858"/>
              <a:chOff x="1926450" y="2049754"/>
              <a:chExt cx="178532" cy="178053"/>
            </a:xfrm>
          </p:grpSpPr>
          <p:sp>
            <p:nvSpPr>
              <p:cNvPr id="122" name="타원 121">
                <a:extLst>
                  <a:ext uri="{FF2B5EF4-FFF2-40B4-BE49-F238E27FC236}">
                    <a16:creationId xmlns:a16="http://schemas.microsoft.com/office/drawing/2014/main" id="{6CC4329A-9932-3061-0CB8-82977A5566D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FCEB6D80-1411-B30F-7959-E04F8006E306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D74D8B66-541D-D188-00F0-63494CB5CDB8}"/>
                </a:ext>
              </a:extLst>
            </p:cNvPr>
            <p:cNvGrpSpPr/>
            <p:nvPr/>
          </p:nvGrpSpPr>
          <p:grpSpPr>
            <a:xfrm>
              <a:off x="1931811" y="2561460"/>
              <a:ext cx="196385" cy="195858"/>
              <a:chOff x="1926450" y="2049754"/>
              <a:chExt cx="178532" cy="178053"/>
            </a:xfrm>
          </p:grpSpPr>
          <p:sp>
            <p:nvSpPr>
              <p:cNvPr id="125" name="타원 124">
                <a:extLst>
                  <a:ext uri="{FF2B5EF4-FFF2-40B4-BE49-F238E27FC236}">
                    <a16:creationId xmlns:a16="http://schemas.microsoft.com/office/drawing/2014/main" id="{4316AF61-51CB-4B67-79E6-10824478AD58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53D56491-7158-438A-4825-3B98A2F873BA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13C95EB5-8ABB-18D4-274F-1FB2DF6FEDA3}"/>
                </a:ext>
              </a:extLst>
            </p:cNvPr>
            <p:cNvGrpSpPr/>
            <p:nvPr/>
          </p:nvGrpSpPr>
          <p:grpSpPr>
            <a:xfrm>
              <a:off x="1931811" y="3075816"/>
              <a:ext cx="196385" cy="195858"/>
              <a:chOff x="1926450" y="2049754"/>
              <a:chExt cx="178532" cy="178053"/>
            </a:xfrm>
          </p:grpSpPr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8190A572-2269-1399-8E32-C770ED818D30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42D11C9F-298E-F406-11DA-CDE2471B58F2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77185F05-E22A-927E-5410-264AABD391F4}"/>
                </a:ext>
              </a:extLst>
            </p:cNvPr>
            <p:cNvGrpSpPr/>
            <p:nvPr/>
          </p:nvGrpSpPr>
          <p:grpSpPr>
            <a:xfrm>
              <a:off x="1931811" y="3590172"/>
              <a:ext cx="196385" cy="195858"/>
              <a:chOff x="1926450" y="2049754"/>
              <a:chExt cx="178532" cy="178053"/>
            </a:xfrm>
          </p:grpSpPr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C0294C03-8DC5-2414-026C-F2FFE20A422C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62D74C3-0141-6615-9105-DCA60B5281C7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B8469EDE-304B-53FE-9ACF-7F7949812DD0}"/>
                </a:ext>
              </a:extLst>
            </p:cNvPr>
            <p:cNvGrpSpPr/>
            <p:nvPr/>
          </p:nvGrpSpPr>
          <p:grpSpPr>
            <a:xfrm>
              <a:off x="1931811" y="4104528"/>
              <a:ext cx="196385" cy="195858"/>
              <a:chOff x="1926450" y="2049754"/>
              <a:chExt cx="178532" cy="178053"/>
            </a:xfrm>
          </p:grpSpPr>
          <p:sp>
            <p:nvSpPr>
              <p:cNvPr id="134" name="타원 133">
                <a:extLst>
                  <a:ext uri="{FF2B5EF4-FFF2-40B4-BE49-F238E27FC236}">
                    <a16:creationId xmlns:a16="http://schemas.microsoft.com/office/drawing/2014/main" id="{7D292D96-01A0-2912-6408-3D4F9D5DCCE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1FDB0E2B-73B9-41F8-A972-AA51240C96E3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0B2D21DD-C682-69AF-459C-B7205F63FF7D}"/>
                </a:ext>
              </a:extLst>
            </p:cNvPr>
            <p:cNvGrpSpPr/>
            <p:nvPr/>
          </p:nvGrpSpPr>
          <p:grpSpPr>
            <a:xfrm>
              <a:off x="1931811" y="4618884"/>
              <a:ext cx="196385" cy="195858"/>
              <a:chOff x="1926450" y="2049754"/>
              <a:chExt cx="178532" cy="178053"/>
            </a:xfrm>
          </p:grpSpPr>
          <p:sp>
            <p:nvSpPr>
              <p:cNvPr id="137" name="타원 136">
                <a:extLst>
                  <a:ext uri="{FF2B5EF4-FFF2-40B4-BE49-F238E27FC236}">
                    <a16:creationId xmlns:a16="http://schemas.microsoft.com/office/drawing/2014/main" id="{DD9DA965-AD6C-F3A5-A985-AEB29EADA610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1D2E830B-10EF-2E7C-2DCE-5D6B60953D71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6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E0F3224C-20D6-DC94-A715-BDD2B060F5DB}"/>
                </a:ext>
              </a:extLst>
            </p:cNvPr>
            <p:cNvGrpSpPr/>
            <p:nvPr/>
          </p:nvGrpSpPr>
          <p:grpSpPr>
            <a:xfrm>
              <a:off x="1931811" y="5133240"/>
              <a:ext cx="196385" cy="195858"/>
              <a:chOff x="1926450" y="2049754"/>
              <a:chExt cx="178532" cy="178053"/>
            </a:xfrm>
          </p:grpSpPr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5019856A-D93D-02A1-AE1B-D54BBCAC097B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97C0BE3-C6FA-852C-E053-918AA37F9B63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7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88B2293B-D832-03CB-F065-59913160AEFB}"/>
                </a:ext>
              </a:extLst>
            </p:cNvPr>
            <p:cNvGrpSpPr/>
            <p:nvPr/>
          </p:nvGrpSpPr>
          <p:grpSpPr>
            <a:xfrm>
              <a:off x="1931811" y="5647596"/>
              <a:ext cx="196385" cy="195858"/>
              <a:chOff x="1926450" y="2049754"/>
              <a:chExt cx="178532" cy="178053"/>
            </a:xfrm>
          </p:grpSpPr>
          <p:sp>
            <p:nvSpPr>
              <p:cNvPr id="143" name="타원 142">
                <a:extLst>
                  <a:ext uri="{FF2B5EF4-FFF2-40B4-BE49-F238E27FC236}">
                    <a16:creationId xmlns:a16="http://schemas.microsoft.com/office/drawing/2014/main" id="{D9CD3FF6-7F0B-277A-D4EB-9FE06DE2B690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379084E1-4E67-84DD-D4BC-2E2B04823419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8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E1460C4-B68E-45E1-58BB-AD68BFE251A9}"/>
              </a:ext>
            </a:extLst>
          </p:cNvPr>
          <p:cNvGrpSpPr/>
          <p:nvPr/>
        </p:nvGrpSpPr>
        <p:grpSpPr>
          <a:xfrm>
            <a:off x="3759200" y="1551782"/>
            <a:ext cx="799824" cy="303214"/>
            <a:chOff x="3362325" y="1774825"/>
            <a:chExt cx="799824" cy="303214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10182A28-3594-A795-BC24-4F79C5D5533C}"/>
                </a:ext>
              </a:extLst>
            </p:cNvPr>
            <p:cNvGrpSpPr/>
            <p:nvPr/>
          </p:nvGrpSpPr>
          <p:grpSpPr>
            <a:xfrm>
              <a:off x="3362325" y="1774825"/>
              <a:ext cx="799824" cy="303214"/>
              <a:chOff x="3362325" y="1774825"/>
              <a:chExt cx="799824" cy="30321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4A973721-DB01-3B02-64AF-20D173512F1E}"/>
                  </a:ext>
                </a:extLst>
              </p:cNvPr>
              <p:cNvSpPr/>
              <p:nvPr/>
            </p:nvSpPr>
            <p:spPr>
              <a:xfrm>
                <a:off x="3362325" y="1774825"/>
                <a:ext cx="799824" cy="226857"/>
              </a:xfrm>
              <a:prstGeom prst="roundRect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이등변 삼각형 6">
                <a:extLst>
                  <a:ext uri="{FF2B5EF4-FFF2-40B4-BE49-F238E27FC236}">
                    <a16:creationId xmlns:a16="http://schemas.microsoft.com/office/drawing/2014/main" id="{0C3B14BB-E418-1C14-EEEF-5C7B2264D1AA}"/>
                  </a:ext>
                </a:extLst>
              </p:cNvPr>
              <p:cNvSpPr/>
              <p:nvPr/>
            </p:nvSpPr>
            <p:spPr>
              <a:xfrm flipV="1">
                <a:off x="3717031" y="1998664"/>
                <a:ext cx="90413" cy="79375"/>
              </a:xfrm>
              <a:prstGeom prst="triangle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667A63-8F80-70D2-9A5A-19A32C2F1F94}"/>
                </a:ext>
              </a:extLst>
            </p:cNvPr>
            <p:cNvSpPr txBox="1"/>
            <p:nvPr/>
          </p:nvSpPr>
          <p:spPr>
            <a:xfrm>
              <a:off x="3411180" y="1811309"/>
              <a:ext cx="70211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학년이동사항</a:t>
              </a:r>
              <a:endParaRPr lang="ko-KR" altLang="en-US" sz="10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7454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3464293B-5EEC-DC1A-9CCD-47A7777CD980}"/>
              </a:ext>
            </a:extLst>
          </p:cNvPr>
          <p:cNvGrpSpPr/>
          <p:nvPr/>
        </p:nvGrpSpPr>
        <p:grpSpPr>
          <a:xfrm>
            <a:off x="3766939" y="1987025"/>
            <a:ext cx="784346" cy="2361934"/>
            <a:chOff x="3766939" y="1987025"/>
            <a:chExt cx="784346" cy="2361934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4860CB3F-7BDC-6A5B-EA98-52DAD3ECE57E}"/>
                </a:ext>
              </a:extLst>
            </p:cNvPr>
            <p:cNvGrpSpPr/>
            <p:nvPr/>
          </p:nvGrpSpPr>
          <p:grpSpPr>
            <a:xfrm>
              <a:off x="3766939" y="1987025"/>
              <a:ext cx="784346" cy="303510"/>
              <a:chOff x="3580040" y="1987025"/>
              <a:chExt cx="402494" cy="303510"/>
            </a:xfrm>
          </p:grpSpPr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9BCD613E-1512-9A08-E4D6-94C7082FD3E7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969B23B-FADF-FE05-4CF2-40D6F0C6F541}"/>
                  </a:ext>
                </a:extLst>
              </p:cNvPr>
              <p:cNvSpPr txBox="1"/>
              <p:nvPr/>
            </p:nvSpPr>
            <p:spPr>
              <a:xfrm>
                <a:off x="3752907" y="203105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08BFE4C0-2887-968D-CC59-EF5056D44459}"/>
                </a:ext>
              </a:extLst>
            </p:cNvPr>
            <p:cNvGrpSpPr/>
            <p:nvPr/>
          </p:nvGrpSpPr>
          <p:grpSpPr>
            <a:xfrm>
              <a:off x="3766939" y="3015081"/>
              <a:ext cx="784346" cy="303510"/>
              <a:chOff x="3580040" y="3025885"/>
              <a:chExt cx="402494" cy="303510"/>
            </a:xfrm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1590137F-B592-08FE-D207-53AEA1597580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E8F009-BEC0-7D60-7C39-CE96DB0837C6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A8FD2F99-9D0B-0DE8-702D-9314FF7ED415}"/>
                </a:ext>
              </a:extLst>
            </p:cNvPr>
            <p:cNvGrpSpPr/>
            <p:nvPr/>
          </p:nvGrpSpPr>
          <p:grpSpPr>
            <a:xfrm>
              <a:off x="3766939" y="3530265"/>
              <a:ext cx="784346" cy="303510"/>
              <a:chOff x="3580040" y="3533885"/>
              <a:chExt cx="402494" cy="303510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ABE5FC7E-C3CC-F38E-3294-BFEB34760AFB}"/>
                  </a:ext>
                </a:extLst>
              </p:cNvPr>
              <p:cNvSpPr/>
              <p:nvPr/>
            </p:nvSpPr>
            <p:spPr>
              <a:xfrm>
                <a:off x="3580040" y="3533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E9F1AAF-1E2F-CCA7-22D9-D0270F93B5DC}"/>
                  </a:ext>
                </a:extLst>
              </p:cNvPr>
              <p:cNvSpPr txBox="1"/>
              <p:nvPr/>
            </p:nvSpPr>
            <p:spPr>
              <a:xfrm>
                <a:off x="3752910" y="3577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0E31B56C-D13A-BF03-825B-8704B73E1BCC}"/>
                </a:ext>
              </a:extLst>
            </p:cNvPr>
            <p:cNvGrpSpPr/>
            <p:nvPr/>
          </p:nvGrpSpPr>
          <p:grpSpPr>
            <a:xfrm>
              <a:off x="3766939" y="4045449"/>
              <a:ext cx="784346" cy="303510"/>
              <a:chOff x="3580040" y="4041885"/>
              <a:chExt cx="402494" cy="303510"/>
            </a:xfrm>
          </p:grpSpPr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2C3BC9D7-ABA7-6A32-F691-625AEDE6334D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F5497B1-8D4C-1C3E-D883-A06C5DE71654}"/>
                  </a:ext>
                </a:extLst>
              </p:cNvPr>
              <p:cNvSpPr txBox="1"/>
              <p:nvPr/>
            </p:nvSpPr>
            <p:spPr>
              <a:xfrm>
                <a:off x="3752906" y="4085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E6BBD8D2-F732-288E-E63A-EEEEE484FB2B}"/>
              </a:ext>
            </a:extLst>
          </p:cNvPr>
          <p:cNvGrpSpPr/>
          <p:nvPr/>
        </p:nvGrpSpPr>
        <p:grpSpPr>
          <a:xfrm>
            <a:off x="3766939" y="1987025"/>
            <a:ext cx="784346" cy="2361934"/>
            <a:chOff x="6654519" y="1987025"/>
            <a:chExt cx="784346" cy="2361934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09B6EDD6-551E-E12B-4632-5E6B1193DF48}"/>
                </a:ext>
              </a:extLst>
            </p:cNvPr>
            <p:cNvGrpSpPr/>
            <p:nvPr/>
          </p:nvGrpSpPr>
          <p:grpSpPr>
            <a:xfrm>
              <a:off x="6654519" y="1987025"/>
              <a:ext cx="784346" cy="303510"/>
              <a:chOff x="3580040" y="1987025"/>
              <a:chExt cx="402494" cy="303510"/>
            </a:xfrm>
          </p:grpSpPr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E4E20358-C342-B126-B3CC-10003EBBFCA9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8CB7091-E55B-FCE4-36FD-1E66CC51943B}"/>
                  </a:ext>
                </a:extLst>
              </p:cNvPr>
              <p:cNvSpPr txBox="1"/>
              <p:nvPr/>
            </p:nvSpPr>
            <p:spPr>
              <a:xfrm>
                <a:off x="3679285" y="203105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5028357D-91A2-3B92-F234-5B67D48761D4}"/>
                </a:ext>
              </a:extLst>
            </p:cNvPr>
            <p:cNvGrpSpPr/>
            <p:nvPr/>
          </p:nvGrpSpPr>
          <p:grpSpPr>
            <a:xfrm>
              <a:off x="6654519" y="3015081"/>
              <a:ext cx="784346" cy="303510"/>
              <a:chOff x="3580040" y="3025885"/>
              <a:chExt cx="402494" cy="303510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44F1C11D-4932-F23D-14F2-9F999F5C0B63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79DE30-FB24-F5C8-3149-CD7F5878BA26}"/>
                  </a:ext>
                </a:extLst>
              </p:cNvPr>
              <p:cNvSpPr txBox="1"/>
              <p:nvPr/>
            </p:nvSpPr>
            <p:spPr>
              <a:xfrm>
                <a:off x="3679284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D7E4F703-6205-9A0B-4F56-05CE374CCE0A}"/>
                </a:ext>
              </a:extLst>
            </p:cNvPr>
            <p:cNvGrpSpPr/>
            <p:nvPr/>
          </p:nvGrpSpPr>
          <p:grpSpPr>
            <a:xfrm>
              <a:off x="6654519" y="3530265"/>
              <a:ext cx="784346" cy="303510"/>
              <a:chOff x="3580040" y="3533885"/>
              <a:chExt cx="402494" cy="303510"/>
            </a:xfrm>
          </p:grpSpPr>
          <p:sp>
            <p:nvSpPr>
              <p:cNvPr id="66" name="사각형: 둥근 모서리 65">
                <a:extLst>
                  <a:ext uri="{FF2B5EF4-FFF2-40B4-BE49-F238E27FC236}">
                    <a16:creationId xmlns:a16="http://schemas.microsoft.com/office/drawing/2014/main" id="{088BB6B5-AFE5-399C-5DD4-5B868907B40A}"/>
                  </a:ext>
                </a:extLst>
              </p:cNvPr>
              <p:cNvSpPr/>
              <p:nvPr/>
            </p:nvSpPr>
            <p:spPr>
              <a:xfrm>
                <a:off x="3580040" y="3533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D51EAE7-3C0C-88C4-1638-F8E8FD83DE2D}"/>
                  </a:ext>
                </a:extLst>
              </p:cNvPr>
              <p:cNvSpPr txBox="1"/>
              <p:nvPr/>
            </p:nvSpPr>
            <p:spPr>
              <a:xfrm>
                <a:off x="3679288" y="3577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0250D26-83A5-958D-4AFE-7D512F22E38B}"/>
                </a:ext>
              </a:extLst>
            </p:cNvPr>
            <p:cNvGrpSpPr/>
            <p:nvPr/>
          </p:nvGrpSpPr>
          <p:grpSpPr>
            <a:xfrm>
              <a:off x="6654519" y="4045449"/>
              <a:ext cx="784346" cy="303510"/>
              <a:chOff x="3580040" y="4041885"/>
              <a:chExt cx="402494" cy="303510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22249490-1457-64AD-11AF-EA01C074D2A1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EAC9B25-404A-61ED-7767-2722C10BF493}"/>
                  </a:ext>
                </a:extLst>
              </p:cNvPr>
              <p:cNvSpPr txBox="1"/>
              <p:nvPr/>
            </p:nvSpPr>
            <p:spPr>
              <a:xfrm>
                <a:off x="3679284" y="4085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056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1.11111E-6 0.0291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96296E-6 L 0.01667 2.96296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ECBDD158-7015-350B-4463-9704DF2C15C0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C17170-8060-80A6-44F7-548621A8DEC8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1C3FA0-633C-70EB-93DF-CC07B6A91E3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A7171A-0679-04A3-6755-680C8361BD6B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B1569ED-7012-2559-1D15-C0CDF5489230}"/>
              </a:ext>
            </a:extLst>
          </p:cNvPr>
          <p:cNvGrpSpPr/>
          <p:nvPr/>
        </p:nvGrpSpPr>
        <p:grpSpPr>
          <a:xfrm>
            <a:off x="328311" y="1230346"/>
            <a:ext cx="5446632" cy="246221"/>
            <a:chOff x="328311" y="1277971"/>
            <a:chExt cx="5446632" cy="246221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D2249ECC-9E25-B52E-3390-C870FAE557E3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E6018E91-7919-6F3D-9140-4CDC5772C7A4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9BC01265-C26C-6CE3-CB1B-1AA52EF6413B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B708E82F-C17F-3207-4E3C-B382772863C9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8120E1B2-85AB-DA63-2820-72158793C59F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68F0E5-C6C5-C877-6E2E-E89585604612}"/>
                </a:ext>
              </a:extLst>
            </p:cNvPr>
            <p:cNvSpPr txBox="1"/>
            <p:nvPr/>
          </p:nvSpPr>
          <p:spPr>
            <a:xfrm>
              <a:off x="592434" y="1277971"/>
              <a:ext cx="518250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3-4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학년군 개정내용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(4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단원의 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군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간 이동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86120BF-3D66-D4FB-83B3-1DDF44E4F1A3}"/>
              </a:ext>
            </a:extLst>
          </p:cNvPr>
          <p:cNvSpPr txBox="1"/>
          <p:nvPr/>
        </p:nvSpPr>
        <p:spPr>
          <a:xfrm>
            <a:off x="327050" y="6100151"/>
            <a:ext cx="4440318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※3-4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5-6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학년군에서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(1)~(8)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3/5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(9)~(16)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4/6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 배운다고 가정한다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</p:txBody>
      </p:sp>
      <p:sp>
        <p:nvSpPr>
          <p:cNvPr id="25" name="사각형: 둥근 위쪽 모서리 24">
            <a:extLst>
              <a:ext uri="{FF2B5EF4-FFF2-40B4-BE49-F238E27FC236}">
                <a16:creationId xmlns:a16="http://schemas.microsoft.com/office/drawing/2014/main" id="{EE0C3E4F-7A35-980B-64AF-13B54E05F49F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41" name="표 8">
            <a:extLst>
              <a:ext uri="{FF2B5EF4-FFF2-40B4-BE49-F238E27FC236}">
                <a16:creationId xmlns:a16="http://schemas.microsoft.com/office/drawing/2014/main" id="{5492C78B-0383-5994-BAD6-43BF50D56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391626"/>
              </p:ext>
            </p:extLst>
          </p:nvPr>
        </p:nvGraphicFramePr>
        <p:xfrm>
          <a:off x="323850" y="1602960"/>
          <a:ext cx="8498028" cy="439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799522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4173678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480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변경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자석의 이용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학년에서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학년으로 이동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물의 상태 변화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땅의 변화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지표의 변화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 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와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화산과 지진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 통합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생물과 우리 생활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학년에서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학년으로 이동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밤하늘 관찰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 ‘태양계와 별’과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 모습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 ‘지구와 달의 운동’에서 달 부분 통합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79217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생물과 환경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학년군에서 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학년군으로 이동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여러 가지 기체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학년에서 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학년으로 이동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기후변화와 우리 생활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사회 신설 단원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60" name="그룹 59">
            <a:extLst>
              <a:ext uri="{FF2B5EF4-FFF2-40B4-BE49-F238E27FC236}">
                <a16:creationId xmlns:a16="http://schemas.microsoft.com/office/drawing/2014/main" id="{33CB4F86-6A60-9E00-4C9F-DB6663551F44}"/>
              </a:ext>
            </a:extLst>
          </p:cNvPr>
          <p:cNvGrpSpPr/>
          <p:nvPr/>
        </p:nvGrpSpPr>
        <p:grpSpPr>
          <a:xfrm>
            <a:off x="1931811" y="2047104"/>
            <a:ext cx="196385" cy="3796350"/>
            <a:chOff x="1931811" y="2047104"/>
            <a:chExt cx="196385" cy="379635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3BD9B44A-3DB8-6808-D1E7-7DBFA29D59E0}"/>
                </a:ext>
              </a:extLst>
            </p:cNvPr>
            <p:cNvGrpSpPr/>
            <p:nvPr/>
          </p:nvGrpSpPr>
          <p:grpSpPr>
            <a:xfrm>
              <a:off x="1931811" y="2047104"/>
              <a:ext cx="196385" cy="195858"/>
              <a:chOff x="1926450" y="2049754"/>
              <a:chExt cx="178532" cy="178053"/>
            </a:xfrm>
          </p:grpSpPr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C2E6A7D4-0B20-9147-4564-BAFD6F386776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41FF27D-6639-7989-C903-AB6E4EBCFEBF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9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BDF806F7-0044-E2BF-2721-2FF94750B154}"/>
                </a:ext>
              </a:extLst>
            </p:cNvPr>
            <p:cNvGrpSpPr/>
            <p:nvPr/>
          </p:nvGrpSpPr>
          <p:grpSpPr>
            <a:xfrm>
              <a:off x="1931811" y="2561460"/>
              <a:ext cx="196385" cy="195858"/>
              <a:chOff x="1926450" y="2049754"/>
              <a:chExt cx="178532" cy="178053"/>
            </a:xfrm>
          </p:grpSpPr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3CC9DBDE-70AA-774B-9D96-64B0D09963B3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1319CD6-DF8C-CD72-6536-9B14CDE4CD6D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10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DD817843-FBC7-C07C-CA31-A21872072C41}"/>
                </a:ext>
              </a:extLst>
            </p:cNvPr>
            <p:cNvGrpSpPr/>
            <p:nvPr/>
          </p:nvGrpSpPr>
          <p:grpSpPr>
            <a:xfrm>
              <a:off x="1931811" y="3075816"/>
              <a:ext cx="196385" cy="195858"/>
              <a:chOff x="1926450" y="2049754"/>
              <a:chExt cx="178532" cy="178053"/>
            </a:xfrm>
          </p:grpSpPr>
          <p:sp>
            <p:nvSpPr>
              <p:cNvPr id="79" name="타원 78">
                <a:extLst>
                  <a:ext uri="{FF2B5EF4-FFF2-40B4-BE49-F238E27FC236}">
                    <a16:creationId xmlns:a16="http://schemas.microsoft.com/office/drawing/2014/main" id="{65EF7024-AAA0-CD81-5868-1359A426AB63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37D51F2-D39E-AA53-8AAE-9760CA454114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11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670C6F1A-B671-D554-18B6-6721DDA60994}"/>
                </a:ext>
              </a:extLst>
            </p:cNvPr>
            <p:cNvGrpSpPr/>
            <p:nvPr/>
          </p:nvGrpSpPr>
          <p:grpSpPr>
            <a:xfrm>
              <a:off x="1931811" y="3590172"/>
              <a:ext cx="196385" cy="195858"/>
              <a:chOff x="1926450" y="2049754"/>
              <a:chExt cx="178532" cy="178053"/>
            </a:xfrm>
          </p:grpSpPr>
          <p:sp>
            <p:nvSpPr>
              <p:cNvPr id="77" name="타원 76">
                <a:extLst>
                  <a:ext uri="{FF2B5EF4-FFF2-40B4-BE49-F238E27FC236}">
                    <a16:creationId xmlns:a16="http://schemas.microsoft.com/office/drawing/2014/main" id="{65FA4068-B707-7777-994F-87EE0037FCEB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6258F28-A516-04FA-E943-A577A809473A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12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F601AF54-FC87-3BEF-1D22-50F842F29825}"/>
                </a:ext>
              </a:extLst>
            </p:cNvPr>
            <p:cNvGrpSpPr/>
            <p:nvPr/>
          </p:nvGrpSpPr>
          <p:grpSpPr>
            <a:xfrm>
              <a:off x="1931811" y="4104528"/>
              <a:ext cx="196385" cy="195858"/>
              <a:chOff x="1926450" y="2049754"/>
              <a:chExt cx="178532" cy="178053"/>
            </a:xfrm>
          </p:grpSpPr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05125D7F-F7E7-F21C-70F1-76C53E861480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CD30623-D4B4-1233-53C0-06D83A4B6F5F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13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FD210C2E-F448-258B-FC47-1A6F23B34D5D}"/>
                </a:ext>
              </a:extLst>
            </p:cNvPr>
            <p:cNvGrpSpPr/>
            <p:nvPr/>
          </p:nvGrpSpPr>
          <p:grpSpPr>
            <a:xfrm>
              <a:off x="1931811" y="4618884"/>
              <a:ext cx="196385" cy="195858"/>
              <a:chOff x="1926450" y="2049754"/>
              <a:chExt cx="178532" cy="178053"/>
            </a:xfrm>
          </p:grpSpPr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0ECC2E5B-6F6D-25D7-FACC-F9B61797BDBB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B73EF26-2A69-4049-31AE-DE996E0C69E0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14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7E5BFDF2-8238-EED2-D8C4-7C4C4B38938C}"/>
                </a:ext>
              </a:extLst>
            </p:cNvPr>
            <p:cNvGrpSpPr/>
            <p:nvPr/>
          </p:nvGrpSpPr>
          <p:grpSpPr>
            <a:xfrm>
              <a:off x="1931811" y="5133240"/>
              <a:ext cx="196385" cy="195858"/>
              <a:chOff x="1926450" y="2049754"/>
              <a:chExt cx="178532" cy="178053"/>
            </a:xfrm>
          </p:grpSpPr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D3140433-0FD8-5119-C41B-9A3C98BCA1E3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596E9E7-B556-341C-0B77-705B02D88857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15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F4FE0EC6-D53D-82F1-58E8-22B96E4ED275}"/>
                </a:ext>
              </a:extLst>
            </p:cNvPr>
            <p:cNvGrpSpPr/>
            <p:nvPr/>
          </p:nvGrpSpPr>
          <p:grpSpPr>
            <a:xfrm>
              <a:off x="1931811" y="5647596"/>
              <a:ext cx="196385" cy="195858"/>
              <a:chOff x="1926450" y="2049754"/>
              <a:chExt cx="178532" cy="178053"/>
            </a:xfrm>
          </p:grpSpPr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A8F4A963-C8D2-8B9E-9A0C-B7E3F41B44E5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336134D-5F8F-1052-5D94-03576DCC46AC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16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044C06F3-1F65-D23B-FF18-154CC1BE535E}"/>
              </a:ext>
            </a:extLst>
          </p:cNvPr>
          <p:cNvGrpSpPr/>
          <p:nvPr/>
        </p:nvGrpSpPr>
        <p:grpSpPr>
          <a:xfrm>
            <a:off x="3759200" y="1551782"/>
            <a:ext cx="799824" cy="303214"/>
            <a:chOff x="3362325" y="1774825"/>
            <a:chExt cx="799824" cy="303214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F5621B8B-13DA-CCD9-3D0B-0CB2643B4C9F}"/>
                </a:ext>
              </a:extLst>
            </p:cNvPr>
            <p:cNvGrpSpPr/>
            <p:nvPr/>
          </p:nvGrpSpPr>
          <p:grpSpPr>
            <a:xfrm>
              <a:off x="3362325" y="1774825"/>
              <a:ext cx="799824" cy="303214"/>
              <a:chOff x="3362325" y="1774825"/>
              <a:chExt cx="799824" cy="303214"/>
            </a:xfrm>
          </p:grpSpPr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40BEE99B-0944-9002-158C-93450C6C0348}"/>
                  </a:ext>
                </a:extLst>
              </p:cNvPr>
              <p:cNvSpPr/>
              <p:nvPr/>
            </p:nvSpPr>
            <p:spPr>
              <a:xfrm>
                <a:off x="3362325" y="1774825"/>
                <a:ext cx="799824" cy="226857"/>
              </a:xfrm>
              <a:prstGeom prst="roundRect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6" name="이등변 삼각형 85">
                <a:extLst>
                  <a:ext uri="{FF2B5EF4-FFF2-40B4-BE49-F238E27FC236}">
                    <a16:creationId xmlns:a16="http://schemas.microsoft.com/office/drawing/2014/main" id="{9CB5804E-BAED-00AB-A9EF-27FC8B78B739}"/>
                  </a:ext>
                </a:extLst>
              </p:cNvPr>
              <p:cNvSpPr/>
              <p:nvPr/>
            </p:nvSpPr>
            <p:spPr>
              <a:xfrm flipV="1">
                <a:off x="3717031" y="1998664"/>
                <a:ext cx="90413" cy="79375"/>
              </a:xfrm>
              <a:prstGeom prst="triangle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09F7AB-FE6C-87B7-C4B5-C1D19E8F425C}"/>
                </a:ext>
              </a:extLst>
            </p:cNvPr>
            <p:cNvSpPr txBox="1"/>
            <p:nvPr/>
          </p:nvSpPr>
          <p:spPr>
            <a:xfrm>
              <a:off x="3411180" y="1811309"/>
              <a:ext cx="70211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학년이동사항</a:t>
              </a:r>
              <a:endParaRPr lang="ko-KR" altLang="en-US" sz="10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7454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13E76FEA-1E33-A223-76E6-6AAEED4D40B5}"/>
              </a:ext>
            </a:extLst>
          </p:cNvPr>
          <p:cNvGrpSpPr/>
          <p:nvPr/>
        </p:nvGrpSpPr>
        <p:grpSpPr>
          <a:xfrm>
            <a:off x="3766939" y="1987025"/>
            <a:ext cx="784346" cy="3392302"/>
            <a:chOff x="3766939" y="1987025"/>
            <a:chExt cx="784346" cy="3392302"/>
          </a:xfrm>
        </p:grpSpPr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B0F71530-2098-F4E6-21BD-94B0F81E39FB}"/>
                </a:ext>
              </a:extLst>
            </p:cNvPr>
            <p:cNvGrpSpPr/>
            <p:nvPr/>
          </p:nvGrpSpPr>
          <p:grpSpPr>
            <a:xfrm>
              <a:off x="3766939" y="1987025"/>
              <a:ext cx="784346" cy="303510"/>
              <a:chOff x="3580040" y="1987025"/>
              <a:chExt cx="402494" cy="303510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6C6933CD-79F7-C570-2E31-6EAD481D3D5C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F68BFE3D-561E-DFFE-AC69-04FF8D75713B}"/>
                  </a:ext>
                </a:extLst>
              </p:cNvPr>
              <p:cNvSpPr txBox="1"/>
              <p:nvPr/>
            </p:nvSpPr>
            <p:spPr>
              <a:xfrm>
                <a:off x="3743513" y="2031058"/>
                <a:ext cx="755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EDB8D884-92EA-19B5-3BD9-477E1FFC249D}"/>
                </a:ext>
              </a:extLst>
            </p:cNvPr>
            <p:cNvGrpSpPr/>
            <p:nvPr/>
          </p:nvGrpSpPr>
          <p:grpSpPr>
            <a:xfrm>
              <a:off x="3766939" y="3015081"/>
              <a:ext cx="784346" cy="303510"/>
              <a:chOff x="3580040" y="3025885"/>
              <a:chExt cx="402494" cy="303510"/>
            </a:xfrm>
          </p:grpSpPr>
          <p:sp>
            <p:nvSpPr>
              <p:cNvPr id="96" name="사각형: 둥근 모서리 95">
                <a:extLst>
                  <a:ext uri="{FF2B5EF4-FFF2-40B4-BE49-F238E27FC236}">
                    <a16:creationId xmlns:a16="http://schemas.microsoft.com/office/drawing/2014/main" id="{2200C7B5-2E3A-FE6C-037E-6D57808CAFD1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B634DF2-B59D-E786-8998-A2F3C3FBEAF5}"/>
                  </a:ext>
                </a:extLst>
              </p:cNvPr>
              <p:cNvSpPr txBox="1"/>
              <p:nvPr/>
            </p:nvSpPr>
            <p:spPr>
              <a:xfrm>
                <a:off x="3743513" y="3069918"/>
                <a:ext cx="755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C16DE2-8E0A-6D28-D68E-683BCA175990}"/>
                </a:ext>
              </a:extLst>
            </p:cNvPr>
            <p:cNvGrpSpPr/>
            <p:nvPr/>
          </p:nvGrpSpPr>
          <p:grpSpPr>
            <a:xfrm>
              <a:off x="3766939" y="3530265"/>
              <a:ext cx="784346" cy="303510"/>
              <a:chOff x="3580040" y="3533885"/>
              <a:chExt cx="402494" cy="303510"/>
            </a:xfrm>
          </p:grpSpPr>
          <p:sp>
            <p:nvSpPr>
              <p:cNvPr id="94" name="사각형: 둥근 모서리 93">
                <a:extLst>
                  <a:ext uri="{FF2B5EF4-FFF2-40B4-BE49-F238E27FC236}">
                    <a16:creationId xmlns:a16="http://schemas.microsoft.com/office/drawing/2014/main" id="{BF70F634-19A5-D30E-B07C-A1BC37EF1663}"/>
                  </a:ext>
                </a:extLst>
              </p:cNvPr>
              <p:cNvSpPr/>
              <p:nvPr/>
            </p:nvSpPr>
            <p:spPr>
              <a:xfrm>
                <a:off x="3580040" y="3533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1CF4964-DB13-53EC-A4F1-0C012792D33A}"/>
                  </a:ext>
                </a:extLst>
              </p:cNvPr>
              <p:cNvSpPr txBox="1"/>
              <p:nvPr/>
            </p:nvSpPr>
            <p:spPr>
              <a:xfrm>
                <a:off x="3752910" y="3577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10D01776-2CAE-77CF-B26D-8F65944DB4DF}"/>
                </a:ext>
              </a:extLst>
            </p:cNvPr>
            <p:cNvGrpSpPr/>
            <p:nvPr/>
          </p:nvGrpSpPr>
          <p:grpSpPr>
            <a:xfrm>
              <a:off x="3766939" y="4045449"/>
              <a:ext cx="784346" cy="303510"/>
              <a:chOff x="3580040" y="4041885"/>
              <a:chExt cx="402494" cy="303510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5F299BE6-6CB6-A893-629C-A258EF544395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1065B34-22BF-ADF4-3982-30A0188641FF}"/>
                  </a:ext>
                </a:extLst>
              </p:cNvPr>
              <p:cNvSpPr txBox="1"/>
              <p:nvPr/>
            </p:nvSpPr>
            <p:spPr>
              <a:xfrm>
                <a:off x="3752907" y="4085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D59DAAD3-E8EF-6446-1B99-6926A5A973C3}"/>
                </a:ext>
              </a:extLst>
            </p:cNvPr>
            <p:cNvGrpSpPr/>
            <p:nvPr/>
          </p:nvGrpSpPr>
          <p:grpSpPr>
            <a:xfrm>
              <a:off x="3766939" y="4560633"/>
              <a:ext cx="784346" cy="303510"/>
              <a:chOff x="3580040" y="3533885"/>
              <a:chExt cx="402494" cy="303510"/>
            </a:xfrm>
          </p:grpSpPr>
          <p:sp>
            <p:nvSpPr>
              <p:cNvPr id="132" name="사각형: 둥근 모서리 131">
                <a:extLst>
                  <a:ext uri="{FF2B5EF4-FFF2-40B4-BE49-F238E27FC236}">
                    <a16:creationId xmlns:a16="http://schemas.microsoft.com/office/drawing/2014/main" id="{FD628EED-D65E-4C01-CED4-930037D23FE6}"/>
                  </a:ext>
                </a:extLst>
              </p:cNvPr>
              <p:cNvSpPr/>
              <p:nvPr/>
            </p:nvSpPr>
            <p:spPr>
              <a:xfrm>
                <a:off x="3580040" y="3533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522BCC95-9845-D5A7-2459-608E4CA2165A}"/>
                  </a:ext>
                </a:extLst>
              </p:cNvPr>
              <p:cNvSpPr txBox="1"/>
              <p:nvPr/>
            </p:nvSpPr>
            <p:spPr>
              <a:xfrm>
                <a:off x="3743513" y="3577918"/>
                <a:ext cx="755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90847215-C4BF-BE68-116C-2FC2F874C2A4}"/>
                </a:ext>
              </a:extLst>
            </p:cNvPr>
            <p:cNvGrpSpPr/>
            <p:nvPr/>
          </p:nvGrpSpPr>
          <p:grpSpPr>
            <a:xfrm>
              <a:off x="3766939" y="5075817"/>
              <a:ext cx="784346" cy="303510"/>
              <a:chOff x="3580040" y="4041885"/>
              <a:chExt cx="402494" cy="303510"/>
            </a:xfrm>
          </p:grpSpPr>
          <p:sp>
            <p:nvSpPr>
              <p:cNvPr id="135" name="사각형: 둥근 모서리 134">
                <a:extLst>
                  <a:ext uri="{FF2B5EF4-FFF2-40B4-BE49-F238E27FC236}">
                    <a16:creationId xmlns:a16="http://schemas.microsoft.com/office/drawing/2014/main" id="{195A6B59-4CFC-CF5F-BA0B-6D36ABC97A7F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70C6C9D5-7ED7-AA26-18A6-4D5764B01F9A}"/>
                  </a:ext>
                </a:extLst>
              </p:cNvPr>
              <p:cNvSpPr txBox="1"/>
              <p:nvPr/>
            </p:nvSpPr>
            <p:spPr>
              <a:xfrm>
                <a:off x="3752907" y="4085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6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20587DCA-8AD8-4DDD-7D1C-CD3889A5B1E4}"/>
              </a:ext>
            </a:extLst>
          </p:cNvPr>
          <p:cNvGrpSpPr/>
          <p:nvPr/>
        </p:nvGrpSpPr>
        <p:grpSpPr>
          <a:xfrm>
            <a:off x="3766939" y="1987025"/>
            <a:ext cx="784346" cy="3392302"/>
            <a:chOff x="4919464" y="1987025"/>
            <a:chExt cx="784346" cy="3392302"/>
          </a:xfrm>
        </p:grpSpPr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8FF345EE-1C6A-D6CA-CA4A-464627C5C197}"/>
                </a:ext>
              </a:extLst>
            </p:cNvPr>
            <p:cNvGrpSpPr/>
            <p:nvPr/>
          </p:nvGrpSpPr>
          <p:grpSpPr>
            <a:xfrm>
              <a:off x="4919464" y="1987025"/>
              <a:ext cx="784346" cy="303510"/>
              <a:chOff x="3580040" y="1987025"/>
              <a:chExt cx="402494" cy="303510"/>
            </a:xfrm>
          </p:grpSpPr>
          <p:sp>
            <p:nvSpPr>
              <p:cNvPr id="145" name="사각형: 둥근 모서리 144">
                <a:extLst>
                  <a:ext uri="{FF2B5EF4-FFF2-40B4-BE49-F238E27FC236}">
                    <a16:creationId xmlns:a16="http://schemas.microsoft.com/office/drawing/2014/main" id="{789480AA-4236-D2F6-FD1C-2D21D42110F4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171D1D74-532B-4EF1-ECA3-994DB8AB93D1}"/>
                  </a:ext>
                </a:extLst>
              </p:cNvPr>
              <p:cNvSpPr txBox="1"/>
              <p:nvPr/>
            </p:nvSpPr>
            <p:spPr>
              <a:xfrm>
                <a:off x="3679285" y="203105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61B07765-8C36-BFC5-08F7-FF9529F57E0C}"/>
                </a:ext>
              </a:extLst>
            </p:cNvPr>
            <p:cNvGrpSpPr/>
            <p:nvPr/>
          </p:nvGrpSpPr>
          <p:grpSpPr>
            <a:xfrm>
              <a:off x="4919464" y="3015081"/>
              <a:ext cx="784346" cy="303510"/>
              <a:chOff x="3580040" y="3025885"/>
              <a:chExt cx="402494" cy="303510"/>
            </a:xfrm>
          </p:grpSpPr>
          <p:sp>
            <p:nvSpPr>
              <p:cNvPr id="148" name="사각형: 둥근 모서리 147">
                <a:extLst>
                  <a:ext uri="{FF2B5EF4-FFF2-40B4-BE49-F238E27FC236}">
                    <a16:creationId xmlns:a16="http://schemas.microsoft.com/office/drawing/2014/main" id="{F9D7FA0B-AB8F-579C-5CC4-F609DEDF072C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E58991B-DF22-531B-F82C-1147EC4DB20B}"/>
                  </a:ext>
                </a:extLst>
              </p:cNvPr>
              <p:cNvSpPr txBox="1"/>
              <p:nvPr/>
            </p:nvSpPr>
            <p:spPr>
              <a:xfrm>
                <a:off x="3679284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2CBD126C-1CD4-6DF2-3D52-E26B498D41EA}"/>
                </a:ext>
              </a:extLst>
            </p:cNvPr>
            <p:cNvGrpSpPr/>
            <p:nvPr/>
          </p:nvGrpSpPr>
          <p:grpSpPr>
            <a:xfrm>
              <a:off x="4919464" y="3530265"/>
              <a:ext cx="784346" cy="303510"/>
              <a:chOff x="3580040" y="3533885"/>
              <a:chExt cx="402494" cy="303510"/>
            </a:xfrm>
          </p:grpSpPr>
          <p:sp>
            <p:nvSpPr>
              <p:cNvPr id="151" name="사각형: 둥근 모서리 150">
                <a:extLst>
                  <a:ext uri="{FF2B5EF4-FFF2-40B4-BE49-F238E27FC236}">
                    <a16:creationId xmlns:a16="http://schemas.microsoft.com/office/drawing/2014/main" id="{8781EA54-7584-199D-4403-38B5302B5235}"/>
                  </a:ext>
                </a:extLst>
              </p:cNvPr>
              <p:cNvSpPr/>
              <p:nvPr/>
            </p:nvSpPr>
            <p:spPr>
              <a:xfrm>
                <a:off x="3580040" y="3533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61D2D276-8F28-2544-E74D-628CBAD708D9}"/>
                  </a:ext>
                </a:extLst>
              </p:cNvPr>
              <p:cNvSpPr txBox="1"/>
              <p:nvPr/>
            </p:nvSpPr>
            <p:spPr>
              <a:xfrm>
                <a:off x="3679288" y="3577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F52EEF23-22CA-437D-B42A-077A305269B8}"/>
                </a:ext>
              </a:extLst>
            </p:cNvPr>
            <p:cNvGrpSpPr/>
            <p:nvPr/>
          </p:nvGrpSpPr>
          <p:grpSpPr>
            <a:xfrm>
              <a:off x="4919464" y="4045449"/>
              <a:ext cx="784346" cy="303510"/>
              <a:chOff x="3580040" y="4041885"/>
              <a:chExt cx="402494" cy="303510"/>
            </a:xfrm>
          </p:grpSpPr>
          <p:sp>
            <p:nvSpPr>
              <p:cNvPr id="154" name="사각형: 둥근 모서리 153">
                <a:extLst>
                  <a:ext uri="{FF2B5EF4-FFF2-40B4-BE49-F238E27FC236}">
                    <a16:creationId xmlns:a16="http://schemas.microsoft.com/office/drawing/2014/main" id="{6713709B-A633-8BE9-B9B1-00C7F3231B23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97165D87-0F9F-2CB2-D835-2E0386E356CF}"/>
                  </a:ext>
                </a:extLst>
              </p:cNvPr>
              <p:cNvSpPr txBox="1"/>
              <p:nvPr/>
            </p:nvSpPr>
            <p:spPr>
              <a:xfrm>
                <a:off x="3679284" y="4085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80ABBB0E-17F7-848F-D2FA-7BC1D6ABC6DE}"/>
                </a:ext>
              </a:extLst>
            </p:cNvPr>
            <p:cNvGrpSpPr/>
            <p:nvPr/>
          </p:nvGrpSpPr>
          <p:grpSpPr>
            <a:xfrm>
              <a:off x="4919464" y="4560633"/>
              <a:ext cx="784346" cy="303510"/>
              <a:chOff x="3580040" y="3533885"/>
              <a:chExt cx="402494" cy="303510"/>
            </a:xfrm>
          </p:grpSpPr>
          <p:sp>
            <p:nvSpPr>
              <p:cNvPr id="157" name="사각형: 둥근 모서리 156">
                <a:extLst>
                  <a:ext uri="{FF2B5EF4-FFF2-40B4-BE49-F238E27FC236}">
                    <a16:creationId xmlns:a16="http://schemas.microsoft.com/office/drawing/2014/main" id="{FBC5ADE9-7622-1D56-A76E-B46E5978C27F}"/>
                  </a:ext>
                </a:extLst>
              </p:cNvPr>
              <p:cNvSpPr/>
              <p:nvPr/>
            </p:nvSpPr>
            <p:spPr>
              <a:xfrm>
                <a:off x="3580040" y="3533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788B17DC-1939-AE82-F971-C8B1758C3744}"/>
                  </a:ext>
                </a:extLst>
              </p:cNvPr>
              <p:cNvSpPr txBox="1"/>
              <p:nvPr/>
            </p:nvSpPr>
            <p:spPr>
              <a:xfrm>
                <a:off x="3679285" y="3577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F209A2B1-74B7-218B-5F24-188EEFA87BCB}"/>
                </a:ext>
              </a:extLst>
            </p:cNvPr>
            <p:cNvGrpSpPr/>
            <p:nvPr/>
          </p:nvGrpSpPr>
          <p:grpSpPr>
            <a:xfrm>
              <a:off x="4919464" y="5075817"/>
              <a:ext cx="784346" cy="303510"/>
              <a:chOff x="3580040" y="4041885"/>
              <a:chExt cx="402494" cy="303510"/>
            </a:xfrm>
          </p:grpSpPr>
          <p:sp>
            <p:nvSpPr>
              <p:cNvPr id="160" name="사각형: 둥근 모서리 159">
                <a:extLst>
                  <a:ext uri="{FF2B5EF4-FFF2-40B4-BE49-F238E27FC236}">
                    <a16:creationId xmlns:a16="http://schemas.microsoft.com/office/drawing/2014/main" id="{B211D3E7-E72B-3BDC-7238-DA7E2F0B3518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4BD71464-A827-B1F2-87FD-792287CC97CA}"/>
                  </a:ext>
                </a:extLst>
              </p:cNvPr>
              <p:cNvSpPr txBox="1"/>
              <p:nvPr/>
            </p:nvSpPr>
            <p:spPr>
              <a:xfrm>
                <a:off x="3679284" y="4085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6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993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1.11111E-6 0.0291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L 0.01666 2.96296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35C07060-9DC2-E412-EA91-EB67FAE49711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3EE929-7717-11BB-7323-F69658082873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16569B-0E87-385A-B25B-169C7F89070D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7A0959-A836-B8E2-E616-8BF362435AF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603CC1C-194F-9FC8-4A87-D52B86955138}"/>
              </a:ext>
            </a:extLst>
          </p:cNvPr>
          <p:cNvGrpSpPr/>
          <p:nvPr/>
        </p:nvGrpSpPr>
        <p:grpSpPr>
          <a:xfrm>
            <a:off x="328311" y="1230346"/>
            <a:ext cx="5446632" cy="246221"/>
            <a:chOff x="328311" y="1277971"/>
            <a:chExt cx="5446632" cy="246221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82D92CA-3B5B-7F54-15B1-6EE989F24F6F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46F563E9-CEB3-BEEF-BB43-FC08B0B9300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8B7EDBFA-3696-FB2B-C1DC-8BB949CFB936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480B0390-E853-6895-A4A1-813796513932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B549E5ED-2B1B-6863-8714-4E637BBC5B16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31ACEF-B82F-7975-3152-93A2E2F8A558}"/>
                </a:ext>
              </a:extLst>
            </p:cNvPr>
            <p:cNvSpPr txBox="1"/>
            <p:nvPr/>
          </p:nvSpPr>
          <p:spPr>
            <a:xfrm>
              <a:off x="592434" y="1277971"/>
              <a:ext cx="518250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5-6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학년군 개정내용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(5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단원의 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군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간 이동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4B519F4-E20A-48C6-10C9-F37E32212971}"/>
              </a:ext>
            </a:extLst>
          </p:cNvPr>
          <p:cNvSpPr txBox="1"/>
          <p:nvPr/>
        </p:nvSpPr>
        <p:spPr>
          <a:xfrm>
            <a:off x="327050" y="6100151"/>
            <a:ext cx="4440318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※3-4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5-6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학년군에서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(1)~(8)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3/5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(9)~(16)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4/6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 배운다고 가정한다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</p:txBody>
      </p:sp>
      <p:sp>
        <p:nvSpPr>
          <p:cNvPr id="101" name="사각형: 둥근 위쪽 모서리 100">
            <a:extLst>
              <a:ext uri="{FF2B5EF4-FFF2-40B4-BE49-F238E27FC236}">
                <a16:creationId xmlns:a16="http://schemas.microsoft.com/office/drawing/2014/main" id="{C43F009E-0540-BBD6-AD88-461B45BE5879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102" name="표 8">
            <a:extLst>
              <a:ext uri="{FF2B5EF4-FFF2-40B4-BE49-F238E27FC236}">
                <a16:creationId xmlns:a16="http://schemas.microsoft.com/office/drawing/2014/main" id="{B2E1892B-D2AA-9EE7-E12B-44ABB88DB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998053"/>
              </p:ext>
            </p:extLst>
          </p:nvPr>
        </p:nvGraphicFramePr>
        <p:xfrm>
          <a:off x="323850" y="1602960"/>
          <a:ext cx="8498028" cy="439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8008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41724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480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변경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지층과 화석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학년군에서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학년군으로 이동함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성질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kumimoji="0" lang="ko-KR" altLang="en-US" sz="12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kumimoji="0" lang="en-US" altLang="ko-KR" sz="12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학년군의 ‘그림자와 거울’</a:t>
                      </a:r>
                      <a:r>
                        <a:rPr kumimoji="0" lang="en-US" altLang="ko-KR" sz="12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5-6</a:t>
                      </a:r>
                      <a:r>
                        <a:rPr kumimoji="0" lang="ko-KR" altLang="en-US" sz="12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 ‘빛과 렌즈’가 통합됨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용해와 용액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 몸의 구조와 기능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‘식물의 구조와 기능’보다 먼저 배치됨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혼합물의 분리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학년에서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학년으로 이동함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79217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날씨와 우리 생활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열과 우리 생활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 ‘온도와 열’에서 단원 변경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자원과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사회 신설단원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60713BBF-FCA7-F5F7-CBDE-3B76F509D60D}"/>
              </a:ext>
            </a:extLst>
          </p:cNvPr>
          <p:cNvGrpSpPr/>
          <p:nvPr/>
        </p:nvGrpSpPr>
        <p:grpSpPr>
          <a:xfrm>
            <a:off x="1931811" y="2047104"/>
            <a:ext cx="196385" cy="3796350"/>
            <a:chOff x="1931811" y="2047104"/>
            <a:chExt cx="196385" cy="3796350"/>
          </a:xfrm>
        </p:grpSpPr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EEFA72B6-5914-E98E-0ADA-227E6AD62793}"/>
                </a:ext>
              </a:extLst>
            </p:cNvPr>
            <p:cNvGrpSpPr/>
            <p:nvPr/>
          </p:nvGrpSpPr>
          <p:grpSpPr>
            <a:xfrm>
              <a:off x="1931811" y="2047104"/>
              <a:ext cx="196385" cy="195858"/>
              <a:chOff x="1926450" y="2049754"/>
              <a:chExt cx="178532" cy="178053"/>
            </a:xfrm>
          </p:grpSpPr>
          <p:sp>
            <p:nvSpPr>
              <p:cNvPr id="144" name="타원 143">
                <a:extLst>
                  <a:ext uri="{FF2B5EF4-FFF2-40B4-BE49-F238E27FC236}">
                    <a16:creationId xmlns:a16="http://schemas.microsoft.com/office/drawing/2014/main" id="{93309840-9810-B773-D234-9372C4488968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F5DE456-82AA-01C9-2D53-82F30C5251FE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11D8DD19-C61B-70F1-2CB2-6B1E8994D91A}"/>
                </a:ext>
              </a:extLst>
            </p:cNvPr>
            <p:cNvGrpSpPr/>
            <p:nvPr/>
          </p:nvGrpSpPr>
          <p:grpSpPr>
            <a:xfrm>
              <a:off x="1931811" y="2561460"/>
              <a:ext cx="196385" cy="195858"/>
              <a:chOff x="1926450" y="2049754"/>
              <a:chExt cx="178532" cy="178053"/>
            </a:xfrm>
          </p:grpSpPr>
          <p:sp>
            <p:nvSpPr>
              <p:cNvPr id="142" name="타원 141">
                <a:extLst>
                  <a:ext uri="{FF2B5EF4-FFF2-40B4-BE49-F238E27FC236}">
                    <a16:creationId xmlns:a16="http://schemas.microsoft.com/office/drawing/2014/main" id="{E6E144DC-ED7F-72C3-7873-5023DCB863EB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23DDE5F-A8EB-51C6-1486-EC52B57ED8CA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E0019AAA-7B08-E656-7612-5071CE7EBA1A}"/>
                </a:ext>
              </a:extLst>
            </p:cNvPr>
            <p:cNvGrpSpPr/>
            <p:nvPr/>
          </p:nvGrpSpPr>
          <p:grpSpPr>
            <a:xfrm>
              <a:off x="1931811" y="3075816"/>
              <a:ext cx="196385" cy="195858"/>
              <a:chOff x="1926450" y="2049754"/>
              <a:chExt cx="178532" cy="178053"/>
            </a:xfrm>
          </p:grpSpPr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3AD76C6E-A178-AD41-6FEF-C4BE50E02270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553215E-AE31-6D91-420B-1F27FB8A5D14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656712C4-577C-49B7-96A0-DE7BE4AB8F2B}"/>
                </a:ext>
              </a:extLst>
            </p:cNvPr>
            <p:cNvGrpSpPr/>
            <p:nvPr/>
          </p:nvGrpSpPr>
          <p:grpSpPr>
            <a:xfrm>
              <a:off x="1931811" y="3590172"/>
              <a:ext cx="196385" cy="195858"/>
              <a:chOff x="1926450" y="2049754"/>
              <a:chExt cx="178532" cy="178053"/>
            </a:xfrm>
          </p:grpSpPr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127C996A-5BF0-73DF-1B78-9F6278670097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03E1FFF-C4B0-EF25-E681-169DC2FA71B5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D4EBBDB3-AAED-242B-46C4-41A005E1E668}"/>
                </a:ext>
              </a:extLst>
            </p:cNvPr>
            <p:cNvGrpSpPr/>
            <p:nvPr/>
          </p:nvGrpSpPr>
          <p:grpSpPr>
            <a:xfrm>
              <a:off x="1931811" y="4104528"/>
              <a:ext cx="196385" cy="195858"/>
              <a:chOff x="1926450" y="2049754"/>
              <a:chExt cx="178532" cy="178053"/>
            </a:xfrm>
          </p:grpSpPr>
          <p:sp>
            <p:nvSpPr>
              <p:cNvPr id="136" name="타원 135">
                <a:extLst>
                  <a:ext uri="{FF2B5EF4-FFF2-40B4-BE49-F238E27FC236}">
                    <a16:creationId xmlns:a16="http://schemas.microsoft.com/office/drawing/2014/main" id="{0D9C7F4B-2BDD-84E2-D032-50EEEA13F522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18CA258-5AA0-4283-5B4B-967F3BD7A29E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C30223B0-A42D-B853-B445-9931CC606DDC}"/>
                </a:ext>
              </a:extLst>
            </p:cNvPr>
            <p:cNvGrpSpPr/>
            <p:nvPr/>
          </p:nvGrpSpPr>
          <p:grpSpPr>
            <a:xfrm>
              <a:off x="1931811" y="4618884"/>
              <a:ext cx="196385" cy="195858"/>
              <a:chOff x="1926450" y="2049754"/>
              <a:chExt cx="178532" cy="178053"/>
            </a:xfrm>
          </p:grpSpPr>
          <p:sp>
            <p:nvSpPr>
              <p:cNvPr id="134" name="타원 133">
                <a:extLst>
                  <a:ext uri="{FF2B5EF4-FFF2-40B4-BE49-F238E27FC236}">
                    <a16:creationId xmlns:a16="http://schemas.microsoft.com/office/drawing/2014/main" id="{D8452469-E6E1-5932-4183-7624F0C5272E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5C54F6B4-9901-E1CE-767D-8F5649106BC3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6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EC84C076-C6BC-38A4-8A17-509B7BCCCD78}"/>
                </a:ext>
              </a:extLst>
            </p:cNvPr>
            <p:cNvGrpSpPr/>
            <p:nvPr/>
          </p:nvGrpSpPr>
          <p:grpSpPr>
            <a:xfrm>
              <a:off x="1931811" y="5133240"/>
              <a:ext cx="196385" cy="195858"/>
              <a:chOff x="1926450" y="2049754"/>
              <a:chExt cx="178532" cy="178053"/>
            </a:xfrm>
          </p:grpSpPr>
          <p:sp>
            <p:nvSpPr>
              <p:cNvPr id="132" name="타원 131">
                <a:extLst>
                  <a:ext uri="{FF2B5EF4-FFF2-40B4-BE49-F238E27FC236}">
                    <a16:creationId xmlns:a16="http://schemas.microsoft.com/office/drawing/2014/main" id="{1EA32FD3-E765-CBF7-A07D-0D9EB8BBEDB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C0207E39-7C08-D960-760C-27B478B84F69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7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D8A50712-2676-E623-9DDB-AD5ADF01A49B}"/>
                </a:ext>
              </a:extLst>
            </p:cNvPr>
            <p:cNvGrpSpPr/>
            <p:nvPr/>
          </p:nvGrpSpPr>
          <p:grpSpPr>
            <a:xfrm>
              <a:off x="1931811" y="5647596"/>
              <a:ext cx="196385" cy="195858"/>
              <a:chOff x="1926450" y="2049754"/>
              <a:chExt cx="178532" cy="178053"/>
            </a:xfrm>
          </p:grpSpPr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7A7C5E67-4FAA-F546-CC2F-EF7F4BBA9BB9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0216D713-2F9C-1D8D-F02C-BAAC4556DEE7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8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1863197-F7FB-2593-65CF-079C1F1FE486}"/>
              </a:ext>
            </a:extLst>
          </p:cNvPr>
          <p:cNvGrpSpPr/>
          <p:nvPr/>
        </p:nvGrpSpPr>
        <p:grpSpPr>
          <a:xfrm>
            <a:off x="3759200" y="1551782"/>
            <a:ext cx="799824" cy="303214"/>
            <a:chOff x="3362325" y="1774825"/>
            <a:chExt cx="799824" cy="303214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E2EAB50A-718F-4C44-F4C7-19121B8CBE7C}"/>
                </a:ext>
              </a:extLst>
            </p:cNvPr>
            <p:cNvGrpSpPr/>
            <p:nvPr/>
          </p:nvGrpSpPr>
          <p:grpSpPr>
            <a:xfrm>
              <a:off x="3362325" y="1774825"/>
              <a:ext cx="799824" cy="303214"/>
              <a:chOff x="3362325" y="1774825"/>
              <a:chExt cx="799824" cy="30321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5CCC5DF2-BEAE-D96D-9AD6-8CFB16D07A78}"/>
                  </a:ext>
                </a:extLst>
              </p:cNvPr>
              <p:cNvSpPr/>
              <p:nvPr/>
            </p:nvSpPr>
            <p:spPr>
              <a:xfrm>
                <a:off x="3362325" y="1774825"/>
                <a:ext cx="799824" cy="226857"/>
              </a:xfrm>
              <a:prstGeom prst="roundRect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이등변 삼각형 6">
                <a:extLst>
                  <a:ext uri="{FF2B5EF4-FFF2-40B4-BE49-F238E27FC236}">
                    <a16:creationId xmlns:a16="http://schemas.microsoft.com/office/drawing/2014/main" id="{C2DC76EB-D0C7-FCEC-2C0C-5F3724F3182C}"/>
                  </a:ext>
                </a:extLst>
              </p:cNvPr>
              <p:cNvSpPr/>
              <p:nvPr/>
            </p:nvSpPr>
            <p:spPr>
              <a:xfrm flipV="1">
                <a:off x="3717031" y="1998664"/>
                <a:ext cx="90413" cy="79375"/>
              </a:xfrm>
              <a:prstGeom prst="triangle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1865710-46A1-2A9C-8022-1BA4A530749D}"/>
                </a:ext>
              </a:extLst>
            </p:cNvPr>
            <p:cNvSpPr txBox="1"/>
            <p:nvPr/>
          </p:nvSpPr>
          <p:spPr>
            <a:xfrm>
              <a:off x="3411180" y="1811309"/>
              <a:ext cx="70211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학년이동사항</a:t>
              </a:r>
              <a:endParaRPr lang="ko-KR" altLang="en-US" sz="10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7454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01F0394-99A2-FD80-B0ED-F5555E2D8585}"/>
              </a:ext>
            </a:extLst>
          </p:cNvPr>
          <p:cNvGrpSpPr/>
          <p:nvPr/>
        </p:nvGrpSpPr>
        <p:grpSpPr>
          <a:xfrm>
            <a:off x="3766939" y="1987025"/>
            <a:ext cx="784346" cy="2361934"/>
            <a:chOff x="3766939" y="1987025"/>
            <a:chExt cx="784346" cy="2361934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D3BC061B-2CEF-B6B8-5065-164E04C27567}"/>
                </a:ext>
              </a:extLst>
            </p:cNvPr>
            <p:cNvGrpSpPr/>
            <p:nvPr/>
          </p:nvGrpSpPr>
          <p:grpSpPr>
            <a:xfrm>
              <a:off x="3766939" y="1987025"/>
              <a:ext cx="784346" cy="303510"/>
              <a:chOff x="3580040" y="1987025"/>
              <a:chExt cx="402494" cy="303510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031B0681-298E-3E4D-ABDC-7D457B156B64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31E8538-15D9-50AF-3D03-48C2202DA260}"/>
                  </a:ext>
                </a:extLst>
              </p:cNvPr>
              <p:cNvSpPr txBox="1"/>
              <p:nvPr/>
            </p:nvSpPr>
            <p:spPr>
              <a:xfrm>
                <a:off x="3752907" y="203105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A82A27AF-200E-A6EA-92C4-F0C47D13ECD5}"/>
                </a:ext>
              </a:extLst>
            </p:cNvPr>
            <p:cNvGrpSpPr/>
            <p:nvPr/>
          </p:nvGrpSpPr>
          <p:grpSpPr>
            <a:xfrm>
              <a:off x="3766939" y="3015081"/>
              <a:ext cx="784346" cy="303510"/>
              <a:chOff x="3580040" y="3025885"/>
              <a:chExt cx="402494" cy="303510"/>
            </a:xfrm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DE8487B5-3EE0-97D0-A628-CB9C56BEE615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DDC5EFF-19F0-D4A0-E9DD-B935DD117B05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6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83330BE2-CCC2-76E9-7005-AD2CCF3A750C}"/>
                </a:ext>
              </a:extLst>
            </p:cNvPr>
            <p:cNvGrpSpPr/>
            <p:nvPr/>
          </p:nvGrpSpPr>
          <p:grpSpPr>
            <a:xfrm>
              <a:off x="3766939" y="4045449"/>
              <a:ext cx="784346" cy="303510"/>
              <a:chOff x="3580040" y="4041885"/>
              <a:chExt cx="402494" cy="303510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27BDE7C3-DAB5-5700-B4D1-A220474976E3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C7D7390-E728-96F8-9373-EA9157ED26C0}"/>
                  </a:ext>
                </a:extLst>
              </p:cNvPr>
              <p:cNvSpPr txBox="1"/>
              <p:nvPr/>
            </p:nvSpPr>
            <p:spPr>
              <a:xfrm>
                <a:off x="3752906" y="4085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D3B4AD4D-A84C-0BA3-2A3A-7244E697A532}"/>
                </a:ext>
              </a:extLst>
            </p:cNvPr>
            <p:cNvGrpSpPr/>
            <p:nvPr/>
          </p:nvGrpSpPr>
          <p:grpSpPr>
            <a:xfrm>
              <a:off x="3766939" y="2501053"/>
              <a:ext cx="784346" cy="303510"/>
              <a:chOff x="3580040" y="1987025"/>
              <a:chExt cx="402494" cy="303510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0BF27336-C821-1ACD-B6DD-2059A6A9BDAA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910695B-3D2E-6110-793C-60C0B210FB05}"/>
                  </a:ext>
                </a:extLst>
              </p:cNvPr>
              <p:cNvSpPr txBox="1"/>
              <p:nvPr/>
            </p:nvSpPr>
            <p:spPr>
              <a:xfrm>
                <a:off x="3752907" y="203105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28451F0-A405-5CD3-F600-E5D68C122C18}"/>
              </a:ext>
            </a:extLst>
          </p:cNvPr>
          <p:cNvGrpSpPr/>
          <p:nvPr/>
        </p:nvGrpSpPr>
        <p:grpSpPr>
          <a:xfrm>
            <a:off x="3766939" y="1987025"/>
            <a:ext cx="784346" cy="2361934"/>
            <a:chOff x="3766939" y="1987025"/>
            <a:chExt cx="784346" cy="2361934"/>
          </a:xfrm>
        </p:grpSpPr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6502419A-AA35-89A7-E768-4478FCBE958A}"/>
                </a:ext>
              </a:extLst>
            </p:cNvPr>
            <p:cNvGrpSpPr/>
            <p:nvPr/>
          </p:nvGrpSpPr>
          <p:grpSpPr>
            <a:xfrm>
              <a:off x="3766939" y="1987025"/>
              <a:ext cx="784346" cy="303510"/>
              <a:chOff x="3580040" y="1987025"/>
              <a:chExt cx="402494" cy="303510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3B00654C-97F2-5585-3367-948DDCA075AE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2D71007-96F1-1989-1E42-A52421486E67}"/>
                  </a:ext>
                </a:extLst>
              </p:cNvPr>
              <p:cNvSpPr txBox="1"/>
              <p:nvPr/>
            </p:nvSpPr>
            <p:spPr>
              <a:xfrm>
                <a:off x="3679285" y="203105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5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E7D3A680-2FAE-2E31-E1D0-125F323380B7}"/>
                </a:ext>
              </a:extLst>
            </p:cNvPr>
            <p:cNvGrpSpPr/>
            <p:nvPr/>
          </p:nvGrpSpPr>
          <p:grpSpPr>
            <a:xfrm>
              <a:off x="3766939" y="3015081"/>
              <a:ext cx="784346" cy="303510"/>
              <a:chOff x="3580040" y="3025885"/>
              <a:chExt cx="402494" cy="303510"/>
            </a:xfrm>
          </p:grpSpPr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6C3F38DD-26AD-4C08-28E5-71E388297DE0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CF4E272-301E-4AB5-F860-94FBF1C766E8}"/>
                  </a:ext>
                </a:extLst>
              </p:cNvPr>
              <p:cNvSpPr txBox="1"/>
              <p:nvPr/>
            </p:nvSpPr>
            <p:spPr>
              <a:xfrm>
                <a:off x="3679285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6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5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98F8B9B1-02F3-EAFF-A8DB-3C5BFFEE58E7}"/>
                </a:ext>
              </a:extLst>
            </p:cNvPr>
            <p:cNvGrpSpPr/>
            <p:nvPr/>
          </p:nvGrpSpPr>
          <p:grpSpPr>
            <a:xfrm>
              <a:off x="3766939" y="4045449"/>
              <a:ext cx="784346" cy="303510"/>
              <a:chOff x="3580040" y="4041885"/>
              <a:chExt cx="402494" cy="303510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2381CE24-EB83-F4D6-ACBE-E3F7A91A0C89}"/>
                  </a:ext>
                </a:extLst>
              </p:cNvPr>
              <p:cNvSpPr/>
              <p:nvPr/>
            </p:nvSpPr>
            <p:spPr>
              <a:xfrm>
                <a:off x="3580040" y="4041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5D537AB-765E-E459-0623-FB0AF857A011}"/>
                  </a:ext>
                </a:extLst>
              </p:cNvPr>
              <p:cNvSpPr txBox="1"/>
              <p:nvPr/>
            </p:nvSpPr>
            <p:spPr>
              <a:xfrm>
                <a:off x="3679284" y="4085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5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76033BE-95E7-7424-4C24-52B6087D53EF}"/>
                </a:ext>
              </a:extLst>
            </p:cNvPr>
            <p:cNvGrpSpPr/>
            <p:nvPr/>
          </p:nvGrpSpPr>
          <p:grpSpPr>
            <a:xfrm>
              <a:off x="3766939" y="2501053"/>
              <a:ext cx="784346" cy="303510"/>
              <a:chOff x="3580040" y="1987025"/>
              <a:chExt cx="402494" cy="303510"/>
            </a:xfrm>
          </p:grpSpPr>
          <p:sp>
            <p:nvSpPr>
              <p:cNvPr id="66" name="사각형: 둥근 모서리 65">
                <a:extLst>
                  <a:ext uri="{FF2B5EF4-FFF2-40B4-BE49-F238E27FC236}">
                    <a16:creationId xmlns:a16="http://schemas.microsoft.com/office/drawing/2014/main" id="{3DBCB667-A8A5-06D6-9410-1B929F392715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0F958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DFC3E8B-9F95-CCF1-C580-87905187E668}"/>
                  </a:ext>
                </a:extLst>
              </p:cNvPr>
              <p:cNvSpPr txBox="1"/>
              <p:nvPr/>
            </p:nvSpPr>
            <p:spPr>
              <a:xfrm>
                <a:off x="3679284" y="203105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5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864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1.11111E-6 0.0291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96296E-6 L 0.01667 2.96296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C2121AF-3D6A-ADC4-734F-ECF138E28941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9DC346-DB31-8733-F548-FD1BB66ED4F0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548293D-5ADE-FC59-5587-E91B7AC431C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A2C29D-7BAA-8E25-A32C-0B213AA3F6BF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6146896-0580-8616-B733-07971C48F222}"/>
              </a:ext>
            </a:extLst>
          </p:cNvPr>
          <p:cNvGrpSpPr/>
          <p:nvPr/>
        </p:nvGrpSpPr>
        <p:grpSpPr>
          <a:xfrm>
            <a:off x="328311" y="1230346"/>
            <a:ext cx="5446632" cy="246221"/>
            <a:chOff x="328311" y="1277971"/>
            <a:chExt cx="5446632" cy="246221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25038923-7C8D-BBE0-1443-4A78146A371F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1E59733D-40F3-AF35-A0E6-59D2FD74869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B64A5C50-D9E1-F64B-B09E-CC95F68F9C1D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61DC7C01-1CC8-5634-D1EB-609ED8CE9957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1BDB45CB-F415-A09D-6945-08821070B898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EC7AFD-1313-F422-B65E-299BE0B14EB4}"/>
                </a:ext>
              </a:extLst>
            </p:cNvPr>
            <p:cNvSpPr txBox="1"/>
            <p:nvPr/>
          </p:nvSpPr>
          <p:spPr>
            <a:xfrm>
              <a:off x="592434" y="1277971"/>
              <a:ext cx="518250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5-6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학년군 개정내용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(6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단원의 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군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간 이동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75B4065-357B-DBA8-3573-2BF676A911A3}"/>
              </a:ext>
            </a:extLst>
          </p:cNvPr>
          <p:cNvSpPr txBox="1"/>
          <p:nvPr/>
        </p:nvSpPr>
        <p:spPr>
          <a:xfrm>
            <a:off x="327050" y="6100151"/>
            <a:ext cx="4440318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※3-4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5-6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학년군에서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(1)~(8)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3/5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(9)~(16)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4/6</a:t>
            </a:r>
            <a:r>
              <a:rPr lang="ko-KR" altLang="en-US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학년에 배운다고 가정한다</a:t>
            </a:r>
            <a:r>
              <a:rPr lang="en-US" altLang="ko-KR" sz="9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</p:txBody>
      </p:sp>
      <p:sp>
        <p:nvSpPr>
          <p:cNvPr id="35" name="사각형: 둥근 위쪽 모서리 34">
            <a:extLst>
              <a:ext uri="{FF2B5EF4-FFF2-40B4-BE49-F238E27FC236}">
                <a16:creationId xmlns:a16="http://schemas.microsoft.com/office/drawing/2014/main" id="{C349CA4C-A586-EFD1-9B5D-641FEEAEE288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36" name="표 8">
            <a:extLst>
              <a:ext uri="{FF2B5EF4-FFF2-40B4-BE49-F238E27FC236}">
                <a16:creationId xmlns:a16="http://schemas.microsoft.com/office/drawing/2014/main" id="{5A332A4E-3537-6291-94FC-F38E59DBE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14756"/>
              </p:ext>
            </p:extLst>
          </p:nvPr>
        </p:nvGraphicFramePr>
        <p:xfrm>
          <a:off x="323850" y="1602960"/>
          <a:ext cx="8498028" cy="439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8008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41724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480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변경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산과 염기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학년에서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학년으로 이동함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물체의 운동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 구조와 기능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 몸의 구조와 기능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보다 뒤에 배치됨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 운동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지구와 달의 운동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에서 달 부분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계절의 변화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‘연소와 소화’와 ‘물체와 물질’단원의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일부 내용 통합 및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79217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연소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연소와 소화</a:t>
                      </a: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 변경됨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전기의 이용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514298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나의 진로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사회 신설 단원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42" name="그룹 41">
            <a:extLst>
              <a:ext uri="{FF2B5EF4-FFF2-40B4-BE49-F238E27FC236}">
                <a16:creationId xmlns:a16="http://schemas.microsoft.com/office/drawing/2014/main" id="{C46F0674-98FD-1233-99C1-7AD7044D3B55}"/>
              </a:ext>
            </a:extLst>
          </p:cNvPr>
          <p:cNvGrpSpPr/>
          <p:nvPr/>
        </p:nvGrpSpPr>
        <p:grpSpPr>
          <a:xfrm>
            <a:off x="1931811" y="2047104"/>
            <a:ext cx="196385" cy="3796350"/>
            <a:chOff x="1931811" y="2047104"/>
            <a:chExt cx="196385" cy="3796350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97FF0121-0B72-293F-9B19-71A6D29A058B}"/>
                </a:ext>
              </a:extLst>
            </p:cNvPr>
            <p:cNvGrpSpPr/>
            <p:nvPr/>
          </p:nvGrpSpPr>
          <p:grpSpPr>
            <a:xfrm>
              <a:off x="1931811" y="2047104"/>
              <a:ext cx="196385" cy="195858"/>
              <a:chOff x="1926450" y="2049754"/>
              <a:chExt cx="178532" cy="178053"/>
            </a:xfrm>
          </p:grpSpPr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ECDE805D-71B5-E91F-FB6B-7470C0E74418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85127C8-24F9-A465-9CA9-83AB209B32CE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9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090956FA-7E44-96F6-F844-BB49DAD11DFF}"/>
                </a:ext>
              </a:extLst>
            </p:cNvPr>
            <p:cNvGrpSpPr/>
            <p:nvPr/>
          </p:nvGrpSpPr>
          <p:grpSpPr>
            <a:xfrm>
              <a:off x="1931811" y="2561460"/>
              <a:ext cx="196385" cy="195858"/>
              <a:chOff x="1926450" y="2049754"/>
              <a:chExt cx="178532" cy="178053"/>
            </a:xfrm>
          </p:grpSpPr>
          <p:sp>
            <p:nvSpPr>
              <p:cNvPr id="63" name="타원 62">
                <a:extLst>
                  <a:ext uri="{FF2B5EF4-FFF2-40B4-BE49-F238E27FC236}">
                    <a16:creationId xmlns:a16="http://schemas.microsoft.com/office/drawing/2014/main" id="{72C6F40F-5DF8-0D65-97A4-F55F5314D1B1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40DA4C1-9AD9-1704-3AE7-4B1CE694E2A2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10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9355D414-C736-CC51-511B-D2EC72997DA9}"/>
                </a:ext>
              </a:extLst>
            </p:cNvPr>
            <p:cNvGrpSpPr/>
            <p:nvPr/>
          </p:nvGrpSpPr>
          <p:grpSpPr>
            <a:xfrm>
              <a:off x="1931811" y="3075816"/>
              <a:ext cx="196385" cy="195858"/>
              <a:chOff x="1926450" y="2049754"/>
              <a:chExt cx="178532" cy="178053"/>
            </a:xfrm>
          </p:grpSpPr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E314425D-6293-8F2B-1DF4-5661BE6C4C0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6F78DBA-7465-CDD7-F1B8-9DAB98D9D10B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11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D98B4E40-3250-240C-A0D2-A688A9813323}"/>
                </a:ext>
              </a:extLst>
            </p:cNvPr>
            <p:cNvGrpSpPr/>
            <p:nvPr/>
          </p:nvGrpSpPr>
          <p:grpSpPr>
            <a:xfrm>
              <a:off x="1931811" y="3590172"/>
              <a:ext cx="196385" cy="195858"/>
              <a:chOff x="1926450" y="2049754"/>
              <a:chExt cx="178532" cy="178053"/>
            </a:xfrm>
          </p:grpSpPr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5550A49A-97CE-5029-F190-9B95E146D096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47E9019-85FA-9262-A541-E195C80E8E74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12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82C79895-A9AD-162E-9F1B-8A45D96CF82D}"/>
                </a:ext>
              </a:extLst>
            </p:cNvPr>
            <p:cNvGrpSpPr/>
            <p:nvPr/>
          </p:nvGrpSpPr>
          <p:grpSpPr>
            <a:xfrm>
              <a:off x="1931811" y="4104528"/>
              <a:ext cx="196385" cy="195858"/>
              <a:chOff x="1926450" y="2049754"/>
              <a:chExt cx="178532" cy="178053"/>
            </a:xfrm>
          </p:grpSpPr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70F9ADE3-315A-BB78-A8CD-90D965C67BD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D648A8E-411C-BA69-0135-4525D34D9D73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13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0FC44ADF-BDD0-0B0C-B328-96D8AC592B27}"/>
                </a:ext>
              </a:extLst>
            </p:cNvPr>
            <p:cNvGrpSpPr/>
            <p:nvPr/>
          </p:nvGrpSpPr>
          <p:grpSpPr>
            <a:xfrm>
              <a:off x="1931811" y="4618884"/>
              <a:ext cx="196385" cy="195858"/>
              <a:chOff x="1926450" y="2049754"/>
              <a:chExt cx="178532" cy="178053"/>
            </a:xfrm>
          </p:grpSpPr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5E5F419F-212B-0390-215B-63554DCF02A9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76CC6DE-380D-7E14-7876-E18BA35FE440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14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F1880328-9189-1319-08BD-E5BF68494702}"/>
                </a:ext>
              </a:extLst>
            </p:cNvPr>
            <p:cNvGrpSpPr/>
            <p:nvPr/>
          </p:nvGrpSpPr>
          <p:grpSpPr>
            <a:xfrm>
              <a:off x="1931811" y="5133240"/>
              <a:ext cx="196385" cy="195858"/>
              <a:chOff x="1926450" y="2049754"/>
              <a:chExt cx="178532" cy="178053"/>
            </a:xfrm>
          </p:grpSpPr>
          <p:sp>
            <p:nvSpPr>
              <p:cNvPr id="53" name="타원 52">
                <a:extLst>
                  <a:ext uri="{FF2B5EF4-FFF2-40B4-BE49-F238E27FC236}">
                    <a16:creationId xmlns:a16="http://schemas.microsoft.com/office/drawing/2014/main" id="{734E2A62-14BE-376A-AB83-01E5EAED56CB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9AC062D-4FF8-1789-644E-C3E19473E191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15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71D9230E-F180-A7DD-6EA9-7D4E03BED091}"/>
                </a:ext>
              </a:extLst>
            </p:cNvPr>
            <p:cNvGrpSpPr/>
            <p:nvPr/>
          </p:nvGrpSpPr>
          <p:grpSpPr>
            <a:xfrm>
              <a:off x="1931811" y="5647596"/>
              <a:ext cx="196385" cy="195858"/>
              <a:chOff x="1926450" y="2049754"/>
              <a:chExt cx="178532" cy="178053"/>
            </a:xfrm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C7DC1A4F-3B66-FB9E-FEE8-1E24B416D18E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0F958E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1BB737B-E680-FAF7-48D6-70A916A559E4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16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F2CF6D9-1767-74A2-1234-E05E7A7026F6}"/>
              </a:ext>
            </a:extLst>
          </p:cNvPr>
          <p:cNvGrpSpPr/>
          <p:nvPr/>
        </p:nvGrpSpPr>
        <p:grpSpPr>
          <a:xfrm>
            <a:off x="3759200" y="1551782"/>
            <a:ext cx="799824" cy="303214"/>
            <a:chOff x="3362325" y="1774825"/>
            <a:chExt cx="799824" cy="303214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33CAFD0E-CCA8-036F-BCAF-B3A3FB626B51}"/>
                </a:ext>
              </a:extLst>
            </p:cNvPr>
            <p:cNvGrpSpPr/>
            <p:nvPr/>
          </p:nvGrpSpPr>
          <p:grpSpPr>
            <a:xfrm>
              <a:off x="3362325" y="1774825"/>
              <a:ext cx="799824" cy="303214"/>
              <a:chOff x="3362325" y="1774825"/>
              <a:chExt cx="799824" cy="30321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32350BB5-F859-2EF8-7188-BA94D97DD9B8}"/>
                  </a:ext>
                </a:extLst>
              </p:cNvPr>
              <p:cNvSpPr/>
              <p:nvPr/>
            </p:nvSpPr>
            <p:spPr>
              <a:xfrm>
                <a:off x="3362325" y="1774825"/>
                <a:ext cx="799824" cy="226857"/>
              </a:xfrm>
              <a:prstGeom prst="roundRect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이등변 삼각형 6">
                <a:extLst>
                  <a:ext uri="{FF2B5EF4-FFF2-40B4-BE49-F238E27FC236}">
                    <a16:creationId xmlns:a16="http://schemas.microsoft.com/office/drawing/2014/main" id="{8497623D-875C-CBED-90E6-038E3ADA1783}"/>
                  </a:ext>
                </a:extLst>
              </p:cNvPr>
              <p:cNvSpPr/>
              <p:nvPr/>
            </p:nvSpPr>
            <p:spPr>
              <a:xfrm flipV="1">
                <a:off x="3717031" y="1998664"/>
                <a:ext cx="90413" cy="79375"/>
              </a:xfrm>
              <a:prstGeom prst="triangle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D69427-C42F-4426-1AEC-BFE1D121D488}"/>
                </a:ext>
              </a:extLst>
            </p:cNvPr>
            <p:cNvSpPr txBox="1"/>
            <p:nvPr/>
          </p:nvSpPr>
          <p:spPr>
            <a:xfrm>
              <a:off x="3411180" y="1811309"/>
              <a:ext cx="70211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7454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학년이동사항</a:t>
              </a:r>
              <a:endParaRPr lang="ko-KR" altLang="en-US" sz="10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7454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9336DD7C-9B6C-AD56-4F80-C1F5F3EC68DE}"/>
              </a:ext>
            </a:extLst>
          </p:cNvPr>
          <p:cNvGrpSpPr/>
          <p:nvPr/>
        </p:nvGrpSpPr>
        <p:grpSpPr>
          <a:xfrm>
            <a:off x="3766939" y="1987025"/>
            <a:ext cx="784346" cy="303510"/>
            <a:chOff x="3580040" y="1987025"/>
            <a:chExt cx="402494" cy="303510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11E1B49B-579B-32C2-075D-A6A2B9CBF6C8}"/>
                </a:ext>
              </a:extLst>
            </p:cNvPr>
            <p:cNvSpPr/>
            <p:nvPr/>
          </p:nvSpPr>
          <p:spPr>
            <a:xfrm>
              <a:off x="3580040" y="1987025"/>
              <a:ext cx="402494" cy="30351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outerShdw blurRad="381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7B134B-1AEB-64FC-8730-518E6EED002D}"/>
                </a:ext>
              </a:extLst>
            </p:cNvPr>
            <p:cNvSpPr txBox="1"/>
            <p:nvPr/>
          </p:nvSpPr>
          <p:spPr>
            <a:xfrm>
              <a:off x="3752907" y="2031058"/>
              <a:ext cx="56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F12C0A4-B98D-BEAF-4535-9F1861BF9589}"/>
              </a:ext>
            </a:extLst>
          </p:cNvPr>
          <p:cNvGrpSpPr/>
          <p:nvPr/>
        </p:nvGrpSpPr>
        <p:grpSpPr>
          <a:xfrm>
            <a:off x="3766939" y="1987025"/>
            <a:ext cx="784346" cy="303510"/>
            <a:chOff x="3580040" y="1987025"/>
            <a:chExt cx="402494" cy="303510"/>
          </a:xfrm>
        </p:grpSpPr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85E167C5-3FD9-4514-B693-EE32057A877A}"/>
                </a:ext>
              </a:extLst>
            </p:cNvPr>
            <p:cNvSpPr/>
            <p:nvPr/>
          </p:nvSpPr>
          <p:spPr>
            <a:xfrm>
              <a:off x="3580040" y="1987025"/>
              <a:ext cx="402494" cy="303510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 w="19050">
              <a:solidFill>
                <a:schemeClr val="bg1"/>
              </a:solidFill>
            </a:ln>
            <a:effectLst>
              <a:outerShdw blurRad="381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810E62D-4892-8564-372F-6EDC63F8790D}"/>
                </a:ext>
              </a:extLst>
            </p:cNvPr>
            <p:cNvSpPr txBox="1"/>
            <p:nvPr/>
          </p:nvSpPr>
          <p:spPr>
            <a:xfrm>
              <a:off x="3679285" y="2031058"/>
              <a:ext cx="20400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r>
                <a: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sym typeface="Wingdings" panose="05000000000000000000" pitchFamily="2" charset="2"/>
                </a:rPr>
                <a:t>6</a:t>
              </a:r>
              <a:endParaRPr lang="ko-KR" altLang="en-US" sz="1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482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1.11111E-6 0.0291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01667 4.44444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54878807-91A4-177D-0155-B97BDE10AD76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0DDEEF-EAAF-B474-4E51-3B9B1499F829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A47CF8-FA8C-35E4-785A-54789BA16CD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5CF309-254E-AC68-10B1-4F90341E978B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35DFF62-7042-C19F-8780-9BC458EA5182}"/>
              </a:ext>
            </a:extLst>
          </p:cNvPr>
          <p:cNvGrpSpPr/>
          <p:nvPr/>
        </p:nvGrpSpPr>
        <p:grpSpPr>
          <a:xfrm>
            <a:off x="328311" y="1230346"/>
            <a:ext cx="6201646" cy="246221"/>
            <a:chOff x="328311" y="1277971"/>
            <a:chExt cx="6201646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276F694-6AF7-0D0A-139B-BC21054E2BB1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D137C88-6190-0C80-A872-741327354345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BB172800-5B34-71FC-8934-45E1A4591365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7E9C6947-02B0-9748-223C-876A80004598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565057B7-2D60-923C-2DF0-EA5BF256230F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D27CBD-3CB4-1E2F-3A11-D47BDD771467}"/>
                </a:ext>
              </a:extLst>
            </p:cNvPr>
            <p:cNvSpPr txBox="1"/>
            <p:nvPr/>
          </p:nvSpPr>
          <p:spPr>
            <a:xfrm>
              <a:off x="592434" y="1277971"/>
              <a:ext cx="593752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운동과 에너지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877A333E-692A-8C02-6F3E-192586E7B8C7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A4CEB67E-6F8E-7EEA-5A6E-A23FC787C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13400"/>
              </p:ext>
            </p:extLst>
          </p:nvPr>
        </p:nvGraphicFramePr>
        <p:xfrm>
          <a:off x="323850" y="1602961"/>
          <a:ext cx="8495524" cy="4642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6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1256400">
                  <a:extLst>
                    <a:ext uri="{9D8B030D-6E8A-4147-A177-3AD203B41FA5}">
                      <a16:colId xmlns:a16="http://schemas.microsoft.com/office/drawing/2014/main" val="152627668"/>
                    </a:ext>
                  </a:extLst>
                </a:gridCol>
                <a:gridCol w="34308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33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618370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힘과 우리생활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밀기와 당기기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무게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수평잡기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도구의 이용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힘과 관련된 개념과 현상을 보다 강조함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640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소리의 성질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 발생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 세기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 높낮이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 전달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 이용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소음 줄이는 방법을 일상생활에서 실천 강조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618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자석의 이용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자석과 물체 사이의 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자석과 자석 사이의 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자석의 극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자석의 이용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자석과 자석에 붙는 물체의 상호작용 추가함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나침반과 관련된 내용 축소함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618370"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빛의 성질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직진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평면거울에서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반사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굴절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렌즈의 이용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개의 단원으로 구분되었던 빛의 직진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굴절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성질을 한 단원에서 통합적으로 다룸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렌즈 사용에 대한 범위 제한을 삭제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618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열과 우리 생활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열의 이동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단열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복사에 대한 제한을 삭제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 현상적인 측면에서만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복사를 다룸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618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물체의 운동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위치의 변화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속력과 안전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일상생활에서 교통안전 실천 강조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618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전기의 이용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전기회로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전지의 직렬연결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전자석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 안전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전구의 직렬연결과 병렬연결은 다루지 않음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전지의 직렬연결을 성취기준에 포함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111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07C3D5D-88A4-47F0-7D47-D7E4CBEB37BF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F296F2-7F29-C9A4-A98F-D376BFC7B596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7E74A9-173C-A519-359E-2DAE078D91E9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BA10B36-767D-10CB-1071-795E75356B8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EE8D74A-5E0F-DCDD-4668-7EEC8CAF286E}"/>
              </a:ext>
            </a:extLst>
          </p:cNvPr>
          <p:cNvGrpSpPr/>
          <p:nvPr/>
        </p:nvGrpSpPr>
        <p:grpSpPr>
          <a:xfrm>
            <a:off x="328311" y="1230346"/>
            <a:ext cx="5406556" cy="246221"/>
            <a:chOff x="328311" y="1277971"/>
            <a:chExt cx="5406556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E402D66-264D-62DE-641E-69C1C39D42FB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0BF7A8DD-0763-72BB-587E-12A47CECBACB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B7E4A66C-410F-75FF-7895-37AFF24D50E9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3ACEEF0B-BAF9-CB0A-DD1A-82853EE14E85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EC074DDA-E790-FED3-CDEF-A2591D1D85EF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495536A-A0BB-AE35-1A59-9E83F757D2CD}"/>
                </a:ext>
              </a:extLst>
            </p:cNvPr>
            <p:cNvSpPr txBox="1"/>
            <p:nvPr/>
          </p:nvSpPr>
          <p:spPr>
            <a:xfrm>
              <a:off x="592434" y="1277971"/>
              <a:ext cx="514243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물질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8D4C0924-BCA7-A25E-0503-41C7B21AC290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23C2E652-AA3B-C44C-3CC0-A2728BE09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488114"/>
              </p:ext>
            </p:extLst>
          </p:nvPr>
        </p:nvGraphicFramePr>
        <p:xfrm>
          <a:off x="323850" y="1602961"/>
          <a:ext cx="8496303" cy="4640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6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1330601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152627668"/>
                    </a:ext>
                  </a:extLst>
                </a:gridCol>
                <a:gridCol w="3429003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47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643788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물체와 물질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물체와 물질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성질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고체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액체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 변화는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학년군의 ‘물질의 연소’ 단원으로 이동 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 무게는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학년군의 ‘여러 가지 기체’ 단원으로 이동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999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물의 상태변화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물의 상태 변화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증발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끓음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응결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물을 얻을 수 있는 장치 설계하기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6184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여러가지 기체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무게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온도에 따른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부피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압력에 따른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부피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이산화 탄소 발생  실험 삭제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 무게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이동하여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643788"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용해와 용액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용액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용질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용질의 녹는 양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용액의 진하기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용액의 필요성을 알리는 자료를 만들고 공유하기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5999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혼합물의 분리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혼합물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혼합물의 분리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자석에 붙는 성질을 이용한 고체 혼합물 분리 내용 삭제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액체 혼합물 분리 내용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643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산과 염기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지시약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산성 용액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염기성 용액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산성 용액과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염기성 용액의 성질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산성화로 인한 환경의 피해 사례를 소개하는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자료를 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만들고 공유하기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5999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 연소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변화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연소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 변화 내용 이동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소화 방법 및 화재 안전 대책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삭제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8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003A85B-AE82-4B78-4CBE-73A1633D42DB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131ECC-34E1-3562-CEF7-ECF42849DCB4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676869-16CE-7798-C1F3-17DEE989FF6C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8F45EC-A1C0-8863-F137-2854B810E3BD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1EE28E3F-AE63-517F-67DC-45A9A17995DB}"/>
              </a:ext>
            </a:extLst>
          </p:cNvPr>
          <p:cNvGrpSpPr/>
          <p:nvPr/>
        </p:nvGrpSpPr>
        <p:grpSpPr>
          <a:xfrm>
            <a:off x="328311" y="1230346"/>
            <a:ext cx="5406556" cy="246221"/>
            <a:chOff x="328311" y="1277971"/>
            <a:chExt cx="5406556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B5CBFCE-5C3B-CDD3-2088-BDB34446A58B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E759A1F3-D58F-6B41-38BE-387191820896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E81BA64B-7BB2-50A7-F8F8-7D3940D1A89D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793CDCE-1504-E03A-A2CD-DE11BD734062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41AD0F23-213A-2CC9-8999-79815BD86DCE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2FFD03-B71E-156B-2839-3A45C7EB6307}"/>
                </a:ext>
              </a:extLst>
            </p:cNvPr>
            <p:cNvSpPr txBox="1"/>
            <p:nvPr/>
          </p:nvSpPr>
          <p:spPr>
            <a:xfrm>
              <a:off x="592434" y="1277971"/>
              <a:ext cx="514243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생명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F64AF0AB-9C0C-55D1-BAB3-91D209252057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4BEDB89-24E4-C16A-88C3-58C36361E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600249"/>
              </p:ext>
            </p:extLst>
          </p:nvPr>
        </p:nvGraphicFramePr>
        <p:xfrm>
          <a:off x="323850" y="1602960"/>
          <a:ext cx="8496304" cy="4640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6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1695726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152627668"/>
                    </a:ext>
                  </a:extLst>
                </a:gridCol>
                <a:gridCol w="2533654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5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622120">
                <a:tc rowSpan="5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동물의 생활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동물의 생김새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환경에 사는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동물과 식물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특징에 따른 동물 분류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속에서 동물의 이용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동물의 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수의 특징과 번식 과정에서의역할 성취 기준 삭제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적응 개념 삭제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622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식물의 생활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 생김새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환경에 사는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동물과 식물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특징에 따른 식물 분류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속에서 식물의 이용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생활용품을 설계하여 협력적으로 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소통하기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622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생물의 한살이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동물의 한살이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 한살이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씨가 싹트거나 자라는 조건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 한살이 관찰 내용 삭제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(1~2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학년군 통합 교육과정과 중복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706811"/>
                  </a:ext>
                </a:extLst>
              </a:tr>
              <a:tr h="622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다양한 생물과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우리 생활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균류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원생생물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세균의 특징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균류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원생생물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세균의 이용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생명과학과 우리 생활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3~4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 디지털 현미경 사용 추가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5~6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 식물의 구조와 기능 단원에서광학현미경 사용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137950"/>
                  </a:ext>
                </a:extLst>
              </a:tr>
              <a:tr h="622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생물과 환경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 요소와 비생물 요소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생태계의 구조와 기능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환경오염이 생물에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미치는 영향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먹이사슬과 먹이그물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생태계 보전을 위해 할 수 있는 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실천하기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622120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우리 몸의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구조와 기능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세포의 구조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뼈와 근육의 구조와 기능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순환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호흡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배설 기관의구조와 기능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감각 기관 관련 성취 기준 삭제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일상생활과 관련된 질병과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예방법 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622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식물의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구조와 기능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뿌리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줄기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잎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꽃의 기능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증산 작용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 산물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 세포만 관찰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1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FA60B81-7AEE-C5CA-8357-0DE2534BD452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21780B-BB79-5DBF-F4BB-71921EAE8D3B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E67636-F00A-D5DB-193C-B2C778E0225C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C18542-B860-A328-8593-970430B665EF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355F7D8-AE2B-DDCC-E40C-5941BC09FDA6}"/>
              </a:ext>
            </a:extLst>
          </p:cNvPr>
          <p:cNvGrpSpPr/>
          <p:nvPr/>
        </p:nvGrpSpPr>
        <p:grpSpPr>
          <a:xfrm>
            <a:off x="328311" y="1230346"/>
            <a:ext cx="6015698" cy="246221"/>
            <a:chOff x="328311" y="1277971"/>
            <a:chExt cx="6015698" cy="246221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A29E010A-3755-E921-0B39-ACD8F6B4C94D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1E7265C7-F020-5532-9C85-B568C073C268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C40C25AB-8CF5-4E25-7376-55B606C5E368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84E69077-313A-3DAD-4345-84AF4069E9D7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026E8129-4EF4-C841-E79C-47CC21184D6B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EB8F0B9-0B93-6C61-347B-3B91B34D6E18}"/>
                </a:ext>
              </a:extLst>
            </p:cNvPr>
            <p:cNvSpPr txBox="1"/>
            <p:nvPr/>
          </p:nvSpPr>
          <p:spPr>
            <a:xfrm>
              <a:off x="592434" y="1277971"/>
              <a:ext cx="575157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지구와 우주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3D37B565-C001-55A2-1134-791662DD4EBD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32" name="표 8">
            <a:extLst>
              <a:ext uri="{FF2B5EF4-FFF2-40B4-BE49-F238E27FC236}">
                <a16:creationId xmlns:a16="http://schemas.microsoft.com/office/drawing/2014/main" id="{01100482-3C7B-064D-A870-A48FDFF6C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931302"/>
              </p:ext>
            </p:extLst>
          </p:nvPr>
        </p:nvGraphicFramePr>
        <p:xfrm>
          <a:off x="323850" y="1602960"/>
          <a:ext cx="8496303" cy="4640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6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1479989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1325984">
                  <a:extLst>
                    <a:ext uri="{9D8B030D-6E8A-4147-A177-3AD203B41FA5}">
                      <a16:colId xmlns:a16="http://schemas.microsoft.com/office/drawing/2014/main" val="152627668"/>
                    </a:ext>
                  </a:extLst>
                </a:gridCol>
                <a:gridCol w="3430006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755637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바다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바다의 특징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밀물과 썰물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바닷가 주변 지형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갯벌 보존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 대기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달 내용 밤하늘 관찰 단원으로 이동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밀물과 썰물 개념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바닷가 주변 지형 관찰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갯벌의 가치와 보전 필요성 추가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29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땅의 변화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강 주변 지형의 특징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화산 활동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지진 대처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방법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지표의 변화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와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화산과 지진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땅의 변화로 통합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바닷가 주변 지형 내용 삭제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29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밤하늘 관찰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달의 모양과 표면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달의 위상 변화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 행성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별자리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달의 모양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표면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달의 위상 변화 현상 관찰로 모아진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신설 단원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725887"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지층과 화석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지층 퇴적암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화석의 생성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과거 생물과 환경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땅의 변화 단원 뒤에 배치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퇴적암의 생성 과정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퇴적암 모형 만들기 탐구활동 삭제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7556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날씨와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우리 생활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날씨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기상 요서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안개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구름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고기압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저기압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바람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속 습도를 포함한 기상 요소 확대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비와 눈이 내리는 과정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계절별 날씨의 특징 삭제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529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지구의 운동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태양과 별의 위치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 자전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 공전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천체 관측 프로그램을 이용하여 별자리 관찰하기 신설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529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계절의 변화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계절별 별자리 변화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 고도의 일변화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계절별 낮의 길이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 고도 측정기 만들기 실험 추가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하루 동안 기온 측정 삭제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51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5A1407C2-26AD-CAFB-93DC-19453CB93929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C85B0C-F7C0-93E8-D183-617DEEF1F0DC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606733-2F39-860B-2A0E-1A5DE07073B8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3AE794-F20B-CFEC-9CA2-F79C751F0713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127622C-01E7-CE4F-EDE8-CB55AF32533D}"/>
              </a:ext>
            </a:extLst>
          </p:cNvPr>
          <p:cNvGrpSpPr/>
          <p:nvPr/>
        </p:nvGrpSpPr>
        <p:grpSpPr>
          <a:xfrm>
            <a:off x="328311" y="1230346"/>
            <a:ext cx="6015698" cy="246221"/>
            <a:chOff x="328311" y="1277971"/>
            <a:chExt cx="6015698" cy="246221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FAF779B4-0D03-3B61-6964-7662A75726E1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E291919D-5D1C-654A-88D1-6B14D93C94F0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918187EE-13E2-E507-B416-915023A2772C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6B5CEB1F-C8D5-DE21-5C67-AD21E65F198E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3AA12A5E-8E8C-94CB-5372-36B1617C21F5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D6363A-1BE7-A97A-1463-035ADC73C8B1}"/>
                </a:ext>
              </a:extLst>
            </p:cNvPr>
            <p:cNvSpPr txBox="1"/>
            <p:nvPr/>
          </p:nvSpPr>
          <p:spPr>
            <a:xfrm>
              <a:off x="592434" y="1277971"/>
              <a:ext cx="575157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초등학교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사회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0" name="사각형: 둥근 위쪽 모서리 19">
            <a:extLst>
              <a:ext uri="{FF2B5EF4-FFF2-40B4-BE49-F238E27FC236}">
                <a16:creationId xmlns:a16="http://schemas.microsoft.com/office/drawing/2014/main" id="{B057F93B-B9FE-1D08-32ED-74D48A3BAC5B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73000">
                <a:srgbClr val="0F958E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BA9727C9-6A94-EAC4-A00C-F04B00F44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916800"/>
              </p:ext>
            </p:extLst>
          </p:nvPr>
        </p:nvGraphicFramePr>
        <p:xfrm>
          <a:off x="323850" y="1602961"/>
          <a:ext cx="8495524" cy="464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62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28044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4308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57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909948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3-4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감염병과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건강한 생활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질병과 예방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건강한 생활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학생들이 인지할 수 있는 생활 속 감염병과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예방 방법에 대한 내용으로 구성함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90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기후변화와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우리생활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 사례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기후변화와 우리 생활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기후변화의 사례를 중심으로 기후변화가 인간과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환경에 미치는 영향과 기후변화에 대한 인간의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대응을 다루는 내용으로 구성함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1470234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초등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5-6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자원과 에너지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자원의 종류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자원의 효율적인 이용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지속 가능한 에너지 이용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‘물의 여행’ 에서 다루었던 물 자원의 부족 현상을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자원의 일부 사례로 반영함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‘에너지와 생활’ 에서 다루었던 에너지의 효율적인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이용 방법의 내용을 확대하여 반영함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1064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나의 진로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진로와 과학의 관련성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진로 계획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과학의 유용성에 대한 이해를 바탕으로 미래 사회를 예측하고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과학적 요소를 연결하여 진로 탐색 및 준비하는 내용으로 구성함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31" name="그룹 30">
            <a:extLst>
              <a:ext uri="{FF2B5EF4-FFF2-40B4-BE49-F238E27FC236}">
                <a16:creationId xmlns:a16="http://schemas.microsoft.com/office/drawing/2014/main" id="{B6F60E00-B736-D459-B044-09FA9A44F43D}"/>
              </a:ext>
            </a:extLst>
          </p:cNvPr>
          <p:cNvGrpSpPr/>
          <p:nvPr/>
        </p:nvGrpSpPr>
        <p:grpSpPr>
          <a:xfrm>
            <a:off x="2106819" y="4974106"/>
            <a:ext cx="1482982" cy="517380"/>
            <a:chOff x="2051720" y="4972050"/>
            <a:chExt cx="1631280" cy="569118"/>
          </a:xfrm>
        </p:grpSpPr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F18A0B5E-EA0D-2BBE-C6EF-B4B0B505ACE0}"/>
                </a:ext>
              </a:extLst>
            </p:cNvPr>
            <p:cNvSpPr/>
            <p:nvPr/>
          </p:nvSpPr>
          <p:spPr>
            <a:xfrm>
              <a:off x="2051720" y="4972050"/>
              <a:ext cx="1631280" cy="569118"/>
            </a:xfrm>
            <a:custGeom>
              <a:avLst/>
              <a:gdLst>
                <a:gd name="connsiteX0" fmla="*/ 66676 w 1631280"/>
                <a:gd name="connsiteY0" fmla="*/ 0 h 569118"/>
                <a:gd name="connsiteX1" fmla="*/ 1564604 w 1631280"/>
                <a:gd name="connsiteY1" fmla="*/ 0 h 569118"/>
                <a:gd name="connsiteX2" fmla="*/ 1631280 w 1631280"/>
                <a:gd name="connsiteY2" fmla="*/ 66676 h 569118"/>
                <a:gd name="connsiteX3" fmla="*/ 1631280 w 1631280"/>
                <a:gd name="connsiteY3" fmla="*/ 333373 h 569118"/>
                <a:gd name="connsiteX4" fmla="*/ 1564604 w 1631280"/>
                <a:gd name="connsiteY4" fmla="*/ 400049 h 569118"/>
                <a:gd name="connsiteX5" fmla="*/ 385093 w 1631280"/>
                <a:gd name="connsiteY5" fmla="*/ 400049 h 569118"/>
                <a:gd name="connsiteX6" fmla="*/ 216024 w 1631280"/>
                <a:gd name="connsiteY6" fmla="*/ 569118 h 569118"/>
                <a:gd name="connsiteX7" fmla="*/ 216024 w 1631280"/>
                <a:gd name="connsiteY7" fmla="*/ 400049 h 569118"/>
                <a:gd name="connsiteX8" fmla="*/ 66676 w 1631280"/>
                <a:gd name="connsiteY8" fmla="*/ 400049 h 569118"/>
                <a:gd name="connsiteX9" fmla="*/ 0 w 1631280"/>
                <a:gd name="connsiteY9" fmla="*/ 333373 h 569118"/>
                <a:gd name="connsiteX10" fmla="*/ 0 w 1631280"/>
                <a:gd name="connsiteY10" fmla="*/ 66676 h 569118"/>
                <a:gd name="connsiteX11" fmla="*/ 66676 w 1631280"/>
                <a:gd name="connsiteY11" fmla="*/ 0 h 56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1280" h="569118">
                  <a:moveTo>
                    <a:pt x="66676" y="0"/>
                  </a:moveTo>
                  <a:lnTo>
                    <a:pt x="1564604" y="0"/>
                  </a:lnTo>
                  <a:cubicBezTo>
                    <a:pt x="1601428" y="0"/>
                    <a:pt x="1631280" y="29852"/>
                    <a:pt x="1631280" y="66676"/>
                  </a:cubicBezTo>
                  <a:lnTo>
                    <a:pt x="1631280" y="333373"/>
                  </a:lnTo>
                  <a:cubicBezTo>
                    <a:pt x="1631280" y="370197"/>
                    <a:pt x="1601428" y="400049"/>
                    <a:pt x="1564604" y="400049"/>
                  </a:cubicBezTo>
                  <a:lnTo>
                    <a:pt x="385093" y="400049"/>
                  </a:lnTo>
                  <a:lnTo>
                    <a:pt x="216024" y="569118"/>
                  </a:lnTo>
                  <a:lnTo>
                    <a:pt x="216024" y="400049"/>
                  </a:lnTo>
                  <a:lnTo>
                    <a:pt x="66676" y="400049"/>
                  </a:lnTo>
                  <a:cubicBezTo>
                    <a:pt x="29852" y="400049"/>
                    <a:pt x="0" y="370197"/>
                    <a:pt x="0" y="333373"/>
                  </a:cubicBezTo>
                  <a:lnTo>
                    <a:pt x="0" y="66676"/>
                  </a:lnTo>
                  <a:cubicBezTo>
                    <a:pt x="0" y="29852"/>
                    <a:pt x="29852" y="0"/>
                    <a:pt x="66676" y="0"/>
                  </a:cubicBezTo>
                  <a:close/>
                </a:path>
              </a:pathLst>
            </a:custGeom>
            <a:gradFill>
              <a:gsLst>
                <a:gs pos="0">
                  <a:srgbClr val="6ED5BF"/>
                </a:gs>
                <a:gs pos="100000">
                  <a:srgbClr val="B8A0DA"/>
                </a:gs>
                <a:gs pos="50000">
                  <a:srgbClr val="779EE3"/>
                </a:gs>
              </a:gsLst>
              <a:lin ang="2700000" scaled="0"/>
            </a:gra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A968DE2-3F8D-D7AC-B9C3-6058D49848D7}"/>
                </a:ext>
              </a:extLst>
            </p:cNvPr>
            <p:cNvSpPr txBox="1"/>
            <p:nvPr/>
          </p:nvSpPr>
          <p:spPr>
            <a:xfrm>
              <a:off x="2174382" y="5059283"/>
              <a:ext cx="1385956" cy="22006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진로연계학기 운영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19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14EFA6F-2D01-C862-1F00-BDD6B30353A9}"/>
              </a:ext>
            </a:extLst>
          </p:cNvPr>
          <p:cNvGrpSpPr/>
          <p:nvPr/>
        </p:nvGrpSpPr>
        <p:grpSpPr>
          <a:xfrm>
            <a:off x="1981547" y="0"/>
            <a:ext cx="5180906" cy="3926688"/>
            <a:chOff x="1981547" y="0"/>
            <a:chExt cx="5180906" cy="3926688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631F953B-1D1D-CA32-6750-D644EEB25980}"/>
                </a:ext>
              </a:extLst>
            </p:cNvPr>
            <p:cNvGrpSpPr/>
            <p:nvPr/>
          </p:nvGrpSpPr>
          <p:grpSpPr>
            <a:xfrm>
              <a:off x="4043081" y="3508219"/>
              <a:ext cx="1057838" cy="418469"/>
              <a:chOff x="2792006" y="3356992"/>
              <a:chExt cx="1163623" cy="506348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206378BA-A622-F031-3DB3-1ABCF9E84D99}"/>
                  </a:ext>
                </a:extLst>
              </p:cNvPr>
              <p:cNvSpPr/>
              <p:nvPr/>
            </p:nvSpPr>
            <p:spPr>
              <a:xfrm>
                <a:off x="2792006" y="3356992"/>
                <a:ext cx="1163623" cy="5063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B594C77-4418-4D9D-A8E3-6ED582FDB0FF}"/>
                  </a:ext>
                </a:extLst>
              </p:cNvPr>
              <p:cNvSpPr txBox="1"/>
              <p:nvPr/>
            </p:nvSpPr>
            <p:spPr>
              <a:xfrm>
                <a:off x="2987652" y="3423960"/>
                <a:ext cx="772327" cy="3724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중학교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F99592-B3CF-0E38-10F9-19B58CD33CCF}"/>
                </a:ext>
              </a:extLst>
            </p:cNvPr>
            <p:cNvSpPr txBox="1"/>
            <p:nvPr/>
          </p:nvSpPr>
          <p:spPr>
            <a:xfrm>
              <a:off x="1981547" y="2021427"/>
              <a:ext cx="5180906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개정 내용 및 특징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BD15BEC-5BB0-9D99-8EF0-E230BEBD1EB0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11" name="사각형: 둥근 위쪽 모서리 10">
                <a:extLst>
                  <a:ext uri="{FF2B5EF4-FFF2-40B4-BE49-F238E27FC236}">
                    <a16:creationId xmlns:a16="http://schemas.microsoft.com/office/drawing/2014/main" id="{B9DB97EC-10E6-ACD9-5A69-556C716FFF58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844739-A91A-3A4D-1368-09DB6622ACEF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356ED5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925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20F1367C-1087-164E-AF18-DDF9D8C32331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B40D37-4CB7-9841-DDFA-031588E76BC9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4D5333-7B63-8B2C-B23F-91CCF101125C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999A252-813F-CFD4-4A28-C8CCEA80EFD7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ACC98BE-F9E5-8197-B33D-C2E46B6C56D3}"/>
              </a:ext>
            </a:extLst>
          </p:cNvPr>
          <p:cNvGrpSpPr/>
          <p:nvPr/>
        </p:nvGrpSpPr>
        <p:grpSpPr>
          <a:xfrm>
            <a:off x="328311" y="1230346"/>
            <a:ext cx="4782989" cy="246221"/>
            <a:chOff x="328311" y="1277971"/>
            <a:chExt cx="4782989" cy="24622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B86D48AC-FECE-3147-2B4A-A84903BAA8E3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D2432707-3B9A-6C6A-C526-ED1435DF3A8F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BFEFDD02-3ECF-AC5A-AA0B-9666572E76E7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A104DA43-D9D6-CCEA-61EE-9684D80CC2D0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6DB5707A-C3E6-B1E0-B0CC-82E83EFA1E0E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95AA45-7247-526B-87EF-71084B1F6F13}"/>
                </a:ext>
              </a:extLst>
            </p:cNvPr>
            <p:cNvSpPr txBox="1"/>
            <p:nvPr/>
          </p:nvSpPr>
          <p:spPr>
            <a:xfrm>
              <a:off x="592434" y="1277971"/>
              <a:ext cx="451886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 개정내용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단원의 학년간 이동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(7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 단원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3" name="사각형: 둥근 위쪽 모서리 32">
            <a:extLst>
              <a:ext uri="{FF2B5EF4-FFF2-40B4-BE49-F238E27FC236}">
                <a16:creationId xmlns:a16="http://schemas.microsoft.com/office/drawing/2014/main" id="{618ACB0D-FE51-A23F-167E-6124703F7EE4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34" name="표 8">
            <a:extLst>
              <a:ext uri="{FF2B5EF4-FFF2-40B4-BE49-F238E27FC236}">
                <a16:creationId xmlns:a16="http://schemas.microsoft.com/office/drawing/2014/main" id="{39933618-3C7D-ABF3-0E50-EC8A0DFD7A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220239"/>
              </p:ext>
            </p:extLst>
          </p:nvPr>
        </p:nvGraphicFramePr>
        <p:xfrm>
          <a:off x="323850" y="1602961"/>
          <a:ext cx="8510080" cy="4642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0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3164925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4157155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0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변경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9851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인류의 지속가능한 삶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과학적 탐구방법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첨단 과학기술 추가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자유학기 연계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645314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구성과 다양성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세포의 구조와 기능의 관계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동물과 식물 비교 추가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생물의</a:t>
                      </a:r>
                      <a:b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유기적 구성 단계 이동 추가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꽃 관찰 좋은 계절 배치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9851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상태 변화 앞으로 배치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59851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상태 변화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확산 및 증발 현상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입자 운동 이동 추가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670686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힘의 작용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힘의 정의</a:t>
                      </a:r>
                      <a:r>
                        <a:rPr kumimoji="0" lang="en-US" altLang="ko-KR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힘의 표시 방법</a:t>
                      </a:r>
                      <a:r>
                        <a:rPr kumimoji="0" lang="en-US" altLang="ko-KR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힘의 평형</a:t>
                      </a:r>
                      <a:r>
                        <a:rPr kumimoji="0" lang="en-US" altLang="ko-KR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알짜 힘이 </a:t>
                      </a:r>
                      <a:r>
                        <a:rPr kumimoji="0" lang="en-US" altLang="ko-KR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0</a:t>
                      </a:r>
                      <a:r>
                        <a:rPr kumimoji="0" lang="ko-KR" altLang="en-US" sz="1200" b="0" i="0" u="none" strike="noStrike" kern="1200" cap="none" spc="-4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 아닐 때 추가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성질 앞에 힘 단원 배치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여러 가지 힘은 특징만 간단히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79217"/>
                  </a:ext>
                </a:extLst>
              </a:tr>
              <a:tr h="645314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성질</a:t>
                      </a:r>
                      <a:endParaRPr kumimoji="0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압력의 의미를 추가 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수학의 함수 배우는 시기 이후로 배치</a:t>
                      </a: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확산 및 증발 현상은 물질의 상태변화로 이동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59851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달의 크기 측정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5465C155-5F2F-1177-625C-474A75602B46}"/>
              </a:ext>
            </a:extLst>
          </p:cNvPr>
          <p:cNvGrpSpPr/>
          <p:nvPr/>
        </p:nvGrpSpPr>
        <p:grpSpPr>
          <a:xfrm>
            <a:off x="1588911" y="2086404"/>
            <a:ext cx="196385" cy="3959338"/>
            <a:chOff x="1588911" y="2086404"/>
            <a:chExt cx="196385" cy="395933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AC28A65-81FD-4D12-5930-37895B9FD5DD}"/>
                </a:ext>
              </a:extLst>
            </p:cNvPr>
            <p:cNvGrpSpPr/>
            <p:nvPr/>
          </p:nvGrpSpPr>
          <p:grpSpPr>
            <a:xfrm>
              <a:off x="1588911" y="2086404"/>
              <a:ext cx="196385" cy="195858"/>
              <a:chOff x="1926450" y="2049754"/>
              <a:chExt cx="178532" cy="178053"/>
            </a:xfrm>
          </p:grpSpPr>
          <p:sp>
            <p:nvSpPr>
              <p:cNvPr id="63" name="타원 62">
                <a:extLst>
                  <a:ext uri="{FF2B5EF4-FFF2-40B4-BE49-F238E27FC236}">
                    <a16:creationId xmlns:a16="http://schemas.microsoft.com/office/drawing/2014/main" id="{2D9266B5-308A-368E-97BE-B53DE3C57275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006E134-F42B-84DB-D7D1-2DE653675086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7A6CB18D-B0A6-F985-08B1-7BC2922A897E}"/>
                </a:ext>
              </a:extLst>
            </p:cNvPr>
            <p:cNvGrpSpPr/>
            <p:nvPr/>
          </p:nvGrpSpPr>
          <p:grpSpPr>
            <a:xfrm>
              <a:off x="1588911" y="2707233"/>
              <a:ext cx="196385" cy="195858"/>
              <a:chOff x="1926450" y="2049754"/>
              <a:chExt cx="178532" cy="178053"/>
            </a:xfrm>
          </p:grpSpPr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9A60F5A4-4EBA-322A-F1CB-72FAA2987B44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70BED9E-3093-66D7-2950-5CD4A7C0708B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3EFC06D0-B2C4-C15D-1751-F57139431E69}"/>
                </a:ext>
              </a:extLst>
            </p:cNvPr>
            <p:cNvGrpSpPr/>
            <p:nvPr/>
          </p:nvGrpSpPr>
          <p:grpSpPr>
            <a:xfrm>
              <a:off x="1588911" y="3328063"/>
              <a:ext cx="196385" cy="195858"/>
              <a:chOff x="1926450" y="2049754"/>
              <a:chExt cx="178532" cy="178053"/>
            </a:xfrm>
          </p:grpSpPr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0B28A440-29D2-C6F8-DA92-6F6E07084BC4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5143A4-89D3-3C5D-B122-B0133F693351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A895F7AB-0E9D-B2B2-5A1E-DF6EDDCE8E63}"/>
                </a:ext>
              </a:extLst>
            </p:cNvPr>
            <p:cNvGrpSpPr/>
            <p:nvPr/>
          </p:nvGrpSpPr>
          <p:grpSpPr>
            <a:xfrm>
              <a:off x="1588911" y="3929643"/>
              <a:ext cx="196385" cy="195858"/>
              <a:chOff x="1926450" y="2049754"/>
              <a:chExt cx="178532" cy="178053"/>
            </a:xfrm>
          </p:grpSpPr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78162C05-B1CD-461B-6AA9-0EF058A2E533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98B9949-4F51-436E-2C81-6BE51969CFD6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5B5B2106-97D4-7E3E-9FFD-5767D68D4E94}"/>
                </a:ext>
              </a:extLst>
            </p:cNvPr>
            <p:cNvGrpSpPr/>
            <p:nvPr/>
          </p:nvGrpSpPr>
          <p:grpSpPr>
            <a:xfrm>
              <a:off x="1588911" y="4564910"/>
              <a:ext cx="196385" cy="195858"/>
              <a:chOff x="1926450" y="2049754"/>
              <a:chExt cx="178532" cy="178053"/>
            </a:xfrm>
          </p:grpSpPr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F70E19F4-B700-0355-43DC-DEF4943269CC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E4FD4DD1-7BE5-98A6-8356-FD3CB21226CF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7EF226BC-C5F6-A1FF-C3AC-0C1C7C8B6D63}"/>
                </a:ext>
              </a:extLst>
            </p:cNvPr>
            <p:cNvGrpSpPr/>
            <p:nvPr/>
          </p:nvGrpSpPr>
          <p:grpSpPr>
            <a:xfrm>
              <a:off x="1588911" y="5224241"/>
              <a:ext cx="196385" cy="195858"/>
              <a:chOff x="1926450" y="2049754"/>
              <a:chExt cx="178532" cy="178053"/>
            </a:xfrm>
          </p:grpSpPr>
          <p:sp>
            <p:nvSpPr>
              <p:cNvPr id="109" name="타원 108">
                <a:extLst>
                  <a:ext uri="{FF2B5EF4-FFF2-40B4-BE49-F238E27FC236}">
                    <a16:creationId xmlns:a16="http://schemas.microsoft.com/office/drawing/2014/main" id="{B5B72745-D24A-76D0-423C-1224C30D6B99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53560E0-D97F-88DD-339B-36F8A5CC31F4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6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07AC3C0A-E96D-E9BA-0CF6-65093B09BCC3}"/>
                </a:ext>
              </a:extLst>
            </p:cNvPr>
            <p:cNvGrpSpPr/>
            <p:nvPr/>
          </p:nvGrpSpPr>
          <p:grpSpPr>
            <a:xfrm>
              <a:off x="1588911" y="5849884"/>
              <a:ext cx="196385" cy="195858"/>
              <a:chOff x="1926450" y="2049754"/>
              <a:chExt cx="178532" cy="178053"/>
            </a:xfrm>
          </p:grpSpPr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1DA4F25F-77FF-0AB7-0C0C-DA12731ECF74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0480473-64EE-072B-331C-767A41070017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7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D00DCE9-8067-8DB6-AAB4-A7E10FB6E94B}"/>
              </a:ext>
            </a:extLst>
          </p:cNvPr>
          <p:cNvGrpSpPr/>
          <p:nvPr/>
        </p:nvGrpSpPr>
        <p:grpSpPr>
          <a:xfrm>
            <a:off x="3759200" y="1551782"/>
            <a:ext cx="799824" cy="303214"/>
            <a:chOff x="3362325" y="1774825"/>
            <a:chExt cx="799824" cy="303214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5879FAA2-07CA-73B6-29A6-B10AFAA495D5}"/>
                </a:ext>
              </a:extLst>
            </p:cNvPr>
            <p:cNvGrpSpPr/>
            <p:nvPr/>
          </p:nvGrpSpPr>
          <p:grpSpPr>
            <a:xfrm>
              <a:off x="3362325" y="1774825"/>
              <a:ext cx="799824" cy="303214"/>
              <a:chOff x="3362325" y="1774825"/>
              <a:chExt cx="799824" cy="303214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2619679A-E117-5E45-DE13-D3B4A0C53E1C}"/>
                  </a:ext>
                </a:extLst>
              </p:cNvPr>
              <p:cNvSpPr/>
              <p:nvPr/>
            </p:nvSpPr>
            <p:spPr>
              <a:xfrm>
                <a:off x="3362325" y="1774825"/>
                <a:ext cx="799824" cy="226857"/>
              </a:xfrm>
              <a:prstGeom prst="roundRect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이등변 삼각형 9">
                <a:extLst>
                  <a:ext uri="{FF2B5EF4-FFF2-40B4-BE49-F238E27FC236}">
                    <a16:creationId xmlns:a16="http://schemas.microsoft.com/office/drawing/2014/main" id="{ECE21E89-696C-86AB-210A-284883B9958D}"/>
                  </a:ext>
                </a:extLst>
              </p:cNvPr>
              <p:cNvSpPr/>
              <p:nvPr/>
            </p:nvSpPr>
            <p:spPr>
              <a:xfrm flipV="1">
                <a:off x="3717031" y="1998664"/>
                <a:ext cx="90413" cy="79375"/>
              </a:xfrm>
              <a:prstGeom prst="triangle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08C479-766A-CF5A-5547-F2B9431A7FE0}"/>
                </a:ext>
              </a:extLst>
            </p:cNvPr>
            <p:cNvSpPr txBox="1"/>
            <p:nvPr/>
          </p:nvSpPr>
          <p:spPr>
            <a:xfrm>
              <a:off x="3411180" y="1811309"/>
              <a:ext cx="70211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1E5286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학년이동사항</a:t>
              </a:r>
            </a:p>
          </p:txBody>
        </p: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3422F5E5-917D-FC56-55AB-8C43B23E2388}"/>
              </a:ext>
            </a:extLst>
          </p:cNvPr>
          <p:cNvGrpSpPr/>
          <p:nvPr/>
        </p:nvGrpSpPr>
        <p:grpSpPr>
          <a:xfrm>
            <a:off x="3766939" y="2036094"/>
            <a:ext cx="784346" cy="4059649"/>
            <a:chOff x="3766939" y="2036094"/>
            <a:chExt cx="784346" cy="4059649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DE2A26C-0FA7-22BE-1CCA-5FDF585E148D}"/>
                </a:ext>
              </a:extLst>
            </p:cNvPr>
            <p:cNvGrpSpPr/>
            <p:nvPr/>
          </p:nvGrpSpPr>
          <p:grpSpPr>
            <a:xfrm>
              <a:off x="3766939" y="2036094"/>
              <a:ext cx="784346" cy="303510"/>
              <a:chOff x="3580040" y="1987025"/>
              <a:chExt cx="402494" cy="303510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EE5CE47C-67DB-5E01-5FB1-1F1BDCA2360E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63438E1-D3F0-898D-979E-65C23860E8AC}"/>
                  </a:ext>
                </a:extLst>
              </p:cNvPr>
              <p:cNvSpPr txBox="1"/>
              <p:nvPr/>
            </p:nvSpPr>
            <p:spPr>
              <a:xfrm>
                <a:off x="3752907" y="203105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694682C-377E-23A8-CD16-8931DEC10A41}"/>
                </a:ext>
              </a:extLst>
            </p:cNvPr>
            <p:cNvGrpSpPr/>
            <p:nvPr/>
          </p:nvGrpSpPr>
          <p:grpSpPr>
            <a:xfrm>
              <a:off x="3766939" y="3277028"/>
              <a:ext cx="784346" cy="303510"/>
              <a:chOff x="3580040" y="3025885"/>
              <a:chExt cx="402494" cy="303510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800DFA51-B2A7-2068-FE8C-28FF68B503E9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6764851-16C2-2128-2856-907CE8FC1AD6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18129FB-184C-07B9-ECEA-49AA9123A276}"/>
                </a:ext>
              </a:extLst>
            </p:cNvPr>
            <p:cNvGrpSpPr/>
            <p:nvPr/>
          </p:nvGrpSpPr>
          <p:grpSpPr>
            <a:xfrm>
              <a:off x="3766939" y="5792233"/>
              <a:ext cx="784346" cy="303510"/>
              <a:chOff x="3580040" y="3025885"/>
              <a:chExt cx="402494" cy="303510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C6D7F46B-568D-6B72-3387-42A64314C109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CDFF39F-CAC0-3BB6-F557-39BB612D924C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25F41C9A-4FC5-4B3E-C1FE-A0219524D8E9}"/>
              </a:ext>
            </a:extLst>
          </p:cNvPr>
          <p:cNvGrpSpPr/>
          <p:nvPr/>
        </p:nvGrpSpPr>
        <p:grpSpPr>
          <a:xfrm>
            <a:off x="3766939" y="2036094"/>
            <a:ext cx="784346" cy="4059649"/>
            <a:chOff x="3766939" y="2036094"/>
            <a:chExt cx="784346" cy="4059649"/>
          </a:xfrm>
        </p:grpSpPr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8D97802B-A3D7-8DF6-ABB6-4A65BB283FC2}"/>
                </a:ext>
              </a:extLst>
            </p:cNvPr>
            <p:cNvGrpSpPr/>
            <p:nvPr/>
          </p:nvGrpSpPr>
          <p:grpSpPr>
            <a:xfrm>
              <a:off x="3766939" y="2036094"/>
              <a:ext cx="784346" cy="303510"/>
              <a:chOff x="3580040" y="1987025"/>
              <a:chExt cx="402494" cy="303510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CF52A707-A5D5-D818-1A00-FC65907AADDD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00612A3-5588-88AE-229F-2E6BC2B78917}"/>
                  </a:ext>
                </a:extLst>
              </p:cNvPr>
              <p:cNvSpPr txBox="1"/>
              <p:nvPr/>
            </p:nvSpPr>
            <p:spPr>
              <a:xfrm>
                <a:off x="3679285" y="203105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1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8E4882E1-5D11-9342-7B58-5CE32190719B}"/>
                </a:ext>
              </a:extLst>
            </p:cNvPr>
            <p:cNvGrpSpPr/>
            <p:nvPr/>
          </p:nvGrpSpPr>
          <p:grpSpPr>
            <a:xfrm>
              <a:off x="3766939" y="3277028"/>
              <a:ext cx="784346" cy="303510"/>
              <a:chOff x="3580040" y="3025885"/>
              <a:chExt cx="402494" cy="303510"/>
            </a:xfrm>
          </p:grpSpPr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5E9C6DF8-79EB-AB82-25F1-E9D62C68961B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616DAC6-83CE-FA50-873C-BBE358560BF4}"/>
                  </a:ext>
                </a:extLst>
              </p:cNvPr>
              <p:cNvSpPr txBox="1"/>
              <p:nvPr/>
            </p:nvSpPr>
            <p:spPr>
              <a:xfrm>
                <a:off x="3679285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1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6BB0151D-9156-95BE-3E96-33E20F254526}"/>
                </a:ext>
              </a:extLst>
            </p:cNvPr>
            <p:cNvGrpSpPr/>
            <p:nvPr/>
          </p:nvGrpSpPr>
          <p:grpSpPr>
            <a:xfrm>
              <a:off x="3766939" y="5792233"/>
              <a:ext cx="784346" cy="303510"/>
              <a:chOff x="3580040" y="3025885"/>
              <a:chExt cx="402494" cy="303510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A9CFAF43-0C60-80EB-F5FD-C975B634B482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83E4EC8-5500-08F7-6C5A-4E7B999F697C}"/>
                  </a:ext>
                </a:extLst>
              </p:cNvPr>
              <p:cNvSpPr txBox="1"/>
              <p:nvPr/>
            </p:nvSpPr>
            <p:spPr>
              <a:xfrm>
                <a:off x="3679285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1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837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1.11111E-6 0.0291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07407E-6 L 0.01667 -4.07407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D996BB-3D70-BFD8-C2C1-C5FE020FCE1A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8C50BB5-B94B-DF8D-D048-8633541D6AF5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5E22754-08E9-0BB7-7995-AD2155379A23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7D0F7CE-B341-60FD-DEA4-5BDB138EC7BA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43726D4-31FE-666B-142A-C26A584CF673}"/>
              </a:ext>
            </a:extLst>
          </p:cNvPr>
          <p:cNvGrpSpPr/>
          <p:nvPr/>
        </p:nvGrpSpPr>
        <p:grpSpPr>
          <a:xfrm>
            <a:off x="328311" y="1230346"/>
            <a:ext cx="4782989" cy="246221"/>
            <a:chOff x="328311" y="1277971"/>
            <a:chExt cx="4782989" cy="246221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923F4296-D78D-5335-CA48-D4F22081BB02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FAC55781-468A-BA56-3092-D59CF92D5BD6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BA22200D-23B1-13CD-0EE4-2B72400D58C8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6A9D59CD-4C19-D7AD-C9FE-1786CB0B62B3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B15DD87F-4E4C-B764-A850-83ED82D9AA1B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A4E7B1-ADB9-070D-6D24-FCDA88933C51}"/>
                </a:ext>
              </a:extLst>
            </p:cNvPr>
            <p:cNvSpPr txBox="1"/>
            <p:nvPr/>
          </p:nvSpPr>
          <p:spPr>
            <a:xfrm>
              <a:off x="592434" y="1277971"/>
              <a:ext cx="451886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 개정내용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단원의 학년간 이동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(8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 단원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41" name="사각형: 둥근 위쪽 모서리 40">
            <a:extLst>
              <a:ext uri="{FF2B5EF4-FFF2-40B4-BE49-F238E27FC236}">
                <a16:creationId xmlns:a16="http://schemas.microsoft.com/office/drawing/2014/main" id="{2F4118DC-52EE-7AA1-1E12-06AA1AE12B0C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3337EFD-6B56-1362-C2B1-15EDDD134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17734"/>
              </p:ext>
            </p:extLst>
          </p:nvPr>
        </p:nvGraphicFramePr>
        <p:xfrm>
          <a:off x="323850" y="1602961"/>
          <a:ext cx="8510400" cy="4634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0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555325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4767075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47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변경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특성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혼합물의 분리 방법 통합 및 간소화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크로마토그래피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지권의 변화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암석과 광물의 활용 및 자원으로서의 가치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인식 추가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빛과 파동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반사와 굴절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파동의 발생과 전달 등 기초 개념을 강조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파동의 종류인 종파와 횡파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구성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주기율표 추가 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학년에 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학기의 화학 반응 관련 단원과 가까이 배치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식물과 에너지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식물의 증산작용을 삭제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광합성에 관한 개념 강조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79217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동물과 에너지</a:t>
                      </a:r>
                      <a:endParaRPr kumimoji="0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기관계에 대한 탐구는 증강 현실</a:t>
                      </a: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가상 현실 등 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실감형 자료를 활용 강조</a:t>
                      </a:r>
                      <a:b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유기적 구성 단계는 </a:t>
                      </a: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학년 ‘생물의 구성과 다양성’으로 이동</a:t>
                      </a: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568258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전기와 자기</a:t>
                      </a:r>
                      <a:endParaRPr kumimoji="0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에너지 전환과 보존</a:t>
                      </a: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'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에서 다루던 전기 에너지</a:t>
                      </a: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소비 전력</a:t>
                      </a:r>
                      <a: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의 개념 통합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전자기 유도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543702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별과 우주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성취기준 구체화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</a:tbl>
          </a:graphicData>
        </a:graphic>
      </p:graphicFrame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1C7424E1-8164-21F6-4280-050522FCEE63}"/>
              </a:ext>
            </a:extLst>
          </p:cNvPr>
          <p:cNvGrpSpPr/>
          <p:nvPr/>
        </p:nvGrpSpPr>
        <p:grpSpPr>
          <a:xfrm>
            <a:off x="1588911" y="2048231"/>
            <a:ext cx="196385" cy="4002654"/>
            <a:chOff x="1588911" y="2048231"/>
            <a:chExt cx="196385" cy="4002654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1B88EE1D-CD58-AB8C-0A5F-F2068FC21010}"/>
                </a:ext>
              </a:extLst>
            </p:cNvPr>
            <p:cNvGrpSpPr/>
            <p:nvPr/>
          </p:nvGrpSpPr>
          <p:grpSpPr>
            <a:xfrm>
              <a:off x="1588911" y="2048231"/>
              <a:ext cx="196385" cy="195858"/>
              <a:chOff x="1926450" y="2049754"/>
              <a:chExt cx="178532" cy="178053"/>
            </a:xfrm>
          </p:grpSpPr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9BD10182-D58D-1A77-D717-09447D5A2387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03A378F-6771-E366-3F8F-3C44A68697F2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8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F1D1BC16-EB69-D303-1718-9D00D2BFA4B0}"/>
                </a:ext>
              </a:extLst>
            </p:cNvPr>
            <p:cNvGrpSpPr/>
            <p:nvPr/>
          </p:nvGrpSpPr>
          <p:grpSpPr>
            <a:xfrm>
              <a:off x="1588911" y="2592059"/>
              <a:ext cx="196385" cy="195858"/>
              <a:chOff x="1926450" y="2049754"/>
              <a:chExt cx="178532" cy="178053"/>
            </a:xfrm>
          </p:grpSpPr>
          <p:sp>
            <p:nvSpPr>
              <p:cNvPr id="76" name="타원 75">
                <a:extLst>
                  <a:ext uri="{FF2B5EF4-FFF2-40B4-BE49-F238E27FC236}">
                    <a16:creationId xmlns:a16="http://schemas.microsoft.com/office/drawing/2014/main" id="{0C85846D-A704-880A-DA5D-BE014E14D40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DA2B0A17-A6E5-E82A-29CC-F98B25AF3620}"/>
                  </a:ext>
                </a:extLst>
              </p:cNvPr>
              <p:cNvSpPr txBox="1"/>
              <p:nvPr/>
            </p:nvSpPr>
            <p:spPr>
              <a:xfrm>
                <a:off x="1979285" y="2068835"/>
                <a:ext cx="72864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9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32E00F55-28B6-5CAA-F316-2F68A44DE755}"/>
                </a:ext>
              </a:extLst>
            </p:cNvPr>
            <p:cNvGrpSpPr/>
            <p:nvPr/>
          </p:nvGrpSpPr>
          <p:grpSpPr>
            <a:xfrm>
              <a:off x="1588911" y="3135887"/>
              <a:ext cx="196385" cy="195858"/>
              <a:chOff x="1926450" y="2049754"/>
              <a:chExt cx="178532" cy="178053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D169C5DF-4F65-96FC-39A2-994D251636F2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C5DF535-BA03-546A-DAD3-FB8307DCC850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10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925F0E61-A8BF-DF0C-EB99-BC273DF502B4}"/>
                </a:ext>
              </a:extLst>
            </p:cNvPr>
            <p:cNvGrpSpPr/>
            <p:nvPr/>
          </p:nvGrpSpPr>
          <p:grpSpPr>
            <a:xfrm>
              <a:off x="1588911" y="4223543"/>
              <a:ext cx="196385" cy="195858"/>
              <a:chOff x="1926450" y="2049754"/>
              <a:chExt cx="178532" cy="178053"/>
            </a:xfrm>
          </p:grpSpPr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7B57D936-BB3F-2404-3480-9FBE9F5D6D87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91448A0-4AF7-622E-1C21-9FE432AD5DCA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12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F420DFA6-C37E-829E-8658-92DC90119258}"/>
                </a:ext>
              </a:extLst>
            </p:cNvPr>
            <p:cNvGrpSpPr/>
            <p:nvPr/>
          </p:nvGrpSpPr>
          <p:grpSpPr>
            <a:xfrm>
              <a:off x="1588911" y="4767371"/>
              <a:ext cx="196385" cy="195858"/>
              <a:chOff x="1926450" y="2049754"/>
              <a:chExt cx="178532" cy="178053"/>
            </a:xfrm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BF8AA47E-876B-0C4D-9103-06B88237AD9A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9D36B8C-9EC8-0890-4E29-98BDA2992593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13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0FCBAA5E-954D-C108-A7A6-37EB615AE4F1}"/>
                </a:ext>
              </a:extLst>
            </p:cNvPr>
            <p:cNvGrpSpPr/>
            <p:nvPr/>
          </p:nvGrpSpPr>
          <p:grpSpPr>
            <a:xfrm>
              <a:off x="1588911" y="5311199"/>
              <a:ext cx="196385" cy="195858"/>
              <a:chOff x="1926450" y="2049754"/>
              <a:chExt cx="178532" cy="178053"/>
            </a:xfrm>
          </p:grpSpPr>
          <p:sp>
            <p:nvSpPr>
              <p:cNvPr id="68" name="타원 67">
                <a:extLst>
                  <a:ext uri="{FF2B5EF4-FFF2-40B4-BE49-F238E27FC236}">
                    <a16:creationId xmlns:a16="http://schemas.microsoft.com/office/drawing/2014/main" id="{7AD4FFDD-A00A-3A52-FBB1-7313808CA27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FF74FE-2530-753F-1D25-B73AE36566AE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14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3446852-1CB5-6895-59DA-AB1A4C3030DB}"/>
                </a:ext>
              </a:extLst>
            </p:cNvPr>
            <p:cNvGrpSpPr/>
            <p:nvPr/>
          </p:nvGrpSpPr>
          <p:grpSpPr>
            <a:xfrm>
              <a:off x="1588911" y="5855027"/>
              <a:ext cx="196385" cy="195858"/>
              <a:chOff x="1926450" y="2049754"/>
              <a:chExt cx="178532" cy="178053"/>
            </a:xfrm>
          </p:grpSpPr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38D744AC-BBA9-C592-47E4-34EB759641C7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CE83AFF-3424-95CC-02F2-046F2C3504D6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15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E53F8688-B5CA-F1DB-CF54-F1715DCF77DC}"/>
                </a:ext>
              </a:extLst>
            </p:cNvPr>
            <p:cNvGrpSpPr/>
            <p:nvPr/>
          </p:nvGrpSpPr>
          <p:grpSpPr>
            <a:xfrm>
              <a:off x="1588911" y="3679715"/>
              <a:ext cx="196385" cy="195858"/>
              <a:chOff x="1926450" y="2049754"/>
              <a:chExt cx="178532" cy="178053"/>
            </a:xfrm>
          </p:grpSpPr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92B13E83-0A7F-A9AE-9890-03D456566A0C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D6738EA-E3A5-D1C7-FBC9-B571C3F117FD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11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54FEB903-8321-F62F-D2FE-9E78167AADBE}"/>
              </a:ext>
            </a:extLst>
          </p:cNvPr>
          <p:cNvGrpSpPr/>
          <p:nvPr/>
        </p:nvGrpSpPr>
        <p:grpSpPr>
          <a:xfrm>
            <a:off x="3197225" y="1551782"/>
            <a:ext cx="799824" cy="303214"/>
            <a:chOff x="3362325" y="1774825"/>
            <a:chExt cx="799824" cy="303214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72E824F-5732-BD78-7721-445C6A7ECCAA}"/>
                </a:ext>
              </a:extLst>
            </p:cNvPr>
            <p:cNvGrpSpPr/>
            <p:nvPr/>
          </p:nvGrpSpPr>
          <p:grpSpPr>
            <a:xfrm>
              <a:off x="3362325" y="1774825"/>
              <a:ext cx="799824" cy="303214"/>
              <a:chOff x="3362325" y="1774825"/>
              <a:chExt cx="799824" cy="30321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62C0F995-4341-A04B-2C25-69E09957090D}"/>
                  </a:ext>
                </a:extLst>
              </p:cNvPr>
              <p:cNvSpPr/>
              <p:nvPr/>
            </p:nvSpPr>
            <p:spPr>
              <a:xfrm>
                <a:off x="3362325" y="1774825"/>
                <a:ext cx="799824" cy="226857"/>
              </a:xfrm>
              <a:prstGeom prst="roundRect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이등변 삼각형 6">
                <a:extLst>
                  <a:ext uri="{FF2B5EF4-FFF2-40B4-BE49-F238E27FC236}">
                    <a16:creationId xmlns:a16="http://schemas.microsoft.com/office/drawing/2014/main" id="{67A9051E-A95A-0E3B-E195-6571DA1691E0}"/>
                  </a:ext>
                </a:extLst>
              </p:cNvPr>
              <p:cNvSpPr/>
              <p:nvPr/>
            </p:nvSpPr>
            <p:spPr>
              <a:xfrm flipV="1">
                <a:off x="3717031" y="1998664"/>
                <a:ext cx="90413" cy="79375"/>
              </a:xfrm>
              <a:prstGeom prst="triangle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3655E1-21FD-105D-3D41-5E167DBF8094}"/>
                </a:ext>
              </a:extLst>
            </p:cNvPr>
            <p:cNvSpPr txBox="1"/>
            <p:nvPr/>
          </p:nvSpPr>
          <p:spPr>
            <a:xfrm>
              <a:off x="3411180" y="1811309"/>
              <a:ext cx="70211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1E5286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학년이동사항</a:t>
              </a:r>
            </a:p>
          </p:txBody>
        </p: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936C3022-65A7-66AE-A7F9-0FCC4D844FFC}"/>
              </a:ext>
            </a:extLst>
          </p:cNvPr>
          <p:cNvGrpSpPr/>
          <p:nvPr/>
        </p:nvGrpSpPr>
        <p:grpSpPr>
          <a:xfrm>
            <a:off x="3204964" y="2549442"/>
            <a:ext cx="784346" cy="3554549"/>
            <a:chOff x="3204964" y="2549442"/>
            <a:chExt cx="784346" cy="3554549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6BD1486-7370-4FD4-1AC1-B7EC75FEDFD0}"/>
                </a:ext>
              </a:extLst>
            </p:cNvPr>
            <p:cNvGrpSpPr/>
            <p:nvPr/>
          </p:nvGrpSpPr>
          <p:grpSpPr>
            <a:xfrm>
              <a:off x="3204964" y="2549442"/>
              <a:ext cx="784346" cy="303510"/>
              <a:chOff x="3580040" y="1987025"/>
              <a:chExt cx="402494" cy="303510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101B1369-FC67-6A99-B7AA-702DE5444D30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96C61A-1B47-79AC-4EE1-AA564396BC6B}"/>
                  </a:ext>
                </a:extLst>
              </p:cNvPr>
              <p:cNvSpPr txBox="1"/>
              <p:nvPr/>
            </p:nvSpPr>
            <p:spPr>
              <a:xfrm>
                <a:off x="3752907" y="203105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453F8BC7-CBB3-1BBA-7154-FA8B03F8922C}"/>
                </a:ext>
              </a:extLst>
            </p:cNvPr>
            <p:cNvGrpSpPr/>
            <p:nvPr/>
          </p:nvGrpSpPr>
          <p:grpSpPr>
            <a:xfrm>
              <a:off x="3204964" y="3092368"/>
              <a:ext cx="784346" cy="303510"/>
              <a:chOff x="3580040" y="3025885"/>
              <a:chExt cx="402494" cy="303510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A36FDF43-28D8-D7A3-7757-C34C494A8A2B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FA7D148-F560-38BB-DF8B-439C3AF28323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CB02A21-0601-A51B-74DC-22137BE12060}"/>
                </a:ext>
              </a:extLst>
            </p:cNvPr>
            <p:cNvGrpSpPr/>
            <p:nvPr/>
          </p:nvGrpSpPr>
          <p:grpSpPr>
            <a:xfrm>
              <a:off x="3204964" y="5800481"/>
              <a:ext cx="784346" cy="303510"/>
              <a:chOff x="3580040" y="3025885"/>
              <a:chExt cx="402494" cy="303510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B9383629-A55B-E34F-3612-1C8EB3D9DD6E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8904FA-04D9-A9C8-8749-D62BEA367EF0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5814D24E-1E6B-9FC5-276F-6F6714ED5508}"/>
              </a:ext>
            </a:extLst>
          </p:cNvPr>
          <p:cNvGrpSpPr/>
          <p:nvPr/>
        </p:nvGrpSpPr>
        <p:grpSpPr>
          <a:xfrm>
            <a:off x="3204964" y="2549442"/>
            <a:ext cx="784346" cy="3554549"/>
            <a:chOff x="3204964" y="2549442"/>
            <a:chExt cx="784346" cy="3554549"/>
          </a:xfrm>
        </p:grpSpPr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D3E46293-1A8D-71B9-F33D-2FEC92152149}"/>
                </a:ext>
              </a:extLst>
            </p:cNvPr>
            <p:cNvGrpSpPr/>
            <p:nvPr/>
          </p:nvGrpSpPr>
          <p:grpSpPr>
            <a:xfrm>
              <a:off x="3204964" y="2549442"/>
              <a:ext cx="784346" cy="303510"/>
              <a:chOff x="3580040" y="1987025"/>
              <a:chExt cx="402494" cy="303510"/>
            </a:xfrm>
          </p:grpSpPr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D7ACC554-8570-99A1-62F0-457EED3E63F0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A82BB0D-5C11-DED5-327E-AEFE86A8D4E4}"/>
                  </a:ext>
                </a:extLst>
              </p:cNvPr>
              <p:cNvSpPr txBox="1"/>
              <p:nvPr/>
            </p:nvSpPr>
            <p:spPr>
              <a:xfrm>
                <a:off x="3679285" y="203105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2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5792A813-6E2C-5779-6803-447A5FDE8AF8}"/>
                </a:ext>
              </a:extLst>
            </p:cNvPr>
            <p:cNvGrpSpPr/>
            <p:nvPr/>
          </p:nvGrpSpPr>
          <p:grpSpPr>
            <a:xfrm>
              <a:off x="3204964" y="3092368"/>
              <a:ext cx="784346" cy="303510"/>
              <a:chOff x="3580040" y="3025885"/>
              <a:chExt cx="402494" cy="303510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C4B74C00-9FED-EBC7-22E3-457D81F89DA4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887D68A-0B7E-18F6-07E8-7791789AA5CE}"/>
                  </a:ext>
                </a:extLst>
              </p:cNvPr>
              <p:cNvSpPr txBox="1"/>
              <p:nvPr/>
            </p:nvSpPr>
            <p:spPr>
              <a:xfrm>
                <a:off x="3679284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2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7511E7DD-9D11-CDE1-205D-842753C1A894}"/>
                </a:ext>
              </a:extLst>
            </p:cNvPr>
            <p:cNvGrpSpPr/>
            <p:nvPr/>
          </p:nvGrpSpPr>
          <p:grpSpPr>
            <a:xfrm>
              <a:off x="3204964" y="5800481"/>
              <a:ext cx="784346" cy="303510"/>
              <a:chOff x="3580040" y="3025885"/>
              <a:chExt cx="402494" cy="303510"/>
            </a:xfrm>
          </p:grpSpPr>
          <p:sp>
            <p:nvSpPr>
              <p:cNvPr id="86" name="사각형: 둥근 모서리 85">
                <a:extLst>
                  <a:ext uri="{FF2B5EF4-FFF2-40B4-BE49-F238E27FC236}">
                    <a16:creationId xmlns:a16="http://schemas.microsoft.com/office/drawing/2014/main" id="{B98B99EB-8AF0-36FF-64C5-CBC623278CE9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97FDC77-C943-92B5-CCDD-1F0B5CCF9D31}"/>
                  </a:ext>
                </a:extLst>
              </p:cNvPr>
              <p:cNvSpPr txBox="1"/>
              <p:nvPr/>
            </p:nvSpPr>
            <p:spPr>
              <a:xfrm>
                <a:off x="3679285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2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515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2.77778E-6 0.0291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0.01667 2.96296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229CF02-AF49-5F3F-F9DD-1E973664920D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1B83BCA-D739-83AE-0169-C53384C289DB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A3A3974-E60E-A38B-2F18-27B8AF0EFC35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AD08937-E4CF-52B1-108A-6BCAEA4AA463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6373390F-8804-6E93-ACF6-EB9D7326A07F}"/>
              </a:ext>
            </a:extLst>
          </p:cNvPr>
          <p:cNvGrpSpPr/>
          <p:nvPr/>
        </p:nvGrpSpPr>
        <p:grpSpPr>
          <a:xfrm>
            <a:off x="328311" y="1230346"/>
            <a:ext cx="5097177" cy="246221"/>
            <a:chOff x="328311" y="1277971"/>
            <a:chExt cx="5097177" cy="246221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417F36E1-2A53-48D5-4976-8E0588A7156C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62DC48D8-EB12-E71C-EC78-0CD4DF77CECC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2AA0CA45-0A0A-03F6-D678-0782EFE7B01F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014437B0-EABE-A965-E190-31CF41F1DDC7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58F2218F-3D5B-806E-9ECA-F12D5B84B6CC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207B02B-2EAC-D310-0B50-7A3B3659C598}"/>
                </a:ext>
              </a:extLst>
            </p:cNvPr>
            <p:cNvSpPr txBox="1"/>
            <p:nvPr/>
          </p:nvSpPr>
          <p:spPr>
            <a:xfrm>
              <a:off x="592434" y="1277971"/>
              <a:ext cx="483305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3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 개정내용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단원의 학년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군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간 이동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(8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 단원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41" name="사각형: 둥근 위쪽 모서리 40">
            <a:extLst>
              <a:ext uri="{FF2B5EF4-FFF2-40B4-BE49-F238E27FC236}">
                <a16:creationId xmlns:a16="http://schemas.microsoft.com/office/drawing/2014/main" id="{9D0A0CB2-384C-26E3-44FE-C3C0B08803ED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18DE5DE7-8DF2-CEB7-E587-E64796E3E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186992"/>
              </p:ext>
            </p:extLst>
          </p:nvPr>
        </p:nvGraphicFramePr>
        <p:xfrm>
          <a:off x="323850" y="1602963"/>
          <a:ext cx="8510400" cy="4635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0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47664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384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변경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378899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반응의 규칙성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질량보존의 법칙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실험자료를 통한 추론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강조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35205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날씨와 기후변화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온실 기체량과 기후변화에 관한 자료 검색 활동 시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실시간 데이터 활용 강조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960389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지구와 우주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수권과 해수의 순환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대기 대순환과 해양 표층 순환과의 관계 및 해류 추가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기후변화에 영향을 미치는 해류의 역할 추가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생태교육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염분비 일정 법칙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우리나라 주변 해류 및 조석 현상을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688523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‘운동과 에너지’ 및 ‘에너지 전환과 보존’ 통합</a:t>
                      </a:r>
                    </a:p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운동에 대한 해석과 분석 시 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도구를 활용 강조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378899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자극과 반응</a:t>
                      </a:r>
                      <a:endParaRPr kumimoji="0" lang="en-US" altLang="ko-KR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79217"/>
                  </a:ext>
                </a:extLst>
              </a:tr>
              <a:tr h="378899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생식과 유전</a:t>
                      </a:r>
                      <a:endParaRPr kumimoji="0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유지</a:t>
                      </a:r>
                      <a:endParaRPr kumimoji="0" lang="en-US" altLang="ko-KR" sz="1200" b="0" i="0" u="none" strike="noStrike" kern="1200" cap="none" spc="-20" normalizeH="0" baseline="0" noProof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568258"/>
                  </a:ext>
                </a:extLst>
              </a:tr>
              <a:tr h="650764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재해</a:t>
                      </a:r>
                      <a:r>
                        <a:rPr kumimoji="0" lang="en-US" altLang="ko-KR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재난과 안전 </a:t>
                      </a:r>
                      <a:endParaRPr kumimoji="0" sz="12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기본적인 과학 개념과 원리를 학습한 후 발생 원인과 피해를 과학적으로</a:t>
                      </a:r>
                      <a:br>
                        <a:rPr kumimoji="0" lang="en-US" altLang="ko-KR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분석 강조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58820"/>
                  </a:ext>
                </a:extLst>
              </a:tr>
              <a:tr h="378899"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사회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나의 미래</a:t>
                      </a:r>
                    </a:p>
                  </a:txBody>
                  <a:tcPr marL="32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5413" marR="0" lvl="0" indent="-1254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20" normalizeH="0" baseline="0" noProof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진로연계학기와 연계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F80C87DA-6FCD-F16B-A5D7-4AF243DAF6A6}"/>
              </a:ext>
            </a:extLst>
          </p:cNvPr>
          <p:cNvGrpSpPr/>
          <p:nvPr/>
        </p:nvGrpSpPr>
        <p:grpSpPr>
          <a:xfrm>
            <a:off x="1588911" y="1976142"/>
            <a:ext cx="196385" cy="4170880"/>
            <a:chOff x="1588911" y="1976142"/>
            <a:chExt cx="196385" cy="4170880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B3101414-AEDF-37C0-5F64-65145CFA5DC7}"/>
                </a:ext>
              </a:extLst>
            </p:cNvPr>
            <p:cNvGrpSpPr/>
            <p:nvPr/>
          </p:nvGrpSpPr>
          <p:grpSpPr>
            <a:xfrm>
              <a:off x="1588911" y="1976142"/>
              <a:ext cx="196385" cy="195858"/>
              <a:chOff x="1926450" y="2049754"/>
              <a:chExt cx="178532" cy="178053"/>
            </a:xfrm>
          </p:grpSpPr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F6713439-5647-B2CD-1F27-B84751752EF8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F279006-4E18-D27B-055F-EE4709C56F0B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16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F5C4372B-9853-36BC-714A-795FC88B89CD}"/>
                </a:ext>
              </a:extLst>
            </p:cNvPr>
            <p:cNvGrpSpPr/>
            <p:nvPr/>
          </p:nvGrpSpPr>
          <p:grpSpPr>
            <a:xfrm>
              <a:off x="1588911" y="2442867"/>
              <a:ext cx="196385" cy="195858"/>
              <a:chOff x="1926450" y="2049754"/>
              <a:chExt cx="178532" cy="178053"/>
            </a:xfrm>
          </p:grpSpPr>
          <p:sp>
            <p:nvSpPr>
              <p:cNvPr id="79" name="타원 78">
                <a:extLst>
                  <a:ext uri="{FF2B5EF4-FFF2-40B4-BE49-F238E27FC236}">
                    <a16:creationId xmlns:a16="http://schemas.microsoft.com/office/drawing/2014/main" id="{2CC7AE0D-1EBC-66B0-D15F-93DF92EDA4F1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FF37040-8F67-91D1-8CC1-06F7C8D1BC8D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17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C0785A12-85B0-42A4-2742-580F1A567E7B}"/>
                </a:ext>
              </a:extLst>
            </p:cNvPr>
            <p:cNvGrpSpPr/>
            <p:nvPr/>
          </p:nvGrpSpPr>
          <p:grpSpPr>
            <a:xfrm>
              <a:off x="1588911" y="3192961"/>
              <a:ext cx="196385" cy="195858"/>
              <a:chOff x="1926450" y="2049754"/>
              <a:chExt cx="178532" cy="178053"/>
            </a:xfrm>
          </p:grpSpPr>
          <p:sp>
            <p:nvSpPr>
              <p:cNvPr id="77" name="타원 76">
                <a:extLst>
                  <a:ext uri="{FF2B5EF4-FFF2-40B4-BE49-F238E27FC236}">
                    <a16:creationId xmlns:a16="http://schemas.microsoft.com/office/drawing/2014/main" id="{6901455D-7403-D79C-81DB-E1DC607C1790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C12F13E-6D69-0B16-AF58-23A41C5A6752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18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976F3480-4B07-585A-3237-979DD1227C7F}"/>
                </a:ext>
              </a:extLst>
            </p:cNvPr>
            <p:cNvGrpSpPr/>
            <p:nvPr/>
          </p:nvGrpSpPr>
          <p:grpSpPr>
            <a:xfrm>
              <a:off x="1588911" y="4543129"/>
              <a:ext cx="196385" cy="195858"/>
              <a:chOff x="1926450" y="2049754"/>
              <a:chExt cx="178532" cy="178053"/>
            </a:xfrm>
          </p:grpSpPr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85D25614-2270-10DD-D5ED-840B4CF6656E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CDF70B7-807E-9F2D-B842-9E7D0C44092C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20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716998BB-C875-2363-6BFD-CCC4D25A7384}"/>
                </a:ext>
              </a:extLst>
            </p:cNvPr>
            <p:cNvGrpSpPr/>
            <p:nvPr/>
          </p:nvGrpSpPr>
          <p:grpSpPr>
            <a:xfrm>
              <a:off x="1588911" y="4924130"/>
              <a:ext cx="196385" cy="195858"/>
              <a:chOff x="1926450" y="2049754"/>
              <a:chExt cx="178532" cy="178053"/>
            </a:xfrm>
          </p:grpSpPr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F20613C4-671E-77BE-056B-AB6F65D4BBC4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7BD37C5-2547-9912-5E83-21B7E241A5B4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21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83607424-DC98-A60D-0011-9AFE45394BC4}"/>
                </a:ext>
              </a:extLst>
            </p:cNvPr>
            <p:cNvGrpSpPr/>
            <p:nvPr/>
          </p:nvGrpSpPr>
          <p:grpSpPr>
            <a:xfrm>
              <a:off x="1588911" y="5433717"/>
              <a:ext cx="196385" cy="195858"/>
              <a:chOff x="1926450" y="2049754"/>
              <a:chExt cx="178532" cy="178053"/>
            </a:xfrm>
          </p:grpSpPr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34CC79CD-76B6-D211-3478-AD0FD24DB0B5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CA9AFF4-7FFC-EF9A-FDDC-760A1C47CD9D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22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CC46A8B4-2477-D3E7-43E0-A64820766C03}"/>
                </a:ext>
              </a:extLst>
            </p:cNvPr>
            <p:cNvGrpSpPr/>
            <p:nvPr/>
          </p:nvGrpSpPr>
          <p:grpSpPr>
            <a:xfrm>
              <a:off x="1588911" y="5951164"/>
              <a:ext cx="196385" cy="195858"/>
              <a:chOff x="1926450" y="2049754"/>
              <a:chExt cx="178532" cy="178053"/>
            </a:xfrm>
          </p:grpSpPr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2E8B98C3-C90E-7988-E276-710EB7E48ACD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95F45DF-1A7F-C1E4-03C9-41D3D662416C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23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201C18CC-20B0-B266-22A8-FD4BE68DA024}"/>
                </a:ext>
              </a:extLst>
            </p:cNvPr>
            <p:cNvGrpSpPr/>
            <p:nvPr/>
          </p:nvGrpSpPr>
          <p:grpSpPr>
            <a:xfrm>
              <a:off x="1588911" y="4033542"/>
              <a:ext cx="196385" cy="195858"/>
              <a:chOff x="1926450" y="2049754"/>
              <a:chExt cx="178532" cy="178053"/>
            </a:xfrm>
          </p:grpSpPr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61E8A5AA-299A-852A-449F-EA00B812BF4B}"/>
                  </a:ext>
                </a:extLst>
              </p:cNvPr>
              <p:cNvSpPr/>
              <p:nvPr/>
            </p:nvSpPr>
            <p:spPr>
              <a:xfrm>
                <a:off x="1926450" y="2049754"/>
                <a:ext cx="178532" cy="178053"/>
              </a:xfrm>
              <a:prstGeom prst="ellipse">
                <a:avLst/>
              </a:prstGeom>
              <a:solidFill>
                <a:srgbClr val="286EB4">
                  <a:alpha val="2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CB3E5B4-9369-E5A2-1CE2-ABC6A0E17C61}"/>
                  </a:ext>
                </a:extLst>
              </p:cNvPr>
              <p:cNvSpPr txBox="1"/>
              <p:nvPr/>
            </p:nvSpPr>
            <p:spPr>
              <a:xfrm>
                <a:off x="1942853" y="2068835"/>
                <a:ext cx="145728" cy="1398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286EB4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19</a:t>
                </a:r>
                <a:endPara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59F139B3-63D2-4058-A5B5-EAB4468E84F0}"/>
              </a:ext>
            </a:extLst>
          </p:cNvPr>
          <p:cNvGrpSpPr/>
          <p:nvPr/>
        </p:nvGrpSpPr>
        <p:grpSpPr>
          <a:xfrm>
            <a:off x="3197225" y="1551782"/>
            <a:ext cx="799824" cy="303214"/>
            <a:chOff x="3362325" y="1774825"/>
            <a:chExt cx="799824" cy="303214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65E53017-CA1F-2C55-E925-67D9BF62FAF3}"/>
                </a:ext>
              </a:extLst>
            </p:cNvPr>
            <p:cNvGrpSpPr/>
            <p:nvPr/>
          </p:nvGrpSpPr>
          <p:grpSpPr>
            <a:xfrm>
              <a:off x="3362325" y="1774825"/>
              <a:ext cx="799824" cy="303214"/>
              <a:chOff x="3362325" y="1774825"/>
              <a:chExt cx="799824" cy="30321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1595EB59-AA7B-54D7-5E05-ED686B01B10B}"/>
                  </a:ext>
                </a:extLst>
              </p:cNvPr>
              <p:cNvSpPr/>
              <p:nvPr/>
            </p:nvSpPr>
            <p:spPr>
              <a:xfrm>
                <a:off x="3362325" y="1774825"/>
                <a:ext cx="799824" cy="226857"/>
              </a:xfrm>
              <a:prstGeom prst="roundRect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이등변 삼각형 6">
                <a:extLst>
                  <a:ext uri="{FF2B5EF4-FFF2-40B4-BE49-F238E27FC236}">
                    <a16:creationId xmlns:a16="http://schemas.microsoft.com/office/drawing/2014/main" id="{3400711F-3914-FC74-95CF-D201D9A18F2D}"/>
                  </a:ext>
                </a:extLst>
              </p:cNvPr>
              <p:cNvSpPr/>
              <p:nvPr/>
            </p:nvSpPr>
            <p:spPr>
              <a:xfrm flipV="1">
                <a:off x="3717031" y="1998664"/>
                <a:ext cx="90413" cy="79375"/>
              </a:xfrm>
              <a:prstGeom prst="triangle">
                <a:avLst/>
              </a:prstGeom>
              <a:solidFill>
                <a:srgbClr val="FBF6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D6262C-06E3-EF01-4C00-FD2CAB1728BC}"/>
                </a:ext>
              </a:extLst>
            </p:cNvPr>
            <p:cNvSpPr txBox="1"/>
            <p:nvPr/>
          </p:nvSpPr>
          <p:spPr>
            <a:xfrm>
              <a:off x="3411180" y="1811309"/>
              <a:ext cx="70211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1E5286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학년이동사항</a:t>
              </a: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1F740107-B65A-A2A8-5E0E-7FD41C1D08AF}"/>
              </a:ext>
            </a:extLst>
          </p:cNvPr>
          <p:cNvGrpSpPr/>
          <p:nvPr/>
        </p:nvGrpSpPr>
        <p:grpSpPr>
          <a:xfrm>
            <a:off x="3204964" y="3120281"/>
            <a:ext cx="784346" cy="3069957"/>
            <a:chOff x="3204964" y="3120281"/>
            <a:chExt cx="784346" cy="3069957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D9BB61A7-151D-3699-ED77-73B4011C9D78}"/>
                </a:ext>
              </a:extLst>
            </p:cNvPr>
            <p:cNvGrpSpPr/>
            <p:nvPr/>
          </p:nvGrpSpPr>
          <p:grpSpPr>
            <a:xfrm>
              <a:off x="3204964" y="5377722"/>
              <a:ext cx="784346" cy="303510"/>
              <a:chOff x="3580040" y="1987025"/>
              <a:chExt cx="402494" cy="303510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41AD9C36-235A-71B4-437C-02DB11DFB41B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A1EF14-72FE-114C-F4E0-D296DF523AAB}"/>
                  </a:ext>
                </a:extLst>
              </p:cNvPr>
              <p:cNvSpPr txBox="1"/>
              <p:nvPr/>
            </p:nvSpPr>
            <p:spPr>
              <a:xfrm>
                <a:off x="3752907" y="203105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697667C1-A8D5-F815-D71F-82F81D877108}"/>
                </a:ext>
              </a:extLst>
            </p:cNvPr>
            <p:cNvGrpSpPr/>
            <p:nvPr/>
          </p:nvGrpSpPr>
          <p:grpSpPr>
            <a:xfrm>
              <a:off x="3204964" y="5886728"/>
              <a:ext cx="784346" cy="303510"/>
              <a:chOff x="3580040" y="3025885"/>
              <a:chExt cx="402494" cy="303510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9148D547-401A-BFEB-FAFC-BDF5AD22C6CC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C09475-08E6-1445-7708-66C723E9F545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15E9D9F3-E1D5-15DA-25E4-CF51C581E708}"/>
                </a:ext>
              </a:extLst>
            </p:cNvPr>
            <p:cNvGrpSpPr/>
            <p:nvPr/>
          </p:nvGrpSpPr>
          <p:grpSpPr>
            <a:xfrm>
              <a:off x="3204964" y="3120281"/>
              <a:ext cx="784346" cy="303510"/>
              <a:chOff x="3580040" y="3025885"/>
              <a:chExt cx="402494" cy="303510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FD4427F3-3804-06BD-8E68-DF7284E2F165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E8006E-DC3B-3B0B-9B60-F9F29D223A69}"/>
                  </a:ext>
                </a:extLst>
              </p:cNvPr>
              <p:cNvSpPr txBox="1"/>
              <p:nvPr/>
            </p:nvSpPr>
            <p:spPr>
              <a:xfrm>
                <a:off x="3752907" y="3069918"/>
                <a:ext cx="56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17BA8C3D-15A7-8359-F36C-553AD960C6F3}"/>
              </a:ext>
            </a:extLst>
          </p:cNvPr>
          <p:cNvGrpSpPr/>
          <p:nvPr/>
        </p:nvGrpSpPr>
        <p:grpSpPr>
          <a:xfrm>
            <a:off x="3204964" y="3120281"/>
            <a:ext cx="784346" cy="3069957"/>
            <a:chOff x="4786114" y="3120281"/>
            <a:chExt cx="784346" cy="3069957"/>
          </a:xfrm>
        </p:grpSpPr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5493DEF1-D5F6-D086-299B-879C338FD44A}"/>
                </a:ext>
              </a:extLst>
            </p:cNvPr>
            <p:cNvGrpSpPr/>
            <p:nvPr/>
          </p:nvGrpSpPr>
          <p:grpSpPr>
            <a:xfrm>
              <a:off x="4786114" y="5377722"/>
              <a:ext cx="784346" cy="303510"/>
              <a:chOff x="3580040" y="1987025"/>
              <a:chExt cx="402494" cy="303510"/>
            </a:xfrm>
          </p:grpSpPr>
          <p:sp>
            <p:nvSpPr>
              <p:cNvPr id="86" name="사각형: 둥근 모서리 85">
                <a:extLst>
                  <a:ext uri="{FF2B5EF4-FFF2-40B4-BE49-F238E27FC236}">
                    <a16:creationId xmlns:a16="http://schemas.microsoft.com/office/drawing/2014/main" id="{73CC176D-9399-E9A2-BE24-66930B42A452}"/>
                  </a:ext>
                </a:extLst>
              </p:cNvPr>
              <p:cNvSpPr/>
              <p:nvPr/>
            </p:nvSpPr>
            <p:spPr>
              <a:xfrm>
                <a:off x="3580040" y="198702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D3FC8D1-05CE-5E9F-4127-579C539481FA}"/>
                  </a:ext>
                </a:extLst>
              </p:cNvPr>
              <p:cNvSpPr txBox="1"/>
              <p:nvPr/>
            </p:nvSpPr>
            <p:spPr>
              <a:xfrm>
                <a:off x="3679285" y="203105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2D831307-F4F3-1961-9E44-C3A0327C4546}"/>
                </a:ext>
              </a:extLst>
            </p:cNvPr>
            <p:cNvGrpSpPr/>
            <p:nvPr/>
          </p:nvGrpSpPr>
          <p:grpSpPr>
            <a:xfrm>
              <a:off x="4786114" y="3120281"/>
              <a:ext cx="784346" cy="303510"/>
              <a:chOff x="3580040" y="3025885"/>
              <a:chExt cx="402494" cy="303510"/>
            </a:xfrm>
          </p:grpSpPr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2B0D6B57-8B9D-593C-3E83-ABF6B5AF5572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22E30BE-3E9F-FD6F-44FE-9C29277ADBB8}"/>
                  </a:ext>
                </a:extLst>
              </p:cNvPr>
              <p:cNvSpPr txBox="1"/>
              <p:nvPr/>
            </p:nvSpPr>
            <p:spPr>
              <a:xfrm>
                <a:off x="3679287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2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537AD88A-6B20-23EA-16E6-7A8FE5F9C56F}"/>
                </a:ext>
              </a:extLst>
            </p:cNvPr>
            <p:cNvGrpSpPr/>
            <p:nvPr/>
          </p:nvGrpSpPr>
          <p:grpSpPr>
            <a:xfrm>
              <a:off x="4786114" y="5886728"/>
              <a:ext cx="784346" cy="303510"/>
              <a:chOff x="3580040" y="3025885"/>
              <a:chExt cx="402494" cy="303510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DACE5ADD-D673-EF54-4380-8EE8D9A13DC9}"/>
                  </a:ext>
                </a:extLst>
              </p:cNvPr>
              <p:cNvSpPr/>
              <p:nvPr/>
            </p:nvSpPr>
            <p:spPr>
              <a:xfrm>
                <a:off x="3580040" y="3025885"/>
                <a:ext cx="402494" cy="30351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03D51B8-7D7A-79DC-E6F0-96B208313CFE}"/>
                  </a:ext>
                </a:extLst>
              </p:cNvPr>
              <p:cNvSpPr txBox="1"/>
              <p:nvPr/>
            </p:nvSpPr>
            <p:spPr>
              <a:xfrm>
                <a:off x="3679285" y="3069918"/>
                <a:ext cx="2040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sym typeface="Wingdings" panose="05000000000000000000" pitchFamily="2" charset="2"/>
                  </a:rPr>
                  <a:t>3</a:t>
                </a:r>
                <a:endPara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311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2.77778E-6 0.0291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6 L 0.01667 -3.7037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99BE0B9-F4A4-35DE-ADD8-7747DD1D3929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210019F-B051-EB5E-0CBA-6B846B4B8EC2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87849F-9EE7-4C77-4AEE-61DB97655DC1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29D09F-487E-C049-50ED-676807F97B47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BFA6218-E92D-8756-AA93-21485F39DC23}"/>
              </a:ext>
            </a:extLst>
          </p:cNvPr>
          <p:cNvGrpSpPr/>
          <p:nvPr/>
        </p:nvGrpSpPr>
        <p:grpSpPr>
          <a:xfrm>
            <a:off x="328311" y="1230346"/>
            <a:ext cx="6193631" cy="246221"/>
            <a:chOff x="328311" y="1277971"/>
            <a:chExt cx="6193631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034A3D5-0A84-1932-ADC1-F4807738956D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4A95909A-0189-6609-B94F-1EF33264D225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DDA7594D-165D-A16B-809A-D82D9B360296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748B11E7-059C-EEF9-25C4-5507A10E4F97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948D6322-BD5A-3772-B1E7-DD3FF5765F20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D1F8CD-89B6-8320-5ACA-22EFF5FE509D}"/>
                </a:ext>
              </a:extLst>
            </p:cNvPr>
            <p:cNvSpPr txBox="1"/>
            <p:nvPr/>
          </p:nvSpPr>
          <p:spPr>
            <a:xfrm>
              <a:off x="592434" y="1277971"/>
              <a:ext cx="592950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운동과 에너지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EA1330CB-78B4-C0E3-4B5B-EF9FEDEBBC02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EA23242D-48BF-BDED-C8B7-ACC71FCE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863805"/>
              </p:ext>
            </p:extLst>
          </p:nvPr>
        </p:nvGraphicFramePr>
        <p:xfrm>
          <a:off x="323850" y="1602961"/>
          <a:ext cx="8488324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162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30162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7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7337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온도와 열평형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열의 전달방법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비열과 열팽창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온도를 측정하거나 열의 전도를 관찰하는 활동에서</a:t>
                      </a:r>
                      <a:endParaRPr kumimoji="0" lang="en-US" altLang="ko-KR" sz="11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온도 센서 등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활용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21773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힘의 작용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힘의 표현과 힘의 평형 조건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중력</a:t>
                      </a:r>
                      <a:r>
                        <a:rPr kumimoji="0" lang="en-US" altLang="ko-KR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탄성력</a:t>
                      </a:r>
                      <a:r>
                        <a:rPr kumimoji="0" lang="en-US" altLang="ko-KR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마찰력</a:t>
                      </a:r>
                      <a:r>
                        <a:rPr kumimoji="0" lang="en-US" altLang="ko-KR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부력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알짜힘이 </a:t>
                      </a:r>
                      <a:r>
                        <a:rPr kumimoji="0" lang="en-US" altLang="ko-KR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0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 아닐 때 물체의 운동 상태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일상생활에서 힘의 특징을 이용한 기구 설계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일상적으로 경험하는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힘의 개념을 글</a:t>
                      </a:r>
                      <a:r>
                        <a:rPr kumimoji="0" lang="en-US" altLang="ko-KR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그림 등</a:t>
                      </a:r>
                      <a:endParaRPr kumimoji="0" lang="en-US" altLang="ko-KR" sz="11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다양한 형태로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표현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물체가 힘을 받았을 때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속력</a:t>
                      </a:r>
                      <a:r>
                        <a:rPr kumimoji="0" lang="en-US" altLang="ko-KR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 방향이 변하는</a:t>
                      </a:r>
                      <a:endParaRPr kumimoji="0" lang="en-US" altLang="ko-KR" sz="11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사례 조사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65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B638169-EE0B-0FDB-0402-954BDCE0CA68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71DA9F3-CA73-31B0-09A2-3B7F81BF15E1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AC895E-92C9-83BD-8A77-DDDBE98D6D0D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751360-86CA-E614-7E8B-E910BE3E461D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9058454-2DF5-05C8-B2A6-F68034BC6AE4}"/>
              </a:ext>
            </a:extLst>
          </p:cNvPr>
          <p:cNvGrpSpPr/>
          <p:nvPr/>
        </p:nvGrpSpPr>
        <p:grpSpPr>
          <a:xfrm>
            <a:off x="328311" y="1230346"/>
            <a:ext cx="6320268" cy="246221"/>
            <a:chOff x="328311" y="1277971"/>
            <a:chExt cx="6320268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A3FD858-5E98-65B2-0E0A-FF0AE62E775E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B8BC0CB1-0D49-2340-6586-9D1CDFCC1BE1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B5F750E4-D021-946E-CBBD-5656F9A15EA2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2514C2FF-9CDE-A3CF-A57B-988A53F83CE1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6510D8FB-9D5D-3345-0DFB-C4D120C8BA19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F420FA1-1950-1D2F-F758-9ADFA3301F9C}"/>
                </a:ext>
              </a:extLst>
            </p:cNvPr>
            <p:cNvSpPr txBox="1"/>
            <p:nvPr/>
          </p:nvSpPr>
          <p:spPr>
            <a:xfrm>
              <a:off x="592434" y="1277971"/>
              <a:ext cx="605614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운동과 에너지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4846116F-20D0-64B2-2E1E-D7C1BF0ED7FB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67B3D00D-0F9C-F1AC-0F2E-E47B56721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054235"/>
              </p:ext>
            </p:extLst>
          </p:nvPr>
        </p:nvGraphicFramePr>
        <p:xfrm>
          <a:off x="323850" y="1602961"/>
          <a:ext cx="84888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7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2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빛과 파동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반사와 굴절의 원리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평면거울에서 상이 생기는 원리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렌즈의 분류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영상 장치에서 빛의 합성을 이용하여 다양한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색이 표현되는 원리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파동의 발생과 전달 과정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소리의 특성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굴절 법칙은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정량적으로 다루지 않음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음악 미술 등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다른 교과와 주제 통합 수업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구성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종파와 횡파를 구분하여 설명하지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전기와 자기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마찰전기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정전기 유도 현상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저항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전압 사이의 관계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저항의 직렬연결과 병렬연결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소비 전력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도체와 부도체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반도체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를 소개함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 회로 실험에서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도구나 가상 실험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활용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소비 전력은 에너지 전환 관점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에서 다룸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283696"/>
                  </a:ext>
                </a:extLst>
              </a:tr>
              <a:tr h="14515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운동과 에너지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직선상에서 움직이는 물체의 운동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자유 낙하하는 물체의 운동 분석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일의 정의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중력이 한 일과 역학적 에너지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역학적 에너지 전환과 보존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단진자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나 자유 낙하하는 물체 등의 사례를 통해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역학적 에너지 보전 법칙 설명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사진기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 센서 등 다양한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활용하여 운동 기록 및 분석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0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A701A8E-2C45-4126-F465-D846F3E3EACC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40A7725-442B-22F8-E2F4-BA4789FF2E09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02F6BBA-B64E-9F43-E0A1-F1826D6C9EB7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7B8643-63D9-C24D-D1FD-2450777645E0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22DFB4F-23F3-2392-2CFD-2CB065D19FDD}"/>
              </a:ext>
            </a:extLst>
          </p:cNvPr>
          <p:cNvGrpSpPr/>
          <p:nvPr/>
        </p:nvGrpSpPr>
        <p:grpSpPr>
          <a:xfrm>
            <a:off x="328311" y="1230346"/>
            <a:ext cx="5398542" cy="246221"/>
            <a:chOff x="328311" y="1277971"/>
            <a:chExt cx="5398542" cy="24622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0E77830D-771A-AB6A-7BF9-E5F1F92E2CA6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061A011B-88E9-C7A1-8AAD-5B1733F11777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03348D7B-0D5F-6BA1-3CA6-3EED62B114FB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33A4772B-54D8-A1DE-78C9-7476C9BC4BDD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308027D7-8575-F0B4-7D59-40F19F8577F3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D6A710D-602F-5D42-1323-8CE03338C245}"/>
                </a:ext>
              </a:extLst>
            </p:cNvPr>
            <p:cNvSpPr txBox="1"/>
            <p:nvPr/>
          </p:nvSpPr>
          <p:spPr>
            <a:xfrm>
              <a:off x="592434" y="1277971"/>
              <a:ext cx="513441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물질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9" name="사각형: 둥근 위쪽 모서리 38">
            <a:extLst>
              <a:ext uri="{FF2B5EF4-FFF2-40B4-BE49-F238E27FC236}">
                <a16:creationId xmlns:a16="http://schemas.microsoft.com/office/drawing/2014/main" id="{78F0E2FA-0BD5-6497-9B89-715E85FB8414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40" name="표 8">
            <a:extLst>
              <a:ext uri="{FF2B5EF4-FFF2-40B4-BE49-F238E27FC236}">
                <a16:creationId xmlns:a16="http://schemas.microsoft.com/office/drawing/2014/main" id="{EF165D88-9134-299C-7E9F-B7115C0F5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99351"/>
              </p:ext>
            </p:extLst>
          </p:nvPr>
        </p:nvGraphicFramePr>
        <p:xfrm>
          <a:off x="323850" y="1602961"/>
          <a:ext cx="84888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7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2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상태 변화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확산과 증발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세 가지 상태의 특징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상태 변화와 열에너지 출입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상태와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상태 변화를 입자 모형을 사용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표현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기체의 성질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압력의 의미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압력과 부피 관계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온도와 부피 관계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압력과 부피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온도와 부피를 측정한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각각의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실험 결과에서 두 변인간 관계를 찾고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그 이유를 입자 모형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설명함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283696"/>
                  </a:ext>
                </a:extLst>
              </a:tr>
              <a:tr h="14515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 특성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밀도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용해도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녹는점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끓는점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순물질과 혼합물의 분류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특성을 이용한 혼합물의 분리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 특성은 특정한 조건에서 항상 일정한 값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가진다는 것을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여러 모둠의 실험 데이터를 공유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탐구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89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0EFC39-170D-CC5C-4D8A-65878F185F34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9D77F90-35B1-E3ED-69CA-0ADFF7A6827B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0F50C5-7470-66F1-46C2-FADC72005584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E4C246-0616-B317-9154-AC2380151282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4C729455-52A1-F67A-A088-4FB429FBA82A}"/>
              </a:ext>
            </a:extLst>
          </p:cNvPr>
          <p:cNvGrpSpPr/>
          <p:nvPr/>
        </p:nvGrpSpPr>
        <p:grpSpPr>
          <a:xfrm>
            <a:off x="328311" y="1230346"/>
            <a:ext cx="5398542" cy="246221"/>
            <a:chOff x="328311" y="1277971"/>
            <a:chExt cx="5398542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56AD7186-DFBC-CE38-68B6-C82703D328C5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205A725C-5124-0858-94CA-8D8FCF1DE2D5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317EFBA6-8536-07B4-46B9-C4F76606A69A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FD96556A-E414-4C01-E7EF-B78DF6AC3BF2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C2862255-D999-E6ED-E239-675C50B6F402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0683CD-EB82-06D7-C8B6-5C5F7F084265}"/>
                </a:ext>
              </a:extLst>
            </p:cNvPr>
            <p:cNvSpPr txBox="1"/>
            <p:nvPr/>
          </p:nvSpPr>
          <p:spPr>
            <a:xfrm>
              <a:off x="592434" y="1277971"/>
              <a:ext cx="513441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물질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3E4495AF-1539-63F5-1956-FF88FE548B7D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FF5E6BEC-589F-236A-1679-B1160EEAA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223803"/>
              </p:ext>
            </p:extLst>
          </p:nvPr>
        </p:nvGraphicFramePr>
        <p:xfrm>
          <a:off x="323850" y="1602960"/>
          <a:ext cx="8488800" cy="464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7355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 구성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원소와 화합물의 정의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원자의 구성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양성자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중성자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주기율표의 특징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이온의 특징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환경에 영향을 미치는 물질을 중심으로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화학식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표현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족 원소의 물과의 반응성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18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족 원소의 안정성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등을 탐구를 통해 추론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하고 구체적인 설명이나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원소의 주기성은 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283696"/>
                  </a:ext>
                </a:extLst>
              </a:tr>
              <a:tr h="2177355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 반응의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규칙성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물리 변화와 화학 변화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반응식과 질량 보존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일정 성분비 법칙과 기체 반응 법칙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반응에서의 열에너지 출입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질량 보존 법칙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일정 성분비 법칙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 반응 법칙은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개념의 추상성이 높으므로 시각적 접근이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가능하도록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모형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소프트웨어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앱 등을 활용하여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소양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함양하도록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21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5AC8C0E-E6EC-B52B-FB04-B87423761823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C14E85-99D5-F41D-68C1-A7CA6AF8F058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DAC738-3FAF-08CC-BB32-403D7C83E761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7C8910-EF2D-9705-1F84-514AB4E87332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5521F26-C9EA-94C9-F626-5718DF8ABA7E}"/>
              </a:ext>
            </a:extLst>
          </p:cNvPr>
          <p:cNvGrpSpPr/>
          <p:nvPr/>
        </p:nvGrpSpPr>
        <p:grpSpPr>
          <a:xfrm>
            <a:off x="328311" y="1230346"/>
            <a:ext cx="5398542" cy="246221"/>
            <a:chOff x="328311" y="1277971"/>
            <a:chExt cx="5398542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8B06565-D0B1-55C9-0A1C-97861AFC3D16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D273FDE0-305D-A46C-9748-FD1E18F68C63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B4A00E79-C484-0770-7556-6B015CDFF85A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76099044-BB91-32EF-134B-A49330F11B88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CCFC99B-419D-00C2-178B-C49055230029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CF536B4-5BE1-D95B-DDAE-24B1172C9A90}"/>
                </a:ext>
              </a:extLst>
            </p:cNvPr>
            <p:cNvSpPr txBox="1"/>
            <p:nvPr/>
          </p:nvSpPr>
          <p:spPr>
            <a:xfrm>
              <a:off x="592434" y="1277971"/>
              <a:ext cx="513441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생명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1B98C6AC-78EB-67EA-6215-E40F1DD1339A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D45BB02-C02F-8AD1-906B-84DB0D578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014583"/>
              </p:ext>
            </p:extLst>
          </p:nvPr>
        </p:nvGraphicFramePr>
        <p:xfrm>
          <a:off x="323850" y="1602960"/>
          <a:ext cx="8488800" cy="464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7355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구성과 다양성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유기적 구성 단계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생물다양성과 변이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종의 개념과 분류 체계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생물다양성 보전의 필요성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생물다양성 이해를 위해 우리 학교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마을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 생물을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관찰하여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생태 지도 만들기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및 생물 분류 활동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생물다양성 유지 방안 조사 및 실천을 통한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지속가능성 생태전환교육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283696"/>
                  </a:ext>
                </a:extLst>
              </a:tr>
              <a:tr h="2177355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식물과 에너지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 과정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환경 요인과 광합성의 관계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식물의 호흡과 광합성의 관계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 산물의 저장과 이용 과정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도구를 이용하여 광합성 실험을</a:t>
                      </a:r>
                      <a:endParaRPr kumimoji="0" lang="en-US" altLang="ko-KR" sz="1100" b="0" i="0" u="none" strike="noStrike" kern="1200" cap="none" spc="-3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수행하고 데이터를 해석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하며 문제 해결하는 활동 수행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90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53ADAC2-4C30-ABB8-4184-12A0E3D42417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78E2FC6-9280-45D9-2C52-6188F646A514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CB25E0-6878-7C2C-917F-59C670D2B902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F5C997-D8D6-FB1E-DA71-50D18566308E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9C4278F-A64E-3BE6-99FC-1DCB9C66D027}"/>
              </a:ext>
            </a:extLst>
          </p:cNvPr>
          <p:cNvGrpSpPr/>
          <p:nvPr/>
        </p:nvGrpSpPr>
        <p:grpSpPr>
          <a:xfrm>
            <a:off x="328311" y="1230346"/>
            <a:ext cx="5398542" cy="246221"/>
            <a:chOff x="328311" y="1277971"/>
            <a:chExt cx="5398542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DC3914D0-163D-F601-53F7-16802A889C10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DD128C6E-D5C6-8B5C-B962-4F5ED4FC7D2A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29C40257-984A-A425-EAB2-76249460E01F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0FBF73AE-42F6-02B1-39FB-0A2930BD71DD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D0F8C84A-CB41-898C-BEE3-387C06DCF61D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0774D9-E706-CDF6-AFA2-40AA5D606FD1}"/>
                </a:ext>
              </a:extLst>
            </p:cNvPr>
            <p:cNvSpPr txBox="1"/>
            <p:nvPr/>
          </p:nvSpPr>
          <p:spPr>
            <a:xfrm>
              <a:off x="592434" y="1277971"/>
              <a:ext cx="513441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생명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1" name="사각형: 둥근 위쪽 모서리 20">
            <a:extLst>
              <a:ext uri="{FF2B5EF4-FFF2-40B4-BE49-F238E27FC236}">
                <a16:creationId xmlns:a16="http://schemas.microsoft.com/office/drawing/2014/main" id="{58A3FC8A-7B81-8A74-59DA-F24E76B5A6F1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2" name="표 8">
            <a:extLst>
              <a:ext uri="{FF2B5EF4-FFF2-40B4-BE49-F238E27FC236}">
                <a16:creationId xmlns:a16="http://schemas.microsoft.com/office/drawing/2014/main" id="{2F081575-F3A3-5995-B20E-5060F49AA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403130"/>
              </p:ext>
            </p:extLst>
          </p:nvPr>
        </p:nvGraphicFramePr>
        <p:xfrm>
          <a:off x="323850" y="1602961"/>
          <a:ext cx="84888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7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동물과 에너지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소화계의 구조와 기능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순환계의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호흡계의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배설계의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세포호흡을 통해 에너지를 얻는 과정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기관계에 대한 탐구는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증강 현실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가상 현실 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실감형 자료를 활용하여 디지털 소양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함양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2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자극과 반응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감각기관의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뉴런과 신경계의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호르몬에 의한 우리 몸의 기능 조절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실험을 통해 무조건 반사와 의식적 반응의 속도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차이를 측정하고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데이터를 분석하는 활동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통해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과학적 탐구 역량 함양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  <a:tr h="1451562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생식과 유전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체세포분열과 생식세포 형성 과정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수정란으로부터 개체가 발생하는 과정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멘델 유전 실험의 의의와 원리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사람의 유전 형질과 유전 연구 방법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체세포분열과 생식 세포 형성 과정 학습에서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증강 현실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가상 현실 등 실감형 자료를 활용하여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세포분열 과정에 대한 이해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를 높임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156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E3A77A0-0D14-89AC-9487-BA4046F8AE07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5F3D920-EE79-30E5-7847-EF4BB868B232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376E049-7EB9-9B7D-3DAE-650C830240FD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4D6D34-11F6-813D-32BB-46FA0F554D97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B45E547-C3C7-BB74-294C-51BB08AD82FE}"/>
              </a:ext>
            </a:extLst>
          </p:cNvPr>
          <p:cNvGrpSpPr/>
          <p:nvPr/>
        </p:nvGrpSpPr>
        <p:grpSpPr>
          <a:xfrm>
            <a:off x="328311" y="1230346"/>
            <a:ext cx="6007683" cy="246221"/>
            <a:chOff x="328311" y="1277971"/>
            <a:chExt cx="6007683" cy="24622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BD872A65-FF2D-A2F3-1465-2253871E0CF1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CEF84250-6CB6-58AB-4047-DCF3304AB332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B58FBAA5-5046-32A9-FE29-2743B5748554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44680DD1-95D1-04DC-C162-E59BCB62493E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6E1A8956-FE87-A5B9-E32E-43A3AFA378D9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7E1AE7-CF07-84D7-F945-24990C9C4C60}"/>
                </a:ext>
              </a:extLst>
            </p:cNvPr>
            <p:cNvSpPr txBox="1"/>
            <p:nvPr/>
          </p:nvSpPr>
          <p:spPr>
            <a:xfrm>
              <a:off x="592434" y="1277971"/>
              <a:ext cx="574356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지구와 우주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9" name="사각형: 둥근 위쪽 모서리 38">
            <a:extLst>
              <a:ext uri="{FF2B5EF4-FFF2-40B4-BE49-F238E27FC236}">
                <a16:creationId xmlns:a16="http://schemas.microsoft.com/office/drawing/2014/main" id="{0294F024-E80B-F183-A4CF-0C40B2B9C661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40" name="표 8">
            <a:extLst>
              <a:ext uri="{FF2B5EF4-FFF2-40B4-BE49-F238E27FC236}">
                <a16:creationId xmlns:a16="http://schemas.microsoft.com/office/drawing/2014/main" id="{1859B033-1885-73A3-1802-A2B67C6F3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619352"/>
              </p:ext>
            </p:extLst>
          </p:nvPr>
        </p:nvGraphicFramePr>
        <p:xfrm>
          <a:off x="323850" y="1602960"/>
          <a:ext cx="8488800" cy="464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7355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태양계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태양계를 구성하는 천체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목성형 행성과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지구형 행성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태양의 표면과 대기에서 일어나는 현상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 자전에 의한 천체의 겉보기 운동과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 공전에 의한 별자리 변화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달의 위상변화와 일식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월식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행성을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천체 망원경으로 관측할 기회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제공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 학습 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천체 관측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프로그램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앱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등을 적절하게 활용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283696"/>
                  </a:ext>
                </a:extLst>
              </a:tr>
              <a:tr h="2177355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지권의 변화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지구계의 구성 요소와 특징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조암 광물의 주요 특징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지각을 이루는 암석의 분류와 암석의 순환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풍화 과정과 토양 생성 과정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대륙 이동설과 판의 경계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광물과 암석이 유한한 자원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임을 인식시켜 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가치에 대해 토의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빅데이터 및 증강 현실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활용하여 지진대와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화산대의 분포를 판의 경계와 관련하여 추론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7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5062D76-5142-6F2A-CDCD-3BFD66987A50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04B707-3FE5-96B0-F82A-B63D7916BA47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66BE77-6F8A-3C24-06D5-17C81A92FE1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B8FEF9-E573-50B3-6E9B-EA292059E3CE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4C576C7-9181-E0D6-6763-4EDB0AD3EC7C}"/>
              </a:ext>
            </a:extLst>
          </p:cNvPr>
          <p:cNvGrpSpPr/>
          <p:nvPr/>
        </p:nvGrpSpPr>
        <p:grpSpPr>
          <a:xfrm>
            <a:off x="328311" y="1230346"/>
            <a:ext cx="6007683" cy="246221"/>
            <a:chOff x="328311" y="1277971"/>
            <a:chExt cx="6007683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C3E5246-BEFA-43B0-452B-DA80E8F5EFA5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B06330E4-0014-19D6-5F55-10ACAA39AC3E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004B739E-C22F-091C-973B-9C3B674A7672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FA7FEAAC-39F7-A5AD-E495-EA63579DEF40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9102F476-A239-0B14-0FA0-271CCD198CB4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292A01-D2B1-B48E-F8D4-78B33BFA3095}"/>
                </a:ext>
              </a:extLst>
            </p:cNvPr>
            <p:cNvSpPr txBox="1"/>
            <p:nvPr/>
          </p:nvSpPr>
          <p:spPr>
            <a:xfrm>
              <a:off x="592434" y="1277971"/>
              <a:ext cx="574356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지구와 우주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4C63CD45-EA8B-8036-274B-FA4CAF96EBD0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F557748F-E92A-9E25-D0B0-0AE176C14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227010"/>
              </p:ext>
            </p:extLst>
          </p:nvPr>
        </p:nvGraphicFramePr>
        <p:xfrm>
          <a:off x="323850" y="1602961"/>
          <a:ext cx="84888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7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별과 우주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연주시차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밝기와 등급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우리은하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성운과 성단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우주의 팽창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우주탐사의 의의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도구를 활용하여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우리은하를 구성하는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천체의 종류와 특징 비교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2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날씨와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기후 변화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 대기권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온실효과와 지구온난화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대기 대순환의 역할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구름의 생성과 강수 과정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기단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일기도의 해석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온실 기체 농도 측정이 시작된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이래로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온실 기체량과 기후변화에 관한 자료를 검색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변화 경향성과 관련성 분석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  <a:tr h="1451562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수권과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해수의 순환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해수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담수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빙하의 분포와 활용 사례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해수의 수온과 염분의 분포 및 변화 해석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대기 대순환과 해양 표층 순환과의 관계 이해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모둠별로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다양한 조건을 설정하여 해수의 연직 수온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분포 실험을 수행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 후 결과 비교 분석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47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657AA68-DC57-0F12-CF8D-2F8C3DC7B48F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8B157C-1A53-A20D-9F70-34E1ACFE3866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DFB7EF-C916-7BB1-05E1-7DB803D29004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FB9CC42-05A0-F0D7-D560-E8782009A36F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86016C2-096C-EF8F-DFF5-201926FB4EB5}"/>
              </a:ext>
            </a:extLst>
          </p:cNvPr>
          <p:cNvGrpSpPr/>
          <p:nvPr/>
        </p:nvGrpSpPr>
        <p:grpSpPr>
          <a:xfrm>
            <a:off x="328311" y="1230346"/>
            <a:ext cx="6007683" cy="246221"/>
            <a:chOff x="328311" y="1277971"/>
            <a:chExt cx="6007683" cy="246221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F30B7ACF-3C43-ED04-0810-09CA3390D4D7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76836360-0442-AB51-5A0D-ABC63A50B20B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2C3F57D8-095A-E5C3-1C81-225381C5F345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CA4FFEBA-5537-63D4-0CF4-EF0439E95E96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14B0813E-F53D-A7C9-8DED-7E19CD23CAB2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EA2D97-353C-2BE1-9ACB-1674520C5B7A}"/>
                </a:ext>
              </a:extLst>
            </p:cNvPr>
            <p:cNvSpPr txBox="1"/>
            <p:nvPr/>
          </p:nvSpPr>
          <p:spPr>
            <a:xfrm>
              <a:off x="592434" y="1277971"/>
              <a:ext cx="574356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중학교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사회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86EB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영역의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3" name="사각형: 둥근 위쪽 모서리 32">
            <a:extLst>
              <a:ext uri="{FF2B5EF4-FFF2-40B4-BE49-F238E27FC236}">
                <a16:creationId xmlns:a16="http://schemas.microsoft.com/office/drawing/2014/main" id="{3C57D151-A54E-9431-8961-9839F118046B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100000">
                <a:srgbClr val="89539B"/>
              </a:gs>
              <a:gs pos="58000">
                <a:srgbClr val="286EB4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34" name="표 8">
            <a:extLst>
              <a:ext uri="{FF2B5EF4-FFF2-40B4-BE49-F238E27FC236}">
                <a16:creationId xmlns:a16="http://schemas.microsoft.com/office/drawing/2014/main" id="{23EE415C-9C49-4D73-3C07-2E1E7284B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31038"/>
              </p:ext>
            </p:extLst>
          </p:nvPr>
        </p:nvGraphicFramePr>
        <p:xfrm>
          <a:off x="323850" y="1602961"/>
          <a:ext cx="8488800" cy="464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84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인류의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지속가능한 삶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과학적 탐구 방법의 이해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인공지능 등 첨단 과학기술이 가져올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미래 사회의 변화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인류의 지속가능한 삶을 위한 과학기술의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중요성 및 개인과 사회 차원의 활동 방안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조사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토의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토론을 활용하여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첨단 과학기술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사례를 찾고 이를 글과 그림으로 표현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인류가 직면한 에너지나 환경 문제와 같은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 관련 쟁점에 대해 의견 제시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84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재해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재난과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안전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재난과 관련된 자료 조사 및 발생 원인과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피해 과학적으로 분석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과학적 원리를 이용하여 재해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재난에 대한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대비 및 대처 방안 수립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누리망 검색이나 서적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등을 활용하여 재해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재난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사례조사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편향된 관점을 갖지 않도록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자료를 조사하여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비교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14515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나의 미래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과학과 관련된 직업의 종류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과학기술의 발달로 생기는 미래 사회의 직업 변화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자신의 진로와 관련 있는 과학 분야 조사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 관련 직업군별 탐방 활동 보고서나 자료 조사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보고서를 바탕으로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직업군의 특성 발표 및 토론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비슷한 진로를 계획하는 학생들이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모둠을 만들어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286EB4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함께 조사하고 발표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41" name="그룹 40">
            <a:extLst>
              <a:ext uri="{FF2B5EF4-FFF2-40B4-BE49-F238E27FC236}">
                <a16:creationId xmlns:a16="http://schemas.microsoft.com/office/drawing/2014/main" id="{262834BB-5C94-67CB-DB11-164093F14C4A}"/>
              </a:ext>
            </a:extLst>
          </p:cNvPr>
          <p:cNvGrpSpPr/>
          <p:nvPr/>
        </p:nvGrpSpPr>
        <p:grpSpPr>
          <a:xfrm flipV="1">
            <a:off x="1171966" y="2704070"/>
            <a:ext cx="1482982" cy="517380"/>
            <a:chOff x="2051720" y="4972050"/>
            <a:chExt cx="1631280" cy="569118"/>
          </a:xfrm>
        </p:grpSpPr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B1FFC97A-014A-3D1B-6CBB-C72EFD134821}"/>
                </a:ext>
              </a:extLst>
            </p:cNvPr>
            <p:cNvSpPr/>
            <p:nvPr/>
          </p:nvSpPr>
          <p:spPr>
            <a:xfrm>
              <a:off x="2051720" y="4972050"/>
              <a:ext cx="1631280" cy="569118"/>
            </a:xfrm>
            <a:custGeom>
              <a:avLst/>
              <a:gdLst>
                <a:gd name="connsiteX0" fmla="*/ 66676 w 1631280"/>
                <a:gd name="connsiteY0" fmla="*/ 0 h 569118"/>
                <a:gd name="connsiteX1" fmla="*/ 1564604 w 1631280"/>
                <a:gd name="connsiteY1" fmla="*/ 0 h 569118"/>
                <a:gd name="connsiteX2" fmla="*/ 1631280 w 1631280"/>
                <a:gd name="connsiteY2" fmla="*/ 66676 h 569118"/>
                <a:gd name="connsiteX3" fmla="*/ 1631280 w 1631280"/>
                <a:gd name="connsiteY3" fmla="*/ 333373 h 569118"/>
                <a:gd name="connsiteX4" fmla="*/ 1564604 w 1631280"/>
                <a:gd name="connsiteY4" fmla="*/ 400049 h 569118"/>
                <a:gd name="connsiteX5" fmla="*/ 385093 w 1631280"/>
                <a:gd name="connsiteY5" fmla="*/ 400049 h 569118"/>
                <a:gd name="connsiteX6" fmla="*/ 216024 w 1631280"/>
                <a:gd name="connsiteY6" fmla="*/ 569118 h 569118"/>
                <a:gd name="connsiteX7" fmla="*/ 216024 w 1631280"/>
                <a:gd name="connsiteY7" fmla="*/ 400049 h 569118"/>
                <a:gd name="connsiteX8" fmla="*/ 66676 w 1631280"/>
                <a:gd name="connsiteY8" fmla="*/ 400049 h 569118"/>
                <a:gd name="connsiteX9" fmla="*/ 0 w 1631280"/>
                <a:gd name="connsiteY9" fmla="*/ 333373 h 569118"/>
                <a:gd name="connsiteX10" fmla="*/ 0 w 1631280"/>
                <a:gd name="connsiteY10" fmla="*/ 66676 h 569118"/>
                <a:gd name="connsiteX11" fmla="*/ 66676 w 1631280"/>
                <a:gd name="connsiteY11" fmla="*/ 0 h 56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1280" h="569118">
                  <a:moveTo>
                    <a:pt x="66676" y="0"/>
                  </a:moveTo>
                  <a:lnTo>
                    <a:pt x="1564604" y="0"/>
                  </a:lnTo>
                  <a:cubicBezTo>
                    <a:pt x="1601428" y="0"/>
                    <a:pt x="1631280" y="29852"/>
                    <a:pt x="1631280" y="66676"/>
                  </a:cubicBezTo>
                  <a:lnTo>
                    <a:pt x="1631280" y="333373"/>
                  </a:lnTo>
                  <a:cubicBezTo>
                    <a:pt x="1631280" y="370197"/>
                    <a:pt x="1601428" y="400049"/>
                    <a:pt x="1564604" y="400049"/>
                  </a:cubicBezTo>
                  <a:lnTo>
                    <a:pt x="385093" y="400049"/>
                  </a:lnTo>
                  <a:lnTo>
                    <a:pt x="216024" y="569118"/>
                  </a:lnTo>
                  <a:lnTo>
                    <a:pt x="216024" y="400049"/>
                  </a:lnTo>
                  <a:lnTo>
                    <a:pt x="66676" y="400049"/>
                  </a:lnTo>
                  <a:cubicBezTo>
                    <a:pt x="29852" y="400049"/>
                    <a:pt x="0" y="370197"/>
                    <a:pt x="0" y="333373"/>
                  </a:cubicBezTo>
                  <a:lnTo>
                    <a:pt x="0" y="66676"/>
                  </a:lnTo>
                  <a:cubicBezTo>
                    <a:pt x="0" y="29852"/>
                    <a:pt x="29852" y="0"/>
                    <a:pt x="66676" y="0"/>
                  </a:cubicBezTo>
                  <a:close/>
                </a:path>
              </a:pathLst>
            </a:custGeom>
            <a:gradFill>
              <a:gsLst>
                <a:gs pos="0">
                  <a:srgbClr val="6ED5BF"/>
                </a:gs>
                <a:gs pos="100000">
                  <a:srgbClr val="B8A0DA"/>
                </a:gs>
                <a:gs pos="50000">
                  <a:srgbClr val="779EE3"/>
                </a:gs>
              </a:gsLst>
              <a:lin ang="2700000" scaled="0"/>
            </a:gra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E376AF-5BD1-D880-5D0B-BA4E7239C752}"/>
                </a:ext>
              </a:extLst>
            </p:cNvPr>
            <p:cNvSpPr txBox="1"/>
            <p:nvPr/>
          </p:nvSpPr>
          <p:spPr>
            <a:xfrm flipV="1">
              <a:off x="2341893" y="5059283"/>
              <a:ext cx="1050930" cy="22006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자유학기 운영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5DB8607-8003-C0CC-29B5-EC5222C537E9}"/>
              </a:ext>
            </a:extLst>
          </p:cNvPr>
          <p:cNvGrpSpPr/>
          <p:nvPr/>
        </p:nvGrpSpPr>
        <p:grpSpPr>
          <a:xfrm>
            <a:off x="1171966" y="4273867"/>
            <a:ext cx="1482982" cy="517380"/>
            <a:chOff x="2051720" y="4972050"/>
            <a:chExt cx="1631280" cy="569118"/>
          </a:xfrm>
        </p:grpSpPr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16FB6DA-E4A2-A1C0-8B83-330A02DF9A48}"/>
                </a:ext>
              </a:extLst>
            </p:cNvPr>
            <p:cNvSpPr/>
            <p:nvPr/>
          </p:nvSpPr>
          <p:spPr>
            <a:xfrm>
              <a:off x="2051720" y="4972050"/>
              <a:ext cx="1631280" cy="569118"/>
            </a:xfrm>
            <a:custGeom>
              <a:avLst/>
              <a:gdLst>
                <a:gd name="connsiteX0" fmla="*/ 66676 w 1631280"/>
                <a:gd name="connsiteY0" fmla="*/ 0 h 569118"/>
                <a:gd name="connsiteX1" fmla="*/ 1564604 w 1631280"/>
                <a:gd name="connsiteY1" fmla="*/ 0 h 569118"/>
                <a:gd name="connsiteX2" fmla="*/ 1631280 w 1631280"/>
                <a:gd name="connsiteY2" fmla="*/ 66676 h 569118"/>
                <a:gd name="connsiteX3" fmla="*/ 1631280 w 1631280"/>
                <a:gd name="connsiteY3" fmla="*/ 333373 h 569118"/>
                <a:gd name="connsiteX4" fmla="*/ 1564604 w 1631280"/>
                <a:gd name="connsiteY4" fmla="*/ 400049 h 569118"/>
                <a:gd name="connsiteX5" fmla="*/ 385093 w 1631280"/>
                <a:gd name="connsiteY5" fmla="*/ 400049 h 569118"/>
                <a:gd name="connsiteX6" fmla="*/ 216024 w 1631280"/>
                <a:gd name="connsiteY6" fmla="*/ 569118 h 569118"/>
                <a:gd name="connsiteX7" fmla="*/ 216024 w 1631280"/>
                <a:gd name="connsiteY7" fmla="*/ 400049 h 569118"/>
                <a:gd name="connsiteX8" fmla="*/ 66676 w 1631280"/>
                <a:gd name="connsiteY8" fmla="*/ 400049 h 569118"/>
                <a:gd name="connsiteX9" fmla="*/ 0 w 1631280"/>
                <a:gd name="connsiteY9" fmla="*/ 333373 h 569118"/>
                <a:gd name="connsiteX10" fmla="*/ 0 w 1631280"/>
                <a:gd name="connsiteY10" fmla="*/ 66676 h 569118"/>
                <a:gd name="connsiteX11" fmla="*/ 66676 w 1631280"/>
                <a:gd name="connsiteY11" fmla="*/ 0 h 56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1280" h="569118">
                  <a:moveTo>
                    <a:pt x="66676" y="0"/>
                  </a:moveTo>
                  <a:lnTo>
                    <a:pt x="1564604" y="0"/>
                  </a:lnTo>
                  <a:cubicBezTo>
                    <a:pt x="1601428" y="0"/>
                    <a:pt x="1631280" y="29852"/>
                    <a:pt x="1631280" y="66676"/>
                  </a:cubicBezTo>
                  <a:lnTo>
                    <a:pt x="1631280" y="333373"/>
                  </a:lnTo>
                  <a:cubicBezTo>
                    <a:pt x="1631280" y="370197"/>
                    <a:pt x="1601428" y="400049"/>
                    <a:pt x="1564604" y="400049"/>
                  </a:cubicBezTo>
                  <a:lnTo>
                    <a:pt x="385093" y="400049"/>
                  </a:lnTo>
                  <a:lnTo>
                    <a:pt x="216024" y="569118"/>
                  </a:lnTo>
                  <a:lnTo>
                    <a:pt x="216024" y="400049"/>
                  </a:lnTo>
                  <a:lnTo>
                    <a:pt x="66676" y="400049"/>
                  </a:lnTo>
                  <a:cubicBezTo>
                    <a:pt x="29852" y="400049"/>
                    <a:pt x="0" y="370197"/>
                    <a:pt x="0" y="333373"/>
                  </a:cubicBezTo>
                  <a:lnTo>
                    <a:pt x="0" y="66676"/>
                  </a:lnTo>
                  <a:cubicBezTo>
                    <a:pt x="0" y="29852"/>
                    <a:pt x="29852" y="0"/>
                    <a:pt x="66676" y="0"/>
                  </a:cubicBezTo>
                  <a:close/>
                </a:path>
              </a:pathLst>
            </a:custGeom>
            <a:gradFill>
              <a:gsLst>
                <a:gs pos="0">
                  <a:srgbClr val="6ED5BF"/>
                </a:gs>
                <a:gs pos="100000">
                  <a:srgbClr val="B8A0DA"/>
                </a:gs>
                <a:gs pos="50000">
                  <a:srgbClr val="779EE3"/>
                </a:gs>
              </a:gsLst>
              <a:lin ang="2700000" scaled="0"/>
            </a:gra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3118E91-2262-9032-67C7-C32854498C08}"/>
                </a:ext>
              </a:extLst>
            </p:cNvPr>
            <p:cNvSpPr txBox="1"/>
            <p:nvPr/>
          </p:nvSpPr>
          <p:spPr>
            <a:xfrm>
              <a:off x="2174382" y="5059283"/>
              <a:ext cx="1385956" cy="22006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진로연계학기 운영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587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0BD71B0-5C91-05F2-12CC-D3C33AC8AF01}"/>
              </a:ext>
            </a:extLst>
          </p:cNvPr>
          <p:cNvGrpSpPr/>
          <p:nvPr/>
        </p:nvGrpSpPr>
        <p:grpSpPr>
          <a:xfrm>
            <a:off x="1981547" y="0"/>
            <a:ext cx="5180906" cy="3926688"/>
            <a:chOff x="1981547" y="0"/>
            <a:chExt cx="5180906" cy="3926688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D0E3AD5E-16C8-84A9-74A0-F42689F72152}"/>
                </a:ext>
              </a:extLst>
            </p:cNvPr>
            <p:cNvGrpSpPr/>
            <p:nvPr/>
          </p:nvGrpSpPr>
          <p:grpSpPr>
            <a:xfrm>
              <a:off x="3455886" y="3508219"/>
              <a:ext cx="2232228" cy="418469"/>
              <a:chOff x="2146091" y="3356992"/>
              <a:chExt cx="2455453" cy="506348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0F6D6A3A-EEAA-9227-42AD-A3EB377C4FDC}"/>
                  </a:ext>
                </a:extLst>
              </p:cNvPr>
              <p:cNvSpPr/>
              <p:nvPr/>
            </p:nvSpPr>
            <p:spPr>
              <a:xfrm>
                <a:off x="2146091" y="3356992"/>
                <a:ext cx="2455453" cy="5063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5B2124-0252-1BB1-3465-522768D4AA7F}"/>
                  </a:ext>
                </a:extLst>
              </p:cNvPr>
              <p:cNvSpPr txBox="1"/>
              <p:nvPr/>
            </p:nvSpPr>
            <p:spPr>
              <a:xfrm>
                <a:off x="2308779" y="3423960"/>
                <a:ext cx="2130074" cy="3724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F519A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고등학교 공통과목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66CCDB-2CAC-57DB-1EF9-11FFD555FCD2}"/>
                </a:ext>
              </a:extLst>
            </p:cNvPr>
            <p:cNvSpPr txBox="1"/>
            <p:nvPr/>
          </p:nvSpPr>
          <p:spPr>
            <a:xfrm>
              <a:off x="1981547" y="2021427"/>
              <a:ext cx="5180906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개정 내용 및 특징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579A431D-1C6D-D4C4-4CED-B7F517FFD06A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14" name="사각형: 둥근 위쪽 모서리 13">
                <a:extLst>
                  <a:ext uri="{FF2B5EF4-FFF2-40B4-BE49-F238E27FC236}">
                    <a16:creationId xmlns:a16="http://schemas.microsoft.com/office/drawing/2014/main" id="{105F940B-BDB6-5224-C505-6457C61DCD97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4BA2D0-997E-C2EE-41E5-B694436C5F0A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9472C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931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C05894B8-3141-F973-D0CF-96F3FB37BF33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60C1BA-640E-DF9B-A821-DD2F061DD7A6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38FEBC-3A24-6C80-F392-766583A24179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A30D8F-299F-81EF-E170-D9F3108053B7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C66527-93D3-3505-0FC0-02A97761A835}"/>
              </a:ext>
            </a:extLst>
          </p:cNvPr>
          <p:cNvGrpSpPr/>
          <p:nvPr/>
        </p:nvGrpSpPr>
        <p:grpSpPr>
          <a:xfrm>
            <a:off x="328311" y="1230346"/>
            <a:ext cx="5018630" cy="246221"/>
            <a:chOff x="328311" y="1277971"/>
            <a:chExt cx="5018630" cy="246221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34689B96-0E3D-7A1A-A8D2-F102ABB042AF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6FED6C0E-FB2D-FE65-FB52-56D1D87BAB79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089DDBC0-A680-1D34-AE43-75743AAAC961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D7D32795-707D-787F-ACCC-E821358489E6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FB2F484D-03E0-F771-C60B-27F8EE9013C7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3E31651-8C51-22BD-BDAA-6D077B09CE64}"/>
                </a:ext>
              </a:extLst>
            </p:cNvPr>
            <p:cNvSpPr txBox="1"/>
            <p:nvPr/>
          </p:nvSpPr>
          <p:spPr>
            <a:xfrm>
              <a:off x="592434" y="1277971"/>
              <a:ext cx="475450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통합과학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1,2’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11" name="사각형: 둥근 위쪽 모서리 110">
            <a:extLst>
              <a:ext uri="{FF2B5EF4-FFF2-40B4-BE49-F238E27FC236}">
                <a16:creationId xmlns:a16="http://schemas.microsoft.com/office/drawing/2014/main" id="{8DFBC52D-A2B0-BC40-6BBD-DD96540CD4A2}"/>
              </a:ext>
            </a:extLst>
          </p:cNvPr>
          <p:cNvSpPr/>
          <p:nvPr/>
        </p:nvSpPr>
        <p:spPr>
          <a:xfrm>
            <a:off x="323850" y="3272103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112" name="표 8">
            <a:extLst>
              <a:ext uri="{FF2B5EF4-FFF2-40B4-BE49-F238E27FC236}">
                <a16:creationId xmlns:a16="http://schemas.microsoft.com/office/drawing/2014/main" id="{64E27E99-73F5-0417-A16E-243E7DA91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190996"/>
              </p:ext>
            </p:extLst>
          </p:nvPr>
        </p:nvGraphicFramePr>
        <p:xfrm>
          <a:off x="323850" y="3272104"/>
          <a:ext cx="8496000" cy="297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5688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</a:tblGrid>
              <a:tr h="27833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443050">
                <a:tc rowSpan="3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과학의 기초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기본량과 단위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측정과 어림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정보와 신호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457327">
                <a:tc v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5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물질과 규칙성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원소 형성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진화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원소의 주기성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이온 결합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공유 결합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지각과 생명체 구성 물질의 규칙성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전기적 성질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  <a:tr h="443050">
                <a:tc v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5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시스템과 상호작용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지구시스템의 구성과 상호작용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판구조론과 지각 변동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중력장 내의 운동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충격량과 운동량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 시스템의 기본 단위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물질대사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유전자와 단백질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457327">
                <a:tc rowSpan="3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변화와 다양성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지질시대의 생물과 화석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지질시대 환경 변화와 대멸종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자연선택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생물다양성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산화와 환원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산성과 염기성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반응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 변화에서 에너지 출입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443050">
                <a:tc v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5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환경과 에너지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생태계 구성 요소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생태계 평형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대기와 해양의 상호작용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0"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온실기체와 지구온난화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핵융합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에너지 전환과 효율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676945"/>
                  </a:ext>
                </a:extLst>
              </a:tr>
              <a:tr h="443050">
                <a:tc vMerge="1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05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 미래 사회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감염병과 병원체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인공지능과 과학 탐구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로봇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과학기술과 윤리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14DE37EC-A4A6-970F-8B4E-41C63A42D09C}"/>
              </a:ext>
            </a:extLst>
          </p:cNvPr>
          <p:cNvGrpSpPr/>
          <p:nvPr/>
        </p:nvGrpSpPr>
        <p:grpSpPr>
          <a:xfrm>
            <a:off x="323850" y="1570555"/>
            <a:ext cx="8515350" cy="1500306"/>
            <a:chOff x="323850" y="1570555"/>
            <a:chExt cx="8515350" cy="1500306"/>
          </a:xfrm>
        </p:grpSpPr>
        <p:sp>
          <p:nvSpPr>
            <p:cNvPr id="178" name="사각형: 둥근 모서리 177">
              <a:extLst>
                <a:ext uri="{FF2B5EF4-FFF2-40B4-BE49-F238E27FC236}">
                  <a16:creationId xmlns:a16="http://schemas.microsoft.com/office/drawing/2014/main" id="{D7551695-91D6-FA76-3D49-00A92116C05F}"/>
                </a:ext>
              </a:extLst>
            </p:cNvPr>
            <p:cNvSpPr/>
            <p:nvPr/>
          </p:nvSpPr>
          <p:spPr>
            <a:xfrm>
              <a:off x="323850" y="1570555"/>
              <a:ext cx="8496300" cy="1500306"/>
            </a:xfrm>
            <a:prstGeom prst="roundRect">
              <a:avLst>
                <a:gd name="adj" fmla="val 4139"/>
              </a:avLst>
            </a:prstGeom>
            <a:gradFill>
              <a:gsLst>
                <a:gs pos="11000">
                  <a:srgbClr val="8F519A"/>
                </a:gs>
                <a:gs pos="100000">
                  <a:srgbClr val="286E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C4131586-6039-C6E1-9A77-99870AB78D88}"/>
                </a:ext>
              </a:extLst>
            </p:cNvPr>
            <p:cNvSpPr txBox="1"/>
            <p:nvPr/>
          </p:nvSpPr>
          <p:spPr>
            <a:xfrm>
              <a:off x="478212" y="1621089"/>
              <a:ext cx="90730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성격 및 목표</a:t>
              </a:r>
            </a:p>
          </p:txBody>
        </p: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5E98A120-54B7-A805-E875-4C7D355D0F20}"/>
                </a:ext>
              </a:extLst>
            </p:cNvPr>
            <p:cNvGrpSpPr/>
            <p:nvPr/>
          </p:nvGrpSpPr>
          <p:grpSpPr>
            <a:xfrm>
              <a:off x="406676" y="1899663"/>
              <a:ext cx="8432524" cy="1163578"/>
              <a:chOff x="406676" y="1953003"/>
              <a:chExt cx="8432524" cy="1163578"/>
            </a:xfrm>
          </p:grpSpPr>
          <p:sp>
            <p:nvSpPr>
              <p:cNvPr id="181" name="사각형: 둥근 모서리 180">
                <a:extLst>
                  <a:ext uri="{FF2B5EF4-FFF2-40B4-BE49-F238E27FC236}">
                    <a16:creationId xmlns:a16="http://schemas.microsoft.com/office/drawing/2014/main" id="{5E916CA8-A385-B5B1-4D1C-F27BDEE5DC9D}"/>
                  </a:ext>
                </a:extLst>
              </p:cNvPr>
              <p:cNvSpPr/>
              <p:nvPr/>
            </p:nvSpPr>
            <p:spPr>
              <a:xfrm>
                <a:off x="406676" y="1953003"/>
                <a:ext cx="8432524" cy="1163578"/>
              </a:xfrm>
              <a:prstGeom prst="roundRect">
                <a:avLst>
                  <a:gd name="adj" fmla="val 5974"/>
                </a:avLst>
              </a:prstGeom>
              <a:solidFill>
                <a:schemeClr val="bg1">
                  <a:alpha val="90000"/>
                </a:schemeClr>
              </a:solidFill>
              <a:ln w="19050">
                <a:solidFill>
                  <a:schemeClr val="bg1"/>
                </a:solidFill>
              </a:ln>
              <a:effectLst>
                <a:innerShdw dist="38100" dir="108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82" name="그룹 181">
                <a:extLst>
                  <a:ext uri="{FF2B5EF4-FFF2-40B4-BE49-F238E27FC236}">
                    <a16:creationId xmlns:a16="http://schemas.microsoft.com/office/drawing/2014/main" id="{E258DC6E-99D6-39AF-412E-0735E1514F86}"/>
                  </a:ext>
                </a:extLst>
              </p:cNvPr>
              <p:cNvGrpSpPr/>
              <p:nvPr/>
            </p:nvGrpSpPr>
            <p:grpSpPr>
              <a:xfrm>
                <a:off x="535387" y="2030979"/>
                <a:ext cx="8253021" cy="1007626"/>
                <a:chOff x="535387" y="2031555"/>
                <a:chExt cx="8253021" cy="1007626"/>
              </a:xfrm>
            </p:grpSpPr>
            <p:grpSp>
              <p:nvGrpSpPr>
                <p:cNvPr id="183" name="그룹 182">
                  <a:extLst>
                    <a:ext uri="{FF2B5EF4-FFF2-40B4-BE49-F238E27FC236}">
                      <a16:creationId xmlns:a16="http://schemas.microsoft.com/office/drawing/2014/main" id="{5EEDA0C8-A3D5-65E2-65AE-5E5B17C349FF}"/>
                    </a:ext>
                  </a:extLst>
                </p:cNvPr>
                <p:cNvGrpSpPr/>
                <p:nvPr/>
              </p:nvGrpSpPr>
              <p:grpSpPr>
                <a:xfrm>
                  <a:off x="535387" y="2031555"/>
                  <a:ext cx="6186750" cy="184666"/>
                  <a:chOff x="2553030" y="2588147"/>
                  <a:chExt cx="6186750" cy="184666"/>
                </a:xfrm>
              </p:grpSpPr>
              <p:sp>
                <p:nvSpPr>
                  <p:cNvPr id="199" name="TextBox 198">
                    <a:extLst>
                      <a:ext uri="{FF2B5EF4-FFF2-40B4-BE49-F238E27FC236}">
                        <a16:creationId xmlns:a16="http://schemas.microsoft.com/office/drawing/2014/main" id="{5684E8E9-9F6E-4CE0-E15F-6A42E47FEBA6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596798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‘과학적 소양을 갖추고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더불어 살아가는 창의적인 사람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’을 육성하는 것을 목적으로 하는 과목이다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200" name="그룹 199">
                    <a:extLst>
                      <a:ext uri="{FF2B5EF4-FFF2-40B4-BE49-F238E27FC236}">
                        <a16:creationId xmlns:a16="http://schemas.microsoft.com/office/drawing/2014/main" id="{ABC79941-E4F4-E890-60AD-6C3ACD7B1E8E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201" name="자유형: 도형 200">
                      <a:extLst>
                        <a:ext uri="{FF2B5EF4-FFF2-40B4-BE49-F238E27FC236}">
                          <a16:creationId xmlns:a16="http://schemas.microsoft.com/office/drawing/2014/main" id="{B11319AF-AF1A-492D-436C-F210BC34D0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202" name="자유형: 도형 201">
                      <a:extLst>
                        <a:ext uri="{FF2B5EF4-FFF2-40B4-BE49-F238E27FC236}">
                          <a16:creationId xmlns:a16="http://schemas.microsoft.com/office/drawing/2014/main" id="{40760537-8758-9655-2917-144446482B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84" name="그룹 183">
                  <a:extLst>
                    <a:ext uri="{FF2B5EF4-FFF2-40B4-BE49-F238E27FC236}">
                      <a16:creationId xmlns:a16="http://schemas.microsoft.com/office/drawing/2014/main" id="{AD0A2997-73BA-06CD-C8EC-1873459FDFBE}"/>
                    </a:ext>
                  </a:extLst>
                </p:cNvPr>
                <p:cNvGrpSpPr/>
                <p:nvPr/>
              </p:nvGrpSpPr>
              <p:grpSpPr>
                <a:xfrm>
                  <a:off x="535387" y="2305875"/>
                  <a:ext cx="8184412" cy="184666"/>
                  <a:chOff x="2553030" y="2588147"/>
                  <a:chExt cx="8184412" cy="184666"/>
                </a:xfrm>
              </p:grpSpPr>
              <p:sp>
                <p:nvSpPr>
                  <p:cNvPr id="195" name="TextBox 194">
                    <a:extLst>
                      <a:ext uri="{FF2B5EF4-FFF2-40B4-BE49-F238E27FC236}">
                        <a16:creationId xmlns:a16="http://schemas.microsoft.com/office/drawing/2014/main" id="{13E1D4B6-3178-CB4C-7EB8-C07958487A90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7965642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자연 현상과 일상생활에 대한 흥미와 호기심을 바탕으로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개인과 사회의 문제를 인식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하고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이를 과학적으로 해결하려는 태도를 기른다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96" name="그룹 195">
                    <a:extLst>
                      <a:ext uri="{FF2B5EF4-FFF2-40B4-BE49-F238E27FC236}">
                        <a16:creationId xmlns:a16="http://schemas.microsoft.com/office/drawing/2014/main" id="{A77D1490-DFAB-EB9F-E09B-73D7F740FAFE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97" name="자유형: 도형 196">
                      <a:extLst>
                        <a:ext uri="{FF2B5EF4-FFF2-40B4-BE49-F238E27FC236}">
                          <a16:creationId xmlns:a16="http://schemas.microsoft.com/office/drawing/2014/main" id="{4291F347-CEF0-F800-9784-BCBDD303CD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98" name="자유형: 도형 197">
                      <a:extLst>
                        <a:ext uri="{FF2B5EF4-FFF2-40B4-BE49-F238E27FC236}">
                          <a16:creationId xmlns:a16="http://schemas.microsoft.com/office/drawing/2014/main" id="{861B3BC5-0460-2D58-4B02-1EC0C415A4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85" name="그룹 184">
                  <a:extLst>
                    <a:ext uri="{FF2B5EF4-FFF2-40B4-BE49-F238E27FC236}">
                      <a16:creationId xmlns:a16="http://schemas.microsoft.com/office/drawing/2014/main" id="{B538D192-C04F-6458-CDD0-3B8FADD72FE2}"/>
                    </a:ext>
                  </a:extLst>
                </p:cNvPr>
                <p:cNvGrpSpPr/>
                <p:nvPr/>
              </p:nvGrpSpPr>
              <p:grpSpPr>
                <a:xfrm>
                  <a:off x="535387" y="2580195"/>
                  <a:ext cx="4894730" cy="184666"/>
                  <a:chOff x="2553030" y="2588147"/>
                  <a:chExt cx="4894730" cy="184666"/>
                </a:xfrm>
              </p:grpSpPr>
              <p:sp>
                <p:nvSpPr>
                  <p:cNvPr id="191" name="TextBox 190">
                    <a:extLst>
                      <a:ext uri="{FF2B5EF4-FFF2-40B4-BE49-F238E27FC236}">
                        <a16:creationId xmlns:a16="http://schemas.microsoft.com/office/drawing/2014/main" id="{A2D46378-36DC-6565-B1FF-A33A502D36A2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467596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자연 현상과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일상생활을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 과학적으로 탐구하여 과학의 핵심 개념을 이해한다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92" name="그룹 191">
                    <a:extLst>
                      <a:ext uri="{FF2B5EF4-FFF2-40B4-BE49-F238E27FC236}">
                        <a16:creationId xmlns:a16="http://schemas.microsoft.com/office/drawing/2014/main" id="{9F2C9597-DBEE-5055-CE89-5C4BDCB7D8B8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93" name="자유형: 도형 192">
                      <a:extLst>
                        <a:ext uri="{FF2B5EF4-FFF2-40B4-BE49-F238E27FC236}">
                          <a16:creationId xmlns:a16="http://schemas.microsoft.com/office/drawing/2014/main" id="{EB3088AA-443D-601B-4FBB-15A41D22F2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94" name="자유형: 도형 193">
                      <a:extLst>
                        <a:ext uri="{FF2B5EF4-FFF2-40B4-BE49-F238E27FC236}">
                          <a16:creationId xmlns:a16="http://schemas.microsoft.com/office/drawing/2014/main" id="{07280EE4-B24C-34F5-8EB0-6086ED183A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86" name="그룹 185">
                  <a:extLst>
                    <a:ext uri="{FF2B5EF4-FFF2-40B4-BE49-F238E27FC236}">
                      <a16:creationId xmlns:a16="http://schemas.microsoft.com/office/drawing/2014/main" id="{ED73E65F-6822-9C4D-DDAD-CABC8208CC82}"/>
                    </a:ext>
                  </a:extLst>
                </p:cNvPr>
                <p:cNvGrpSpPr/>
                <p:nvPr/>
              </p:nvGrpSpPr>
              <p:grpSpPr>
                <a:xfrm>
                  <a:off x="535387" y="2854515"/>
                  <a:ext cx="8253021" cy="184666"/>
                  <a:chOff x="2553030" y="2588147"/>
                  <a:chExt cx="8253021" cy="184666"/>
                </a:xfrm>
              </p:grpSpPr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DB60C4DF-7DAA-66A8-59B4-C5518958E644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803425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과학과 기술 및 사회의 상호 관계를 이해하고 이를 바탕으로 </a:t>
                    </a:r>
                    <a:r>
                      <a:rPr lang="ko-KR" altLang="en-US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개인과 사회의 문제해결</a:t>
                    </a:r>
                    <a:r>
                      <a:rPr lang="ko-KR" altLang="en-US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에 민주 시민으로서 참여하고 실천하는 능력을 기른다</a:t>
                    </a:r>
                    <a:r>
                      <a:rPr lang="en-US" altLang="ko-KR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88" name="그룹 187">
                    <a:extLst>
                      <a:ext uri="{FF2B5EF4-FFF2-40B4-BE49-F238E27FC236}">
                        <a16:creationId xmlns:a16="http://schemas.microsoft.com/office/drawing/2014/main" id="{E34C0A8A-BD8D-CFA0-4F32-FF6840F294F9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89" name="자유형: 도형 188">
                      <a:extLst>
                        <a:ext uri="{FF2B5EF4-FFF2-40B4-BE49-F238E27FC236}">
                          <a16:creationId xmlns:a16="http://schemas.microsoft.com/office/drawing/2014/main" id="{01B21327-366E-F26F-2615-DC5F854B91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90" name="자유형: 도형 189">
                      <a:extLst>
                        <a:ext uri="{FF2B5EF4-FFF2-40B4-BE49-F238E27FC236}">
                          <a16:creationId xmlns:a16="http://schemas.microsoft.com/office/drawing/2014/main" id="{337FC25A-C3C5-37FE-F087-8C39A301DC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</p:grpSp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652F39B-A3DB-D908-EE3B-3783DB6F0F2C}"/>
              </a:ext>
            </a:extLst>
          </p:cNvPr>
          <p:cNvGrpSpPr/>
          <p:nvPr/>
        </p:nvGrpSpPr>
        <p:grpSpPr>
          <a:xfrm>
            <a:off x="2700830" y="3366264"/>
            <a:ext cx="1225605" cy="2629766"/>
            <a:chOff x="2700830" y="3366264"/>
            <a:chExt cx="1225605" cy="2629766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9E191A31-92C7-BB0B-D9CA-13D9D2BDB8A6}"/>
                </a:ext>
              </a:extLst>
            </p:cNvPr>
            <p:cNvGrpSpPr/>
            <p:nvPr/>
          </p:nvGrpSpPr>
          <p:grpSpPr>
            <a:xfrm>
              <a:off x="2700830" y="3366264"/>
              <a:ext cx="1225605" cy="427586"/>
              <a:chOff x="2051720" y="4972050"/>
              <a:chExt cx="1631280" cy="569118"/>
            </a:xfrm>
          </p:grpSpPr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D1DB670C-8F50-4D5F-DAEB-11455863045D}"/>
                  </a:ext>
                </a:extLst>
              </p:cNvPr>
              <p:cNvSpPr/>
              <p:nvPr/>
            </p:nvSpPr>
            <p:spPr>
              <a:xfrm>
                <a:off x="2051720" y="4972050"/>
                <a:ext cx="1631280" cy="569118"/>
              </a:xfrm>
              <a:custGeom>
                <a:avLst/>
                <a:gdLst>
                  <a:gd name="connsiteX0" fmla="*/ 66676 w 1631280"/>
                  <a:gd name="connsiteY0" fmla="*/ 0 h 569118"/>
                  <a:gd name="connsiteX1" fmla="*/ 1564604 w 1631280"/>
                  <a:gd name="connsiteY1" fmla="*/ 0 h 569118"/>
                  <a:gd name="connsiteX2" fmla="*/ 1631280 w 1631280"/>
                  <a:gd name="connsiteY2" fmla="*/ 66676 h 569118"/>
                  <a:gd name="connsiteX3" fmla="*/ 1631280 w 1631280"/>
                  <a:gd name="connsiteY3" fmla="*/ 333373 h 569118"/>
                  <a:gd name="connsiteX4" fmla="*/ 1564604 w 1631280"/>
                  <a:gd name="connsiteY4" fmla="*/ 400049 h 569118"/>
                  <a:gd name="connsiteX5" fmla="*/ 385093 w 1631280"/>
                  <a:gd name="connsiteY5" fmla="*/ 400049 h 569118"/>
                  <a:gd name="connsiteX6" fmla="*/ 216024 w 1631280"/>
                  <a:gd name="connsiteY6" fmla="*/ 569118 h 569118"/>
                  <a:gd name="connsiteX7" fmla="*/ 216024 w 1631280"/>
                  <a:gd name="connsiteY7" fmla="*/ 400049 h 569118"/>
                  <a:gd name="connsiteX8" fmla="*/ 66676 w 1631280"/>
                  <a:gd name="connsiteY8" fmla="*/ 400049 h 569118"/>
                  <a:gd name="connsiteX9" fmla="*/ 0 w 1631280"/>
                  <a:gd name="connsiteY9" fmla="*/ 333373 h 569118"/>
                  <a:gd name="connsiteX10" fmla="*/ 0 w 1631280"/>
                  <a:gd name="connsiteY10" fmla="*/ 66676 h 569118"/>
                  <a:gd name="connsiteX11" fmla="*/ 66676 w 1631280"/>
                  <a:gd name="connsiteY11" fmla="*/ 0 h 56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31280" h="569118">
                    <a:moveTo>
                      <a:pt x="66676" y="0"/>
                    </a:moveTo>
                    <a:lnTo>
                      <a:pt x="1564604" y="0"/>
                    </a:lnTo>
                    <a:cubicBezTo>
                      <a:pt x="1601428" y="0"/>
                      <a:pt x="1631280" y="29852"/>
                      <a:pt x="1631280" y="66676"/>
                    </a:cubicBezTo>
                    <a:lnTo>
                      <a:pt x="1631280" y="333373"/>
                    </a:lnTo>
                    <a:cubicBezTo>
                      <a:pt x="1631280" y="370197"/>
                      <a:pt x="1601428" y="400049"/>
                      <a:pt x="1564604" y="400049"/>
                    </a:cubicBezTo>
                    <a:lnTo>
                      <a:pt x="385093" y="400049"/>
                    </a:lnTo>
                    <a:lnTo>
                      <a:pt x="216024" y="569118"/>
                    </a:lnTo>
                    <a:lnTo>
                      <a:pt x="216024" y="400049"/>
                    </a:lnTo>
                    <a:lnTo>
                      <a:pt x="66676" y="400049"/>
                    </a:lnTo>
                    <a:cubicBezTo>
                      <a:pt x="29852" y="400049"/>
                      <a:pt x="0" y="370197"/>
                      <a:pt x="0" y="333373"/>
                    </a:cubicBezTo>
                    <a:lnTo>
                      <a:pt x="0" y="66676"/>
                    </a:lnTo>
                    <a:cubicBezTo>
                      <a:pt x="0" y="29852"/>
                      <a:pt x="29852" y="0"/>
                      <a:pt x="66676" y="0"/>
                    </a:cubicBezTo>
                    <a:close/>
                  </a:path>
                </a:pathLst>
              </a:custGeom>
              <a:solidFill>
                <a:srgbClr val="DAC0D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4E1E64-CF19-8C5A-5DB1-B4C443F7E756}"/>
                  </a:ext>
                </a:extLst>
              </p:cNvPr>
              <p:cNvSpPr txBox="1"/>
              <p:nvPr/>
            </p:nvSpPr>
            <p:spPr>
              <a:xfrm>
                <a:off x="2166473" y="5046418"/>
                <a:ext cx="1401773" cy="24579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9539B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새로 추가된 단원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6C3B98D-0B12-7379-C948-F72CF902DE98}"/>
                </a:ext>
              </a:extLst>
            </p:cNvPr>
            <p:cNvGrpSpPr/>
            <p:nvPr/>
          </p:nvGrpSpPr>
          <p:grpSpPr>
            <a:xfrm>
              <a:off x="2700830" y="5568444"/>
              <a:ext cx="1225605" cy="427586"/>
              <a:chOff x="2051720" y="4972050"/>
              <a:chExt cx="1631280" cy="569118"/>
            </a:xfrm>
          </p:grpSpPr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AB57F7F2-EC6E-2C04-D6D4-F707648FB46C}"/>
                  </a:ext>
                </a:extLst>
              </p:cNvPr>
              <p:cNvSpPr/>
              <p:nvPr/>
            </p:nvSpPr>
            <p:spPr>
              <a:xfrm>
                <a:off x="2051720" y="4972050"/>
                <a:ext cx="1631280" cy="569118"/>
              </a:xfrm>
              <a:custGeom>
                <a:avLst/>
                <a:gdLst>
                  <a:gd name="connsiteX0" fmla="*/ 66676 w 1631280"/>
                  <a:gd name="connsiteY0" fmla="*/ 0 h 569118"/>
                  <a:gd name="connsiteX1" fmla="*/ 1564604 w 1631280"/>
                  <a:gd name="connsiteY1" fmla="*/ 0 h 569118"/>
                  <a:gd name="connsiteX2" fmla="*/ 1631280 w 1631280"/>
                  <a:gd name="connsiteY2" fmla="*/ 66676 h 569118"/>
                  <a:gd name="connsiteX3" fmla="*/ 1631280 w 1631280"/>
                  <a:gd name="connsiteY3" fmla="*/ 333373 h 569118"/>
                  <a:gd name="connsiteX4" fmla="*/ 1564604 w 1631280"/>
                  <a:gd name="connsiteY4" fmla="*/ 400049 h 569118"/>
                  <a:gd name="connsiteX5" fmla="*/ 385093 w 1631280"/>
                  <a:gd name="connsiteY5" fmla="*/ 400049 h 569118"/>
                  <a:gd name="connsiteX6" fmla="*/ 216024 w 1631280"/>
                  <a:gd name="connsiteY6" fmla="*/ 569118 h 569118"/>
                  <a:gd name="connsiteX7" fmla="*/ 216024 w 1631280"/>
                  <a:gd name="connsiteY7" fmla="*/ 400049 h 569118"/>
                  <a:gd name="connsiteX8" fmla="*/ 66676 w 1631280"/>
                  <a:gd name="connsiteY8" fmla="*/ 400049 h 569118"/>
                  <a:gd name="connsiteX9" fmla="*/ 0 w 1631280"/>
                  <a:gd name="connsiteY9" fmla="*/ 333373 h 569118"/>
                  <a:gd name="connsiteX10" fmla="*/ 0 w 1631280"/>
                  <a:gd name="connsiteY10" fmla="*/ 66676 h 569118"/>
                  <a:gd name="connsiteX11" fmla="*/ 66676 w 1631280"/>
                  <a:gd name="connsiteY11" fmla="*/ 0 h 56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31280" h="569118">
                    <a:moveTo>
                      <a:pt x="66676" y="0"/>
                    </a:moveTo>
                    <a:lnTo>
                      <a:pt x="1564604" y="0"/>
                    </a:lnTo>
                    <a:cubicBezTo>
                      <a:pt x="1601428" y="0"/>
                      <a:pt x="1631280" y="29852"/>
                      <a:pt x="1631280" y="66676"/>
                    </a:cubicBezTo>
                    <a:lnTo>
                      <a:pt x="1631280" y="333373"/>
                    </a:lnTo>
                    <a:cubicBezTo>
                      <a:pt x="1631280" y="370197"/>
                      <a:pt x="1601428" y="400049"/>
                      <a:pt x="1564604" y="400049"/>
                    </a:cubicBezTo>
                    <a:lnTo>
                      <a:pt x="385093" y="400049"/>
                    </a:lnTo>
                    <a:lnTo>
                      <a:pt x="216024" y="569118"/>
                    </a:lnTo>
                    <a:lnTo>
                      <a:pt x="216024" y="400049"/>
                    </a:lnTo>
                    <a:lnTo>
                      <a:pt x="66676" y="400049"/>
                    </a:lnTo>
                    <a:cubicBezTo>
                      <a:pt x="29852" y="400049"/>
                      <a:pt x="0" y="370197"/>
                      <a:pt x="0" y="333373"/>
                    </a:cubicBezTo>
                    <a:lnTo>
                      <a:pt x="0" y="66676"/>
                    </a:lnTo>
                    <a:cubicBezTo>
                      <a:pt x="0" y="29852"/>
                      <a:pt x="29852" y="0"/>
                      <a:pt x="66676" y="0"/>
                    </a:cubicBezTo>
                    <a:close/>
                  </a:path>
                </a:pathLst>
              </a:custGeom>
              <a:solidFill>
                <a:srgbClr val="DAC0D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6B56DB3-B9E5-2066-ECB0-5CA3EDE14E8B}"/>
                  </a:ext>
                </a:extLst>
              </p:cNvPr>
              <p:cNvSpPr txBox="1"/>
              <p:nvPr/>
            </p:nvSpPr>
            <p:spPr>
              <a:xfrm>
                <a:off x="2166473" y="5046418"/>
                <a:ext cx="1401773" cy="24579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9539B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새로 추가된 단원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84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>
            <a:extLst>
              <a:ext uri="{FF2B5EF4-FFF2-40B4-BE49-F238E27FC236}">
                <a16:creationId xmlns:a16="http://schemas.microsoft.com/office/drawing/2014/main" id="{6C4DA3C1-5B44-369D-AB77-334F2254C624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888BCE-713F-9EBE-F55D-86C13718CE9C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31A1FBB-4C2B-7698-1FC8-324A43ECA08F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38BC5-F10F-E142-3142-1620B40F7A3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4985907D-8814-6252-891A-4247EDD200A1}"/>
              </a:ext>
            </a:extLst>
          </p:cNvPr>
          <p:cNvGrpSpPr/>
          <p:nvPr/>
        </p:nvGrpSpPr>
        <p:grpSpPr>
          <a:xfrm>
            <a:off x="328311" y="1230346"/>
            <a:ext cx="5390526" cy="246221"/>
            <a:chOff x="328311" y="1277971"/>
            <a:chExt cx="5390526" cy="246221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B23209AD-AAEB-4A24-B98F-87C78086775E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43CF2CC5-A5B0-21F6-D80E-E4345EF5C564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A25014A2-5BAD-6621-9551-8041FFB94C65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2B8923E7-903D-0E3A-10C1-E15D0B09D1CB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AE6DFD0A-76C6-4CEC-2531-7688FC4579B6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3634C-2C17-FC13-9127-658A9E28E77F}"/>
                </a:ext>
              </a:extLst>
            </p:cNvPr>
            <p:cNvSpPr txBox="1"/>
            <p:nvPr/>
          </p:nvSpPr>
          <p:spPr>
            <a:xfrm>
              <a:off x="592434" y="1277971"/>
              <a:ext cx="512640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과학탐구실험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1,2’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E3ED307A-0858-B809-62DF-E765988C034E}"/>
              </a:ext>
            </a:extLst>
          </p:cNvPr>
          <p:cNvSpPr/>
          <p:nvPr/>
        </p:nvSpPr>
        <p:spPr>
          <a:xfrm>
            <a:off x="323850" y="3272103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31" name="표 8">
            <a:extLst>
              <a:ext uri="{FF2B5EF4-FFF2-40B4-BE49-F238E27FC236}">
                <a16:creationId xmlns:a16="http://schemas.microsoft.com/office/drawing/2014/main" id="{F11C5F3A-A78E-9AB3-BDF1-19D728390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72948"/>
              </p:ext>
            </p:extLst>
          </p:nvPr>
        </p:nvGraphicFramePr>
        <p:xfrm>
          <a:off x="323850" y="3272104"/>
          <a:ext cx="8496000" cy="2973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5688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</a:tblGrid>
              <a:tr h="28583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671941">
                <a:tc rowSpan="2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과학탐구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실험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과학의 본성과 </a:t>
                      </a: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역사 속의 과학 탐구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패러다임의 전환을 가져온 결정적 실험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과학의 본성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선조들의 과학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671941">
                <a:tc v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5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 탐구의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algn="ctr" latinLnBrk="1"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과정과 절차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귀납적 탐구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연역적 탐구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탐구 과정과 절차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712079"/>
                  </a:ext>
                </a:extLst>
              </a:tr>
              <a:tr h="671941">
                <a:tc rowSpan="2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과학탐구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실험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생활 속의 과학 탐구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제품 속 과학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놀이 속 과학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스포츠 속 과학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문화예술 속 과학 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  <a:tr h="671941">
                <a:tc vMerge="1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05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8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미래 사회와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첨단 과학 탐구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첨단 과학기술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탐구 산출물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안전 사항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연구 윤리 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6F64A3D-F8F1-EADC-C6C9-02723E89942C}"/>
              </a:ext>
            </a:extLst>
          </p:cNvPr>
          <p:cNvGrpSpPr/>
          <p:nvPr/>
        </p:nvGrpSpPr>
        <p:grpSpPr>
          <a:xfrm>
            <a:off x="323850" y="1570555"/>
            <a:ext cx="8515350" cy="1500306"/>
            <a:chOff x="323850" y="1570555"/>
            <a:chExt cx="8515350" cy="1500306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1BCF88EF-3F0D-8A0D-CB98-BADADBBC235D}"/>
                </a:ext>
              </a:extLst>
            </p:cNvPr>
            <p:cNvSpPr/>
            <p:nvPr/>
          </p:nvSpPr>
          <p:spPr>
            <a:xfrm>
              <a:off x="323850" y="1570555"/>
              <a:ext cx="8496300" cy="1500306"/>
            </a:xfrm>
            <a:prstGeom prst="roundRect">
              <a:avLst>
                <a:gd name="adj" fmla="val 4139"/>
              </a:avLst>
            </a:prstGeom>
            <a:gradFill>
              <a:gsLst>
                <a:gs pos="11000">
                  <a:srgbClr val="8F519A"/>
                </a:gs>
                <a:gs pos="100000">
                  <a:srgbClr val="286E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310E8B3-0ECD-B2CD-030F-75201BC28724}"/>
                </a:ext>
              </a:extLst>
            </p:cNvPr>
            <p:cNvSpPr txBox="1"/>
            <p:nvPr/>
          </p:nvSpPr>
          <p:spPr>
            <a:xfrm>
              <a:off x="478212" y="1621089"/>
              <a:ext cx="90730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성격 및 목표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98E3A94F-7BE6-1779-2FD8-79C6C3930725}"/>
                </a:ext>
              </a:extLst>
            </p:cNvPr>
            <p:cNvGrpSpPr/>
            <p:nvPr/>
          </p:nvGrpSpPr>
          <p:grpSpPr>
            <a:xfrm>
              <a:off x="406676" y="1899663"/>
              <a:ext cx="8432524" cy="1163578"/>
              <a:chOff x="406676" y="1953003"/>
              <a:chExt cx="8432524" cy="1163578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1A987A22-C432-B109-217C-02785BD1F29F}"/>
                  </a:ext>
                </a:extLst>
              </p:cNvPr>
              <p:cNvSpPr/>
              <p:nvPr/>
            </p:nvSpPr>
            <p:spPr>
              <a:xfrm>
                <a:off x="406676" y="1953003"/>
                <a:ext cx="8432524" cy="1163578"/>
              </a:xfrm>
              <a:prstGeom prst="roundRect">
                <a:avLst>
                  <a:gd name="adj" fmla="val 5974"/>
                </a:avLst>
              </a:prstGeom>
              <a:solidFill>
                <a:schemeClr val="bg1">
                  <a:alpha val="90000"/>
                </a:schemeClr>
              </a:solidFill>
              <a:ln w="19050">
                <a:solidFill>
                  <a:schemeClr val="bg1"/>
                </a:solidFill>
              </a:ln>
              <a:effectLst>
                <a:innerShdw dist="38100" dir="108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13975131-965D-9A06-558B-C5BF8FE706E8}"/>
                  </a:ext>
                </a:extLst>
              </p:cNvPr>
              <p:cNvGrpSpPr/>
              <p:nvPr/>
            </p:nvGrpSpPr>
            <p:grpSpPr>
              <a:xfrm>
                <a:off x="535387" y="2030979"/>
                <a:ext cx="8253021" cy="1007626"/>
                <a:chOff x="535387" y="2031555"/>
                <a:chExt cx="8253021" cy="1007626"/>
              </a:xfrm>
            </p:grpSpPr>
            <p:grpSp>
              <p:nvGrpSpPr>
                <p:cNvPr id="8" name="그룹 7">
                  <a:extLst>
                    <a:ext uri="{FF2B5EF4-FFF2-40B4-BE49-F238E27FC236}">
                      <a16:creationId xmlns:a16="http://schemas.microsoft.com/office/drawing/2014/main" id="{EDA6271B-975F-0539-07FF-8E5E3A4E5B1C}"/>
                    </a:ext>
                  </a:extLst>
                </p:cNvPr>
                <p:cNvGrpSpPr/>
                <p:nvPr/>
              </p:nvGrpSpPr>
              <p:grpSpPr>
                <a:xfrm>
                  <a:off x="535387" y="2031555"/>
                  <a:ext cx="6186750" cy="184666"/>
                  <a:chOff x="2553030" y="2588147"/>
                  <a:chExt cx="6186750" cy="184666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6E27308D-4A5E-4436-5592-72BD197B54BF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596798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‘과학적 소양을 갖추고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더불어 살아가는 창의적인 사람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’을 육성하는 것을 목적으로 하는 과목이다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62C89F34-47BB-1389-E793-930A5949C741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6C36A72E-1A05-AFFD-9A86-9182F76015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96A5AADC-19D4-1727-FC58-7E2F8E0F2D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E9A0B480-F149-BD1E-EAAB-88B660046CB6}"/>
                    </a:ext>
                  </a:extLst>
                </p:cNvPr>
                <p:cNvGrpSpPr/>
                <p:nvPr/>
              </p:nvGrpSpPr>
              <p:grpSpPr>
                <a:xfrm>
                  <a:off x="535387" y="2305875"/>
                  <a:ext cx="8184412" cy="184666"/>
                  <a:chOff x="2553030" y="2588147"/>
                  <a:chExt cx="8184412" cy="184666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05385AD5-AFA2-FCCA-F871-8ECECA3BFF81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7965642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자연 현상과 일상생활에 대한 흥미와 호기심을 바탕으로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개인과 사회의 문제를 인식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하고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이를 과학적으로 해결하려는 태도를 기른다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33" name="그룹 32">
                    <a:extLst>
                      <a:ext uri="{FF2B5EF4-FFF2-40B4-BE49-F238E27FC236}">
                        <a16:creationId xmlns:a16="http://schemas.microsoft.com/office/drawing/2014/main" id="{83C424DE-D5E6-3AD3-3C63-A8631AE25AED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67291C3A-7B41-180D-34DE-B6966A500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F134FE0F-D7E8-47B3-BC83-5CAC8AF370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04371462-19E1-8686-6D68-EE63A0B73C57}"/>
                    </a:ext>
                  </a:extLst>
                </p:cNvPr>
                <p:cNvGrpSpPr/>
                <p:nvPr/>
              </p:nvGrpSpPr>
              <p:grpSpPr>
                <a:xfrm>
                  <a:off x="535387" y="2580195"/>
                  <a:ext cx="4894730" cy="184666"/>
                  <a:chOff x="2553030" y="2588147"/>
                  <a:chExt cx="4894730" cy="18466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84AFB92B-D4AF-6914-05CC-60DB28DBD18E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467596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자연 현상과 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일상생활을</a:t>
                    </a:r>
                    <a:r>
                      <a:rPr lang="ko-KR" altLang="en-US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 과학적으로 탐구하여 과학의 핵심 개념을 이해한다</a:t>
                    </a:r>
                    <a:r>
                      <a:rPr lang="en-US" altLang="ko-KR" sz="1200" spc="-3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580C2A64-2E5F-9EB6-C5BC-42C6600745A8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8" name="자유형: 도형 17">
                      <a:extLst>
                        <a:ext uri="{FF2B5EF4-FFF2-40B4-BE49-F238E27FC236}">
                          <a16:creationId xmlns:a16="http://schemas.microsoft.com/office/drawing/2014/main" id="{65FE03A3-E1E2-D1AB-A656-34452C8CF6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9" name="자유형: 도형 18">
                      <a:extLst>
                        <a:ext uri="{FF2B5EF4-FFF2-40B4-BE49-F238E27FC236}">
                          <a16:creationId xmlns:a16="http://schemas.microsoft.com/office/drawing/2014/main" id="{66F6CA91-2385-B2CA-61B6-8A69899B9E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188588F9-F87B-0C88-4303-1D266F457BF2}"/>
                    </a:ext>
                  </a:extLst>
                </p:cNvPr>
                <p:cNvGrpSpPr/>
                <p:nvPr/>
              </p:nvGrpSpPr>
              <p:grpSpPr>
                <a:xfrm>
                  <a:off x="535387" y="2854515"/>
                  <a:ext cx="8253021" cy="184666"/>
                  <a:chOff x="2553030" y="2588147"/>
                  <a:chExt cx="8253021" cy="184666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B80F8913-265F-3F55-CF0E-7C9DA11E9BC3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803425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과학과 기술 및 사회의 상호 관계를 이해하고 이를 바탕으로 </a:t>
                    </a:r>
                    <a:r>
                      <a:rPr lang="ko-KR" altLang="en-US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개인과 사회의 문제해결</a:t>
                    </a:r>
                    <a:r>
                      <a:rPr lang="ko-KR" altLang="en-US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에 민주 시민으로서 참여하고 실천하는 능력을 기른다</a:t>
                    </a:r>
                    <a:r>
                      <a:rPr lang="en-US" altLang="ko-KR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9B4C14F4-1AEA-66A0-87BE-C9608EFC8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4" name="자유형: 도형 13">
                      <a:extLst>
                        <a:ext uri="{FF2B5EF4-FFF2-40B4-BE49-F238E27FC236}">
                          <a16:creationId xmlns:a16="http://schemas.microsoft.com/office/drawing/2014/main" id="{0C8A8B95-9083-3206-77F7-9FE01E3300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5" name="자유형: 도형 14">
                      <a:extLst>
                        <a:ext uri="{FF2B5EF4-FFF2-40B4-BE49-F238E27FC236}">
                          <a16:creationId xmlns:a16="http://schemas.microsoft.com/office/drawing/2014/main" id="{C7A14C05-DED9-B816-1BE6-1210F3A207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5598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242B4AD-D1B6-304D-73B4-0BEC7B693478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CF0CA8-DBFD-2EE3-2A4E-25C1F7A55F40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61D682-2A40-D405-4818-AB60B9E859E2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63523B-3983-81E5-DF58-A017D2FA2EE8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F89E497-608F-73CF-7AED-D41D249FDEF4}"/>
              </a:ext>
            </a:extLst>
          </p:cNvPr>
          <p:cNvGrpSpPr/>
          <p:nvPr/>
        </p:nvGrpSpPr>
        <p:grpSpPr>
          <a:xfrm>
            <a:off x="328311" y="1230346"/>
            <a:ext cx="5905091" cy="246221"/>
            <a:chOff x="328311" y="1277971"/>
            <a:chExt cx="5905091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112E2BA-6CB8-DE6D-3DDF-D1446720BF75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EEDF19B9-359F-4987-4187-34ED6FA9D997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4166CF65-5072-8741-DAD8-D3712CFDB679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D71318C7-EFF0-89BC-18F5-3D0166031EE5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9B95CE38-944E-B1A8-BA71-0FF80807DC87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8D7582-BCF3-7994-09A4-E53EF8D96CD9}"/>
                </a:ext>
              </a:extLst>
            </p:cNvPr>
            <p:cNvSpPr txBox="1"/>
            <p:nvPr/>
          </p:nvSpPr>
          <p:spPr>
            <a:xfrm>
              <a:off x="592434" y="1277971"/>
              <a:ext cx="56409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고등학교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통합과학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49" name="사각형: 둥근 위쪽 모서리 48">
            <a:extLst>
              <a:ext uri="{FF2B5EF4-FFF2-40B4-BE49-F238E27FC236}">
                <a16:creationId xmlns:a16="http://schemas.microsoft.com/office/drawing/2014/main" id="{94C17B43-F4F3-B6F9-E68B-C5A61EC44863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50" name="표 8">
            <a:extLst>
              <a:ext uri="{FF2B5EF4-FFF2-40B4-BE49-F238E27FC236}">
                <a16:creationId xmlns:a16="http://schemas.microsoft.com/office/drawing/2014/main" id="{C8018572-5D5F-D8B7-FBD1-58FD06F62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478618"/>
              </p:ext>
            </p:extLst>
          </p:nvPr>
        </p:nvGraphicFramePr>
        <p:xfrm>
          <a:off x="323850" y="1602961"/>
          <a:ext cx="84888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708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7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2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F519A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과학의 기초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F519A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기본량과 단위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측정과 어림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정보와 신호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속력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농도 등과 같은 주요 개념들이 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중학교 과학 교과에서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학습한 기본량으로부터 도출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됨을 설명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아날로그 형태의 다양한 신호가 전기 신호로 바뀌어 디지털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정보가 됨을 소개하며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센서의 작동원리는 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2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물질과 규칙성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원소 형성과 별의 진화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원소의 주기성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이온 결합과 공유 결합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지각과 생명체 구성 물질의 규칙성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전기적 성질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분광기를 활용해 수소의 선스펙트럼을 관찰하고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이를 우주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전역에서 관찰한 자료와 비교함으로써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수소와 헬륨이 현재</a:t>
                      </a:r>
                      <a:endParaRPr kumimoji="0" lang="en-US" altLang="ko-KR" sz="1100" b="0" i="0" u="none" strike="noStrike" kern="1200" cap="none" spc="-3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우주의 주요 구성 원소임을 파악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생명체의 주요 구성 물질들이 기본 단위체의 배열을 통해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생성됨을 학습하며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개별 단위체의 구체적인 구조나 화학식은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  <a:tr h="1451562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시스템과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상호작용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지구지스템의 구성과 상호작용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판구조론과 지각 변동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중력장 내의 운동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충격량과 운동량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생명시스템의 기본 단위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물질대사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유전자와 단백질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관성 법칙과 충격량 개념을 활용해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안전사고 예방을 위한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대비책 마련 및 관련 장치 고안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지구시스템의 균형이 깨짐으로써 인간세계에 미치는 영향을</a:t>
                      </a:r>
                      <a:endParaRPr kumimoji="0" lang="en-US" altLang="ko-KR" sz="1100" b="0" i="0" u="none" strike="noStrike" kern="1200" cap="none" spc="-3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조사할 때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 지구 규모의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빅데이터와 시뮬레이션을 활용해</a:t>
                      </a:r>
                      <a:endParaRPr kumimoji="0" lang="en-US" altLang="ko-KR" sz="1100" b="0" i="0" u="none" strike="noStrike" kern="1200" cap="none" spc="-3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인공지능 소양 함양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890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18069D6-69AF-4EB9-A871-D3E3888BE61E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4FCF46D-A533-C1A6-8A28-46D41BFB3C2F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F14045-5EC8-88D0-196B-62564B7BF6F8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6D54D7-97B2-0502-DBA8-7FD4F639B5A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809F6F-FD3C-6F0A-F4B4-F36D359C5AE5}"/>
              </a:ext>
            </a:extLst>
          </p:cNvPr>
          <p:cNvGrpSpPr/>
          <p:nvPr/>
        </p:nvGrpSpPr>
        <p:grpSpPr>
          <a:xfrm>
            <a:off x="328311" y="1230346"/>
            <a:ext cx="5905091" cy="246221"/>
            <a:chOff x="328311" y="1277971"/>
            <a:chExt cx="5905091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B0017253-B14F-C01C-73BF-A2E8C7B7B263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6B70A7FF-96C8-1B5F-E293-F681C65F0EFB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0FDDCD8B-27EA-0382-85B4-0397E0E446D7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0C82001A-4E8D-497F-0044-FED88FB31FD9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BA7B7539-325A-3D44-41B3-8C03091FA060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860B71-4094-75CF-1AF2-F5A6317F226E}"/>
                </a:ext>
              </a:extLst>
            </p:cNvPr>
            <p:cNvSpPr txBox="1"/>
            <p:nvPr/>
          </p:nvSpPr>
          <p:spPr>
            <a:xfrm>
              <a:off x="592434" y="1277971"/>
              <a:ext cx="56409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고등학교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통합과학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FB09DC78-A65D-29FA-DE06-B0204F4EC06B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2C6019B5-E79B-E761-34E1-F5CB52D62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373511"/>
              </p:ext>
            </p:extLst>
          </p:nvPr>
        </p:nvGraphicFramePr>
        <p:xfrm>
          <a:off x="323850" y="1602961"/>
          <a:ext cx="84888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708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732418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변화와 다양성</a:t>
                      </a:r>
                      <a:endParaRPr kumimoji="0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지질시대의 생물과 화석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지질시대 환경 변화와 대멸종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자연선택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생물다양성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산화와 환원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산성과 염기성 및 중화반응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 변화에서 에너지 출입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변이의 발생과 자연선택 과정에 대한 모의실험을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수행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함으로써 자연선택설을 중심으로 생물의 진화를 학습함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</a:t>
                      </a:r>
                      <a:r>
                        <a:rPr kumimoji="0" lang="en-US" altLang="ko-KR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염기 정의는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아레니우스 정의만 다루며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반응</a:t>
                      </a:r>
                      <a:endParaRPr kumimoji="0" lang="en-US" altLang="ko-KR" sz="1100" b="0" i="0" u="none" strike="noStrike" kern="1200" cap="none" spc="-2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과정에서의 변화는 용액의 </a:t>
                      </a:r>
                      <a:r>
                        <a:rPr kumimoji="0" lang="ko-KR" altLang="en-US" sz="1100" b="0" i="0" u="none" strike="noStrike" kern="1200" cap="none" spc="-2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온도와 지시약의 색 변화만을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반응의 열 출입에서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열화학 반응식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반응 엔탈피를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311179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환경과 에너지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생태계 평형과 구성 요소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대기와 해양의 상호작용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온실기체와 지구온난화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핵융합과 발전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에너지 전환과 효율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태양의 수소 핵융합 과정에서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질량이 줄어 태양 에너지가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생성됨을 정성적으로만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 환경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신재생 에너지와 같은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인류가 당면한 주요 문제에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대해 관심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두고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 지식과 방법에 기초하여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해결 방안을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창의적으로 탐구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실천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  <a:tr h="1311179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과학과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미래 사회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감염병과 병원체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인공지능과 과학탐구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로봇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과학기술과 윤리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형태로 전환된 대량의 데이터 축적이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 실험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기상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관측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유전체 분석 등의 분야에 활용됨을 소개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디지털 탐구 도구를 활용하여 자신에게 필요한 정보를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선별하고 자신이 찾은 정보를 비판적으로 평가하는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소양 함양에 초점을 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7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65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77C47B4-2F43-B03F-A722-7656B61FAD9F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65C805C-0CEF-C192-A586-55BDBF89327A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3EB59D-3BFB-7F49-0218-3D5207F6A2FE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DF9078-99EE-66A2-9B3D-FED90BEA76A1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E217FBB-698D-D5B6-E37B-6F3078E0E047}"/>
              </a:ext>
            </a:extLst>
          </p:cNvPr>
          <p:cNvGrpSpPr/>
          <p:nvPr/>
        </p:nvGrpSpPr>
        <p:grpSpPr>
          <a:xfrm>
            <a:off x="328311" y="1230346"/>
            <a:ext cx="6276987" cy="246221"/>
            <a:chOff x="328311" y="1277971"/>
            <a:chExt cx="6276987" cy="24622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E082177-C870-A262-A692-6CF3CC191492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9D09D4C7-4D84-F444-9645-2AC470893129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1E04F1E2-3E43-2CD3-98E3-368DC2D05B36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363675ED-1DA5-68EB-B193-5E823F38EBE7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3B86DA77-0C19-8A78-5AB2-BBF1F98F39EF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5065AA-A919-1566-446F-49F107A0A237}"/>
                </a:ext>
              </a:extLst>
            </p:cNvPr>
            <p:cNvSpPr txBox="1"/>
            <p:nvPr/>
          </p:nvSpPr>
          <p:spPr>
            <a:xfrm>
              <a:off x="592434" y="1277971"/>
              <a:ext cx="601286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고등학교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과학탐구실험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9" name="사각형: 둥근 위쪽 모서리 28">
            <a:extLst>
              <a:ext uri="{FF2B5EF4-FFF2-40B4-BE49-F238E27FC236}">
                <a16:creationId xmlns:a16="http://schemas.microsoft.com/office/drawing/2014/main" id="{552FE2C4-B32F-CB29-FD95-EA8620AB2B7A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30" name="표 8">
            <a:extLst>
              <a:ext uri="{FF2B5EF4-FFF2-40B4-BE49-F238E27FC236}">
                <a16:creationId xmlns:a16="http://schemas.microsoft.com/office/drawing/2014/main" id="{E451880A-93E3-4CB8-763F-F09F51BB7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953048"/>
              </p:ext>
            </p:extLst>
          </p:nvPr>
        </p:nvGraphicFramePr>
        <p:xfrm>
          <a:off x="323850" y="1602961"/>
          <a:ext cx="8488800" cy="464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708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49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7724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과학탐구실험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과학의 본성과 역사 속의 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 탐구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패러다임의 전환을 가져온 결정적 실험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과학의 본성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선조들의 과학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에 제시된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과학사와 관련된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과학자들의 탐구 활동을 중심으로 직접 실험과 탐구를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수행하도록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과학사 내용을 담은 영상 등과 같은 시각 자료를 활용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 탐구 활동에 대한 흥미를 유발할 수 있음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2177724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 탐구의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과정과 절차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귀납적 탐구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연역적 탐구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탐구 과정과 절차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과학사의 다양한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사례를 중심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귀납적 탐구와 연역적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탐구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등을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 지구적 규모의 빅데이터를 활용한 귀납적 탐구 및 ‘관측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빅데이터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를 활용하여 한반도의 기후변화 경향성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파악하기’ 등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소양을 함양하도록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 탐구에서 협업의 필요성과 의의를 강조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하기 위해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속의 과학 탐구와 관련된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과제 연구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프로젝트 학습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통해 탐구를 수행하도록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80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34916C1-D4D7-D604-857C-CF0003D79EFB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969C70-CF5E-7174-4DF1-01F2CD49F759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5D277A-66EB-6F75-A5AD-0DC2BA506F1C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615FC6D-EC2B-DD80-71B9-D3D0DB818534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F22AA14-F10F-ED69-1B31-01851B02F3CE}"/>
              </a:ext>
            </a:extLst>
          </p:cNvPr>
          <p:cNvGrpSpPr/>
          <p:nvPr/>
        </p:nvGrpSpPr>
        <p:grpSpPr>
          <a:xfrm>
            <a:off x="328311" y="1230346"/>
            <a:ext cx="6276987" cy="246221"/>
            <a:chOff x="328311" y="1277971"/>
            <a:chExt cx="6276987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1571733-C262-70DB-5493-23C167C6FE5F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B051CDB2-8FEA-CDCD-60F1-BACB9E9BB89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49CEB151-2E66-A594-33C5-1C25AC8AA851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74BD9513-324C-050E-318F-383923B62C09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AB05CF47-780A-46E3-6B47-A2EADFBD4E8D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64F8FB6-7A18-1207-CC53-2444062ED4C1}"/>
                </a:ext>
              </a:extLst>
            </p:cNvPr>
            <p:cNvSpPr txBox="1"/>
            <p:nvPr/>
          </p:nvSpPr>
          <p:spPr>
            <a:xfrm>
              <a:off x="592434" y="1277971"/>
              <a:ext cx="601286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고등학교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과학탐구실험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교과의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CCA4675D-519F-88CB-C7A8-3FBED11E5B86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EE551DD5-9E70-E57D-1DC8-2792A1CA4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418935"/>
              </p:ext>
            </p:extLst>
          </p:nvPr>
        </p:nvGraphicFramePr>
        <p:xfrm>
          <a:off x="323850" y="1602961"/>
          <a:ext cx="8488800" cy="464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2753965117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708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49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7724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과학탐구실험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생활 속의 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 탐구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제품 속 과학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놀이 속 과학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스포츠 속 과학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문화예술 속 과학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1,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교과에서 제시된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일상생활과 관련된</a:t>
                      </a:r>
                      <a:endParaRPr kumimoji="0" lang="en-US" altLang="ko-KR" sz="1100" b="0" i="0" u="none" strike="noStrike" kern="1200" cap="none" spc="-3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탐구 주제 및 활동을 중심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사회적 현상과 이슈에서 문제를</a:t>
                      </a:r>
                      <a:endParaRPr kumimoji="0" lang="en-US" altLang="ko-KR" sz="1100" b="0" i="0" u="none" strike="noStrike" kern="1200" cap="none" spc="-3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찾고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연구 윤리와 안전사항을 준수한 탐구 수행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유도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 관련 안전사고 예방 장치 고안하기 등의 활동을 통해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장치 기획에서부터 산출물 발표까지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 공동체 활동의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중요성을 인식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2177724">
                <a:tc vMerge="1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미래 사회와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첨단 과학 탐구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첨단 과학기술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탐구 산출물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안전 사항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연구 윤리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각종 센서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를 활용한 생활 발명품 아이디어 고안 등의 탐구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활동을 통해 공학적 설계를 바탕으로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창의적 산출물을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만들어내는 과정을 체험하도록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마이크로 컨트롤러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(Micro Controller unit)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를 활용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 각종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자료 수집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분석 등의 활동 수행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사물인터넷 센서의 실시간 데이터 활용 등을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통해 첨단 과학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기술을 이용한 산출물을 만들어내는 탐구 활동을 진행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62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5EE68C9-E22B-9093-FAE1-369C613CD6BE}"/>
              </a:ext>
            </a:extLst>
          </p:cNvPr>
          <p:cNvGrpSpPr/>
          <p:nvPr/>
        </p:nvGrpSpPr>
        <p:grpSpPr>
          <a:xfrm>
            <a:off x="1981547" y="0"/>
            <a:ext cx="5180906" cy="3926688"/>
            <a:chOff x="1981547" y="0"/>
            <a:chExt cx="5180906" cy="3926688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79D85711-2052-F81E-4DFA-2D60A4F034E0}"/>
                </a:ext>
              </a:extLst>
            </p:cNvPr>
            <p:cNvGrpSpPr/>
            <p:nvPr/>
          </p:nvGrpSpPr>
          <p:grpSpPr>
            <a:xfrm>
              <a:off x="3180582" y="3508219"/>
              <a:ext cx="2782839" cy="418469"/>
              <a:chOff x="1843255" y="3356992"/>
              <a:chExt cx="3061125" cy="506348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38FAA8AB-3AAA-1755-2A65-4FF7A601289C}"/>
                  </a:ext>
                </a:extLst>
              </p:cNvPr>
              <p:cNvSpPr/>
              <p:nvPr/>
            </p:nvSpPr>
            <p:spPr>
              <a:xfrm>
                <a:off x="1843255" y="3356992"/>
                <a:ext cx="3061125" cy="5063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795FFC3-6412-186A-2126-A12DA8354FF2}"/>
                  </a:ext>
                </a:extLst>
              </p:cNvPr>
              <p:cNvSpPr txBox="1"/>
              <p:nvPr/>
            </p:nvSpPr>
            <p:spPr>
              <a:xfrm>
                <a:off x="1980805" y="3423960"/>
                <a:ext cx="2786022" cy="3724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F519A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고등학교 일반 선택 과목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459123-4A50-95B2-51A5-D27B03357A6F}"/>
                </a:ext>
              </a:extLst>
            </p:cNvPr>
            <p:cNvSpPr txBox="1"/>
            <p:nvPr/>
          </p:nvSpPr>
          <p:spPr>
            <a:xfrm>
              <a:off x="1981547" y="2021427"/>
              <a:ext cx="5180906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개정 내용 및 특징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5E617FD3-23F1-F88F-18BC-90B474F836CF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14" name="사각형: 둥근 위쪽 모서리 13">
                <a:extLst>
                  <a:ext uri="{FF2B5EF4-FFF2-40B4-BE49-F238E27FC236}">
                    <a16:creationId xmlns:a16="http://schemas.microsoft.com/office/drawing/2014/main" id="{BD3E6E12-62F8-14DF-222B-9E5B982F6CFF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14C425-8DEE-7891-AB29-51F64B9B0B6A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9472C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16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D87DA30C-C590-EEC4-F8B3-47BDC20ECD7F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222A568-7612-52B4-F545-151EDE44B2B5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2F2FB6D5-9277-D0F3-1228-BF37A9C0CC2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DFEFC68-76E9-78EC-393A-5B4847FD2310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DBE000A6-726E-FF79-FCCF-CD3E92B261C6}"/>
              </a:ext>
            </a:extLst>
          </p:cNvPr>
          <p:cNvGrpSpPr/>
          <p:nvPr/>
        </p:nvGrpSpPr>
        <p:grpSpPr>
          <a:xfrm>
            <a:off x="328311" y="1230346"/>
            <a:ext cx="4508875" cy="246221"/>
            <a:chOff x="328311" y="1277971"/>
            <a:chExt cx="4508875" cy="246221"/>
          </a:xfrm>
        </p:grpSpPr>
        <p:grpSp>
          <p:nvGrpSpPr>
            <p:cNvPr id="167" name="그룹 166">
              <a:extLst>
                <a:ext uri="{FF2B5EF4-FFF2-40B4-BE49-F238E27FC236}">
                  <a16:creationId xmlns:a16="http://schemas.microsoft.com/office/drawing/2014/main" id="{CC87831E-15B7-73DE-4ED0-95114BAFE690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754056BD-1D6F-6FE7-7D14-5F8C980F0345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EA1FF741-92A8-07D0-052C-2805697E4DF3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8BD27971-CC4D-6A8D-489A-7D26D0B2FEF2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C70917CA-30B0-48DD-FFD3-257FB55C65BA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D0BF21B9-B396-497A-A435-2A80BFE2363D}"/>
                </a:ext>
              </a:extLst>
            </p:cNvPr>
            <p:cNvSpPr txBox="1"/>
            <p:nvPr/>
          </p:nvSpPr>
          <p:spPr>
            <a:xfrm>
              <a:off x="592434" y="1277971"/>
              <a:ext cx="424475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물리학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B07577F-4FEB-B325-8CC7-C9881A18C563}"/>
              </a:ext>
            </a:extLst>
          </p:cNvPr>
          <p:cNvGrpSpPr/>
          <p:nvPr/>
        </p:nvGrpSpPr>
        <p:grpSpPr>
          <a:xfrm>
            <a:off x="323850" y="1570555"/>
            <a:ext cx="8515350" cy="1500306"/>
            <a:chOff x="323850" y="1570555"/>
            <a:chExt cx="8515350" cy="1500306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15A0863B-A3EB-20FF-51FE-99234764A1CD}"/>
                </a:ext>
              </a:extLst>
            </p:cNvPr>
            <p:cNvSpPr/>
            <p:nvPr/>
          </p:nvSpPr>
          <p:spPr>
            <a:xfrm>
              <a:off x="323850" y="1570555"/>
              <a:ext cx="8496300" cy="1500306"/>
            </a:xfrm>
            <a:prstGeom prst="roundRect">
              <a:avLst>
                <a:gd name="adj" fmla="val 4139"/>
              </a:avLst>
            </a:prstGeom>
            <a:gradFill>
              <a:gsLst>
                <a:gs pos="11000">
                  <a:srgbClr val="8F519A"/>
                </a:gs>
                <a:gs pos="100000">
                  <a:srgbClr val="286E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C56D21F-F67A-01C4-C2A3-38973F5C319F}"/>
                </a:ext>
              </a:extLst>
            </p:cNvPr>
            <p:cNvSpPr txBox="1"/>
            <p:nvPr/>
          </p:nvSpPr>
          <p:spPr>
            <a:xfrm>
              <a:off x="478212" y="1621089"/>
              <a:ext cx="90730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성격 및 목표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E2DB859-E199-B17F-C64A-0A1FBC4ADEAB}"/>
                </a:ext>
              </a:extLst>
            </p:cNvPr>
            <p:cNvGrpSpPr/>
            <p:nvPr/>
          </p:nvGrpSpPr>
          <p:grpSpPr>
            <a:xfrm>
              <a:off x="406676" y="1899663"/>
              <a:ext cx="8432524" cy="1163578"/>
              <a:chOff x="406676" y="1953003"/>
              <a:chExt cx="8432524" cy="1163578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619B97EE-2E7A-B0BF-BC44-9E9F63F101DB}"/>
                  </a:ext>
                </a:extLst>
              </p:cNvPr>
              <p:cNvSpPr/>
              <p:nvPr/>
            </p:nvSpPr>
            <p:spPr>
              <a:xfrm>
                <a:off x="406676" y="1953003"/>
                <a:ext cx="8432524" cy="1163578"/>
              </a:xfrm>
              <a:prstGeom prst="roundRect">
                <a:avLst>
                  <a:gd name="adj" fmla="val 5974"/>
                </a:avLst>
              </a:prstGeom>
              <a:solidFill>
                <a:schemeClr val="bg1">
                  <a:alpha val="90000"/>
                </a:schemeClr>
              </a:solidFill>
              <a:ln w="19050">
                <a:solidFill>
                  <a:schemeClr val="bg1"/>
                </a:solidFill>
              </a:ln>
              <a:effectLst>
                <a:innerShdw dist="38100" dir="108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7D79CC71-25EB-ED78-D32A-57C01B5D43F5}"/>
                  </a:ext>
                </a:extLst>
              </p:cNvPr>
              <p:cNvGrpSpPr/>
              <p:nvPr/>
            </p:nvGrpSpPr>
            <p:grpSpPr>
              <a:xfrm>
                <a:off x="535387" y="2030979"/>
                <a:ext cx="7813798" cy="1007626"/>
                <a:chOff x="535387" y="2031555"/>
                <a:chExt cx="7813798" cy="1007626"/>
              </a:xfrm>
            </p:grpSpPr>
            <p:grpSp>
              <p:nvGrpSpPr>
                <p:cNvPr id="8" name="그룹 7">
                  <a:extLst>
                    <a:ext uri="{FF2B5EF4-FFF2-40B4-BE49-F238E27FC236}">
                      <a16:creationId xmlns:a16="http://schemas.microsoft.com/office/drawing/2014/main" id="{58202272-FF2A-0494-0C69-BE22F8DE73B1}"/>
                    </a:ext>
                  </a:extLst>
                </p:cNvPr>
                <p:cNvGrpSpPr/>
                <p:nvPr/>
              </p:nvGrpSpPr>
              <p:grpSpPr>
                <a:xfrm>
                  <a:off x="535387" y="2031555"/>
                  <a:ext cx="6186750" cy="184666"/>
                  <a:chOff x="2553030" y="2588147"/>
                  <a:chExt cx="6186750" cy="184666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70D7D4B-509A-6925-A897-B4D1DFD24FDB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596798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물리학과 관련된 개인과 사회의 문제를 인식하고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이를 과학적으로 해결하려는 태도를 기른다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25" name="그룹 24">
                    <a:extLst>
                      <a:ext uri="{FF2B5EF4-FFF2-40B4-BE49-F238E27FC236}">
                        <a16:creationId xmlns:a16="http://schemas.microsoft.com/office/drawing/2014/main" id="{FAEDE023-9D77-36EC-A815-AA4807941670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26" name="자유형: 도형 25">
                      <a:extLst>
                        <a:ext uri="{FF2B5EF4-FFF2-40B4-BE49-F238E27FC236}">
                          <a16:creationId xmlns:a16="http://schemas.microsoft.com/office/drawing/2014/main" id="{6BE6CC1B-7373-DDEC-BACE-2809FAFC67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27" name="자유형: 도형 26">
                      <a:extLst>
                        <a:ext uri="{FF2B5EF4-FFF2-40B4-BE49-F238E27FC236}">
                          <a16:creationId xmlns:a16="http://schemas.microsoft.com/office/drawing/2014/main" id="{B911454E-0959-C386-90D6-F5D3A47A8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9D663517-C7CD-4B65-A46E-4F5E43EF72EB}"/>
                    </a:ext>
                  </a:extLst>
                </p:cNvPr>
                <p:cNvGrpSpPr/>
                <p:nvPr/>
              </p:nvGrpSpPr>
              <p:grpSpPr>
                <a:xfrm>
                  <a:off x="535387" y="2305875"/>
                  <a:ext cx="6544220" cy="184666"/>
                  <a:chOff x="2553030" y="2588147"/>
                  <a:chExt cx="6544220" cy="184666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57858265-A903-CE99-D4AC-6A29150E083B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63254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과학의 탐구 방법을 이해하고 물리학과 관련된 일상생활의 문제를 과학적으로 탐구하는 능력을 기른다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C24A4739-734A-5A9F-68AF-16BBF4420B8D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22" name="자유형: 도형 21">
                      <a:extLst>
                        <a:ext uri="{FF2B5EF4-FFF2-40B4-BE49-F238E27FC236}">
                          <a16:creationId xmlns:a16="http://schemas.microsoft.com/office/drawing/2014/main" id="{F4961BC8-99FC-7756-AA4D-F94764963D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23" name="자유형: 도형 22">
                      <a:extLst>
                        <a:ext uri="{FF2B5EF4-FFF2-40B4-BE49-F238E27FC236}">
                          <a16:creationId xmlns:a16="http://schemas.microsoft.com/office/drawing/2014/main" id="{3F023B88-1479-0F2B-5025-5F7F77B5CF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92FAACE0-9744-F8FF-0525-DC859DF15324}"/>
                    </a:ext>
                  </a:extLst>
                </p:cNvPr>
                <p:cNvGrpSpPr/>
                <p:nvPr/>
              </p:nvGrpSpPr>
              <p:grpSpPr>
                <a:xfrm>
                  <a:off x="535387" y="2580195"/>
                  <a:ext cx="5034191" cy="184666"/>
                  <a:chOff x="2553030" y="2588147"/>
                  <a:chExt cx="5034191" cy="18466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F8D6FCE-7E32-BD63-CB57-CF5DCF76CFD0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48154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자연 현상과 일상생활을 과학적으로 탐구하여 물리학의 핵심 개념을 이해한다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19ECE80F-2785-8BF0-02B0-72B884B4B73B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8" name="자유형: 도형 17">
                      <a:extLst>
                        <a:ext uri="{FF2B5EF4-FFF2-40B4-BE49-F238E27FC236}">
                          <a16:creationId xmlns:a16="http://schemas.microsoft.com/office/drawing/2014/main" id="{022A6DF8-596C-3908-833E-62D0154AFA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9" name="자유형: 도형 18">
                      <a:extLst>
                        <a:ext uri="{FF2B5EF4-FFF2-40B4-BE49-F238E27FC236}">
                          <a16:creationId xmlns:a16="http://schemas.microsoft.com/office/drawing/2014/main" id="{ED1C62E7-A5AC-514E-3625-7DE26CC1E5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9D79F370-7029-71FA-49C4-2AD5CCE44A7F}"/>
                    </a:ext>
                  </a:extLst>
                </p:cNvPr>
                <p:cNvGrpSpPr/>
                <p:nvPr/>
              </p:nvGrpSpPr>
              <p:grpSpPr>
                <a:xfrm>
                  <a:off x="535387" y="2854515"/>
                  <a:ext cx="7813798" cy="184666"/>
                  <a:chOff x="2553030" y="2588147"/>
                  <a:chExt cx="7813798" cy="184666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1E5ECD10-A362-E623-591D-F152396807B7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759502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과학과 기술 및 사회의 상호 관계를 이해하고 개인과 사회의 문제해결에 민주 시민으로서 참여하고 실천하는 능력을 기른다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D1A393A2-9804-AF9E-4E29-B2CDEFD32D5C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4" name="자유형: 도형 13">
                      <a:extLst>
                        <a:ext uri="{FF2B5EF4-FFF2-40B4-BE49-F238E27FC236}">
                          <a16:creationId xmlns:a16="http://schemas.microsoft.com/office/drawing/2014/main" id="{B091EBD1-5A39-511F-FB3F-16F0199E09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5" name="자유형: 도형 14">
                      <a:extLst>
                        <a:ext uri="{FF2B5EF4-FFF2-40B4-BE49-F238E27FC236}">
                          <a16:creationId xmlns:a16="http://schemas.microsoft.com/office/drawing/2014/main" id="{1F444FF7-0DC1-88DB-F87F-A5A2252818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</p:grpSp>
        </p:grpSp>
      </p:grp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6D8775FF-3F02-D27D-2C6C-87C2A6C21862}"/>
              </a:ext>
            </a:extLst>
          </p:cNvPr>
          <p:cNvSpPr/>
          <p:nvPr/>
        </p:nvSpPr>
        <p:spPr>
          <a:xfrm>
            <a:off x="323850" y="3272103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31" name="표 8">
            <a:extLst>
              <a:ext uri="{FF2B5EF4-FFF2-40B4-BE49-F238E27FC236}">
                <a16:creationId xmlns:a16="http://schemas.microsoft.com/office/drawing/2014/main" id="{A596BDBB-A6BD-0851-B3DB-36015F566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080173"/>
              </p:ext>
            </p:extLst>
          </p:nvPr>
        </p:nvGraphicFramePr>
        <p:xfrm>
          <a:off x="323850" y="3272105"/>
          <a:ext cx="8496300" cy="2965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582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6750718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</a:tblGrid>
              <a:tr h="284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893511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힘과 에너지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평형과 안정성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뉴턴 운동 법칙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에너지 정리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역학적 에너지 보존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열과 에너지 전환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893511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전기와 자기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전기장과 전위차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축전기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자성체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전류의 자기 작용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전자기 유도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755290"/>
                  </a:ext>
                </a:extLst>
              </a:tr>
              <a:tr h="893511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빛과 물질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중첩과 간섭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굴절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빛과 물질의 이중성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에너지띠와 반도체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광속 불변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42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B7B8B70-7263-F350-AFDF-EED117E86890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2034E49-20A4-5C97-0631-B93990257CFE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4349BBC-F371-79A6-E480-FF73F97C0FF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F4093B6-F360-3BE2-D748-E8C34DC0FFE7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7AE72250-927D-7860-6472-8017BEA4666C}"/>
              </a:ext>
            </a:extLst>
          </p:cNvPr>
          <p:cNvGrpSpPr/>
          <p:nvPr/>
        </p:nvGrpSpPr>
        <p:grpSpPr>
          <a:xfrm>
            <a:off x="328311" y="1230346"/>
            <a:ext cx="5026645" cy="246221"/>
            <a:chOff x="328311" y="1277971"/>
            <a:chExt cx="5026645" cy="246221"/>
          </a:xfrm>
        </p:grpSpPr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A5339FE3-22BF-D685-19D1-777AE5FBF0F8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65376ABA-EA9A-2547-A66A-BB8A8DFB599B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9249EC00-B33C-7E97-2E3C-19CF7CFD0F15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25F724E9-0237-7B81-AE01-BC2D6148E3A4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C5B70D5A-592D-49BA-CF16-86BDFD08F714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4CBD4DB-08AE-5C67-A177-590A26EB5934}"/>
                </a:ext>
              </a:extLst>
            </p:cNvPr>
            <p:cNvSpPr txBox="1"/>
            <p:nvPr/>
          </p:nvSpPr>
          <p:spPr>
            <a:xfrm>
              <a:off x="592434" y="1277971"/>
              <a:ext cx="476252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물리학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39" name="사각형: 둥근 위쪽 모서리 138">
            <a:extLst>
              <a:ext uri="{FF2B5EF4-FFF2-40B4-BE49-F238E27FC236}">
                <a16:creationId xmlns:a16="http://schemas.microsoft.com/office/drawing/2014/main" id="{39D60E02-D5E2-764F-4818-890430958CF3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140" name="표 8">
            <a:extLst>
              <a:ext uri="{FF2B5EF4-FFF2-40B4-BE49-F238E27FC236}">
                <a16:creationId xmlns:a16="http://schemas.microsoft.com/office/drawing/2014/main" id="{914B675C-B88F-4B0C-BD3D-1838C5299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898848"/>
              </p:ext>
            </p:extLst>
          </p:nvPr>
        </p:nvGraphicFramePr>
        <p:xfrm>
          <a:off x="323850" y="1602961"/>
          <a:ext cx="8488800" cy="4641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780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2084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시스템과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상호작용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중력의 작용으로 지구 주위의 다양한 운동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충력량과 운동량의 관계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스마트 기기의 앱을 활동한 다중섬광사진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가상현실 기기로 달에서 중력 체험하기 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 적극 활용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2084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환경과 에너지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 에너지의 전환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발전기의 에너지 전환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전자기 유도 현상을 정성적으로 이해하고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이를 이용한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간이 발전기 제작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977263"/>
                  </a:ext>
                </a:extLst>
              </a:tr>
              <a:tr h="1452084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물리학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힘과 에너지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알짜힘과 돌림힘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힘의 평형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뉴턴의 운동 법칙과 등가속도 운동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작용과 반작용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운동량 보존 법칙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일과 운동 에너지의 관계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역학적 에너지 보존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열이 역학적 에너지로 전환되는 과정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뉴턴 역학과 운동량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충격량을 다룰 때 동영상을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분석하거나 마이크로프로세서 기반 장치 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도구를 활용하여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창의적으로 설계하는 경험을 제공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10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9640DF1-A743-D206-D57C-446828B6B494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F7729DA-8519-AC35-60D2-D45113B19FAA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4F2A15-B81F-4DE2-8453-CCF6A5A74C22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AFB8868-7DE7-F89F-77A0-A22F15EB167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3F9F5B9E-5D03-928C-F899-0A3EDD048C32}"/>
              </a:ext>
            </a:extLst>
          </p:cNvPr>
          <p:cNvGrpSpPr/>
          <p:nvPr/>
        </p:nvGrpSpPr>
        <p:grpSpPr>
          <a:xfrm>
            <a:off x="328311" y="1230346"/>
            <a:ext cx="5026645" cy="246221"/>
            <a:chOff x="328311" y="1277971"/>
            <a:chExt cx="5026645" cy="246221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8766C901-6D64-BEB0-DDB0-696019C4B2F7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EA1701C3-3BC0-B533-EB16-F1BB53F6CF77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B11A37E9-EFE3-7C06-95E4-9EC29F58645D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85CBB635-115A-7549-0D6D-37FE628532A4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DEC0EB23-684B-09EA-C2D5-8832C7D06069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9F182E1-41BE-D6C0-F8C4-53BEB36E86D2}"/>
                </a:ext>
              </a:extLst>
            </p:cNvPr>
            <p:cNvSpPr txBox="1"/>
            <p:nvPr/>
          </p:nvSpPr>
          <p:spPr>
            <a:xfrm>
              <a:off x="592434" y="1277971"/>
              <a:ext cx="476252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물리학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86" name="사각형: 둥근 위쪽 모서리 85">
            <a:extLst>
              <a:ext uri="{FF2B5EF4-FFF2-40B4-BE49-F238E27FC236}">
                <a16:creationId xmlns:a16="http://schemas.microsoft.com/office/drawing/2014/main" id="{62688DB8-840C-1E4D-CACA-8B125FA2889A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87" name="표 8">
            <a:extLst>
              <a:ext uri="{FF2B5EF4-FFF2-40B4-BE49-F238E27FC236}">
                <a16:creationId xmlns:a16="http://schemas.microsoft.com/office/drawing/2014/main" id="{95EE9C51-22FD-7C79-A2B0-8ECCE4F5C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386977"/>
              </p:ext>
            </p:extLst>
          </p:nvPr>
        </p:nvGraphicFramePr>
        <p:xfrm>
          <a:off x="323850" y="1602961"/>
          <a:ext cx="8488800" cy="4641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780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812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물리학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전기와 자기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전기장과 전위차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저항의 연결에 따른 소비 전력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축전기에서 전기 에너지를 저장하는 원리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전류의 자기 작용을 이용한 장치의 설계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전자기 유도 현상이 현대 문명에 미치 영향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전하에 의해서 전기장이 생성되는 점을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정성적으로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전자기학 원리가 적용된 제품의 기초 과학 원리를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파악하고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공학적 설계를 바탕으로 창의적 산출물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만들어내는 활동 수행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217812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물리학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빛과 물질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중첩과 간섭을 통한 빛의 파동성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굴절을 활용한 반도체와 디스플레이 제작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빛과 물질의 이중성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전자의 에너지 준위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고체의 에너지띠 구조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반도체 소자의 원리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시간 팽창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길이 수축 현상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빛의 반사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굴절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간섭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중첩과 관련된 현상들을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속에서 찾고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탐구 활동을 통해 직접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경험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특수 상대성 이론은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시간 팽창과 길이 수축이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일어나는 현상 위주로 설명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하고 동시성의 상대성과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정량적 계산은 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04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3E43352-2259-E7A0-059C-11415012CCFF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274095C-1F77-7414-CA5D-D341E628F4C2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A83C0D3-F23D-58C5-66F8-40FA9703717C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2FF8A18-63FD-415C-CE12-A5E2C8A4B810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24245327-1775-5D30-EC50-F1FC08BBD653}"/>
              </a:ext>
            </a:extLst>
          </p:cNvPr>
          <p:cNvGrpSpPr/>
          <p:nvPr/>
        </p:nvGrpSpPr>
        <p:grpSpPr>
          <a:xfrm>
            <a:off x="328311" y="1230346"/>
            <a:ext cx="4322926" cy="246221"/>
            <a:chOff x="328311" y="1277971"/>
            <a:chExt cx="4322926" cy="246221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4593ACBD-8274-A5B7-9046-B723D6E7D514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9AAAC983-A908-C4A0-C386-F298591455A6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EDE9B89D-A393-5ACF-2911-401B26604A79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B26335D8-6735-4ACB-F57B-6EA505E47AE7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4F903892-F4E7-DB85-958D-BE688CDB0F5A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F3949F5-2DEB-E8E4-AE98-500D0678B414}"/>
                </a:ext>
              </a:extLst>
            </p:cNvPr>
            <p:cNvSpPr txBox="1"/>
            <p:nvPr/>
          </p:nvSpPr>
          <p:spPr>
            <a:xfrm>
              <a:off x="592434" y="1277971"/>
              <a:ext cx="405880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화학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991B883-294D-D971-7623-55E364C3DE6E}"/>
              </a:ext>
            </a:extLst>
          </p:cNvPr>
          <p:cNvGrpSpPr/>
          <p:nvPr/>
        </p:nvGrpSpPr>
        <p:grpSpPr>
          <a:xfrm>
            <a:off x="323850" y="1570554"/>
            <a:ext cx="8515350" cy="1881306"/>
            <a:chOff x="323850" y="1570554"/>
            <a:chExt cx="8515350" cy="1881306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11FD8B6A-FDC5-3F26-31B6-FE45E1FB5C77}"/>
                </a:ext>
              </a:extLst>
            </p:cNvPr>
            <p:cNvSpPr/>
            <p:nvPr/>
          </p:nvSpPr>
          <p:spPr>
            <a:xfrm>
              <a:off x="323850" y="1570554"/>
              <a:ext cx="8496300" cy="1858445"/>
            </a:xfrm>
            <a:prstGeom prst="roundRect">
              <a:avLst>
                <a:gd name="adj" fmla="val 4139"/>
              </a:avLst>
            </a:prstGeom>
            <a:gradFill>
              <a:gsLst>
                <a:gs pos="11000">
                  <a:srgbClr val="8F519A"/>
                </a:gs>
                <a:gs pos="100000">
                  <a:srgbClr val="286E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BDDAE7-1521-A7CB-F74B-0D509D8D4034}"/>
                </a:ext>
              </a:extLst>
            </p:cNvPr>
            <p:cNvSpPr txBox="1"/>
            <p:nvPr/>
          </p:nvSpPr>
          <p:spPr>
            <a:xfrm>
              <a:off x="478212" y="1621089"/>
              <a:ext cx="90730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성격 및 목표</a:t>
              </a: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656D4E78-C337-FD76-4FD3-3B09A0947FC4}"/>
                </a:ext>
              </a:extLst>
            </p:cNvPr>
            <p:cNvSpPr/>
            <p:nvPr/>
          </p:nvSpPr>
          <p:spPr>
            <a:xfrm>
              <a:off x="406676" y="1899662"/>
              <a:ext cx="8432524" cy="1552198"/>
            </a:xfrm>
            <a:prstGeom prst="roundRect">
              <a:avLst>
                <a:gd name="adj" fmla="val 4501"/>
              </a:avLst>
            </a:prstGeom>
            <a:solidFill>
              <a:schemeClr val="bg1">
                <a:alpha val="90000"/>
              </a:schemeClr>
            </a:solidFill>
            <a:ln w="19050">
              <a:solidFill>
                <a:schemeClr val="bg1"/>
              </a:solidFill>
            </a:ln>
            <a:effectLst>
              <a:innerShdw dist="38100" dir="108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rgbClr val="0CA7BB"/>
                </a:solidFill>
              </a:endParaRP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757B6BE0-3CE8-D987-B07B-EEDF751FB014}"/>
                </a:ext>
              </a:extLst>
            </p:cNvPr>
            <p:cNvGrpSpPr/>
            <p:nvPr/>
          </p:nvGrpSpPr>
          <p:grpSpPr>
            <a:xfrm>
              <a:off x="535387" y="1977639"/>
              <a:ext cx="8225770" cy="1382792"/>
              <a:chOff x="535387" y="1977639"/>
              <a:chExt cx="8225770" cy="1382792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3BCF56D9-0023-BE5B-AB2A-A72DE86A5DAD}"/>
                  </a:ext>
                </a:extLst>
              </p:cNvPr>
              <p:cNvGrpSpPr/>
              <p:nvPr/>
            </p:nvGrpSpPr>
            <p:grpSpPr>
              <a:xfrm>
                <a:off x="535387" y="1977639"/>
                <a:ext cx="7409841" cy="184666"/>
                <a:chOff x="2553030" y="2588147"/>
                <a:chExt cx="7409841" cy="184666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D13220-2565-2ADD-11C0-B7A163BEAC35}"/>
                    </a:ext>
                  </a:extLst>
                </p:cNvPr>
                <p:cNvSpPr txBox="1"/>
                <p:nvPr/>
              </p:nvSpPr>
              <p:spPr>
                <a:xfrm>
                  <a:off x="2771800" y="2588147"/>
                  <a:ext cx="719107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buClr>
                      <a:srgbClr val="286EB4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21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세기를 살아가는 데 필요한 핵심역량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 시민으로서 갖추어야 할 화학에 대한 기초 소양을 함양하기 위한 과목이다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6F20D855-1B85-7816-B956-610211A7D2E3}"/>
                    </a:ext>
                  </a:extLst>
                </p:cNvPr>
                <p:cNvGrpSpPr/>
                <p:nvPr/>
              </p:nvGrpSpPr>
              <p:grpSpPr>
                <a:xfrm>
                  <a:off x="2553030" y="2601299"/>
                  <a:ext cx="162989" cy="158363"/>
                  <a:chOff x="2553030" y="2601299"/>
                  <a:chExt cx="162989" cy="158363"/>
                </a:xfrm>
              </p:grpSpPr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443A9F96-5451-6A17-35D7-4C3321052471}"/>
                      </a:ext>
                    </a:extLst>
                  </p:cNvPr>
                  <p:cNvSpPr/>
                  <p:nvPr/>
                </p:nvSpPr>
                <p:spPr>
                  <a:xfrm>
                    <a:off x="2582663" y="2620342"/>
                    <a:ext cx="133356" cy="108081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rgbClr val="8F519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8A1C0CAC-B917-BC30-D2B7-7201013C8872}"/>
                      </a:ext>
                    </a:extLst>
                  </p:cNvPr>
                  <p:cNvSpPr/>
                  <p:nvPr/>
                </p:nvSpPr>
                <p:spPr>
                  <a:xfrm>
                    <a:off x="2553030" y="2601299"/>
                    <a:ext cx="158363" cy="158363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rgbClr val="8F519A">
                      <a:alpha val="2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230F2DC2-2196-1093-8732-89DCA8174FCD}"/>
                  </a:ext>
                </a:extLst>
              </p:cNvPr>
              <p:cNvGrpSpPr/>
              <p:nvPr/>
            </p:nvGrpSpPr>
            <p:grpSpPr>
              <a:xfrm>
                <a:off x="535387" y="2253904"/>
                <a:ext cx="7858682" cy="369332"/>
                <a:chOff x="2553030" y="2588147"/>
                <a:chExt cx="7858682" cy="369332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8CA6E86-5E50-3B38-E4C6-DA729179B11F}"/>
                    </a:ext>
                  </a:extLst>
                </p:cNvPr>
                <p:cNvSpPr txBox="1"/>
                <p:nvPr/>
              </p:nvSpPr>
              <p:spPr>
                <a:xfrm>
                  <a:off x="2771800" y="2588147"/>
                  <a:ext cx="763991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buClr>
                      <a:srgbClr val="286EB4"/>
                    </a:buClr>
                  </a:pP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자연 현상과 일상생활에 대한 흥미와 호기심을 바탕으로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화학 관련 일상 생활 문제를 인식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하고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이를 과학적으로 해결하려는</a:t>
                  </a:r>
                  <a:b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태도를 기른다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A3C535B6-2F8F-14DD-1EDF-BD3C2B0E2735}"/>
                    </a:ext>
                  </a:extLst>
                </p:cNvPr>
                <p:cNvGrpSpPr/>
                <p:nvPr/>
              </p:nvGrpSpPr>
              <p:grpSpPr>
                <a:xfrm>
                  <a:off x="2553030" y="2601299"/>
                  <a:ext cx="162989" cy="158363"/>
                  <a:chOff x="2553030" y="2601299"/>
                  <a:chExt cx="162989" cy="158363"/>
                </a:xfrm>
              </p:grpSpPr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4D310792-CB56-18E8-AA4D-D43B5732CFAA}"/>
                      </a:ext>
                    </a:extLst>
                  </p:cNvPr>
                  <p:cNvSpPr/>
                  <p:nvPr/>
                </p:nvSpPr>
                <p:spPr>
                  <a:xfrm>
                    <a:off x="2582663" y="2620342"/>
                    <a:ext cx="133356" cy="108081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rgbClr val="8F519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ED08A6CB-F640-61B2-2E77-13850B7BD950}"/>
                      </a:ext>
                    </a:extLst>
                  </p:cNvPr>
                  <p:cNvSpPr/>
                  <p:nvPr/>
                </p:nvSpPr>
                <p:spPr>
                  <a:xfrm>
                    <a:off x="2553030" y="2601299"/>
                    <a:ext cx="158363" cy="158363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rgbClr val="8F519A">
                      <a:alpha val="2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81719C19-E6C8-0A77-F11F-C89EDB3E6791}"/>
                  </a:ext>
                </a:extLst>
              </p:cNvPr>
              <p:cNvGrpSpPr/>
              <p:nvPr/>
            </p:nvGrpSpPr>
            <p:grpSpPr>
              <a:xfrm>
                <a:off x="535387" y="2714835"/>
                <a:ext cx="6760625" cy="184666"/>
                <a:chOff x="2553030" y="2588147"/>
                <a:chExt cx="6760625" cy="184666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0F57442-AB99-D545-BA00-5B7F6D46F819}"/>
                    </a:ext>
                  </a:extLst>
                </p:cNvPr>
                <p:cNvSpPr txBox="1"/>
                <p:nvPr/>
              </p:nvSpPr>
              <p:spPr>
                <a:xfrm>
                  <a:off x="2771800" y="2588147"/>
                  <a:ext cx="654185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buClr>
                      <a:srgbClr val="286EB4"/>
                    </a:buClr>
                  </a:pP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과학의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탐구 방법을 활용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하여 화학 관련 문제의 해결 방안을 탐색하고 과학적으로 탐구하는 능력을 기른다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B70E6879-F687-D891-58BD-421DF1BD5147}"/>
                    </a:ext>
                  </a:extLst>
                </p:cNvPr>
                <p:cNvGrpSpPr/>
                <p:nvPr/>
              </p:nvGrpSpPr>
              <p:grpSpPr>
                <a:xfrm>
                  <a:off x="2553030" y="2601299"/>
                  <a:ext cx="162989" cy="158363"/>
                  <a:chOff x="2553030" y="2601299"/>
                  <a:chExt cx="162989" cy="158363"/>
                </a:xfrm>
              </p:grpSpPr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5DBB6CDC-C6A0-89FE-F7C2-405AD5DBEF8C}"/>
                      </a:ext>
                    </a:extLst>
                  </p:cNvPr>
                  <p:cNvSpPr/>
                  <p:nvPr/>
                </p:nvSpPr>
                <p:spPr>
                  <a:xfrm>
                    <a:off x="2582663" y="2620342"/>
                    <a:ext cx="133356" cy="108081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rgbClr val="8F519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07B2BB1F-2E98-0983-839F-633B6D5D8B00}"/>
                      </a:ext>
                    </a:extLst>
                  </p:cNvPr>
                  <p:cNvSpPr/>
                  <p:nvPr/>
                </p:nvSpPr>
                <p:spPr>
                  <a:xfrm>
                    <a:off x="2553030" y="2601299"/>
                    <a:ext cx="158363" cy="158363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rgbClr val="8F519A">
                      <a:alpha val="2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BBE31AEA-0B08-458B-E486-A0B3998E7082}"/>
                  </a:ext>
                </a:extLst>
              </p:cNvPr>
              <p:cNvGrpSpPr/>
              <p:nvPr/>
            </p:nvGrpSpPr>
            <p:grpSpPr>
              <a:xfrm>
                <a:off x="535387" y="2991099"/>
                <a:ext cx="8225770" cy="369332"/>
                <a:chOff x="2553030" y="2588147"/>
                <a:chExt cx="8225770" cy="369332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7DC6914-44C4-51E9-73AB-667455985255}"/>
                    </a:ext>
                  </a:extLst>
                </p:cNvPr>
                <p:cNvSpPr txBox="1"/>
                <p:nvPr/>
              </p:nvSpPr>
              <p:spPr>
                <a:xfrm>
                  <a:off x="2771800" y="2588147"/>
                  <a:ext cx="800700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buClr>
                      <a:srgbClr val="286EB4"/>
                    </a:buClr>
                  </a:pP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과학과 기술 및 사회의 상호 관계를 이해하고 이를 바탕으로 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9539B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개인과 사회의 문제해결</a:t>
                  </a: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에 민주 시민으로서 참여하고 실천하는 능력을</a:t>
                  </a:r>
                  <a:b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기른다</a:t>
                  </a:r>
                  <a:r>
                    <a: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57C96A34-C370-BDAA-4134-317F88F75305}"/>
                    </a:ext>
                  </a:extLst>
                </p:cNvPr>
                <p:cNvGrpSpPr/>
                <p:nvPr/>
              </p:nvGrpSpPr>
              <p:grpSpPr>
                <a:xfrm>
                  <a:off x="2553030" y="2601299"/>
                  <a:ext cx="162989" cy="158363"/>
                  <a:chOff x="2553030" y="2601299"/>
                  <a:chExt cx="162989" cy="158363"/>
                </a:xfrm>
              </p:grpSpPr>
              <p:sp>
                <p:nvSpPr>
                  <p:cNvPr id="14" name="자유형: 도형 13">
                    <a:extLst>
                      <a:ext uri="{FF2B5EF4-FFF2-40B4-BE49-F238E27FC236}">
                        <a16:creationId xmlns:a16="http://schemas.microsoft.com/office/drawing/2014/main" id="{EE7938AA-8F02-7997-40C5-EED3F83F1A36}"/>
                      </a:ext>
                    </a:extLst>
                  </p:cNvPr>
                  <p:cNvSpPr/>
                  <p:nvPr/>
                </p:nvSpPr>
                <p:spPr>
                  <a:xfrm>
                    <a:off x="2582663" y="2620342"/>
                    <a:ext cx="133356" cy="108081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rgbClr val="8F519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5" name="자유형: 도형 14">
                    <a:extLst>
                      <a:ext uri="{FF2B5EF4-FFF2-40B4-BE49-F238E27FC236}">
                        <a16:creationId xmlns:a16="http://schemas.microsoft.com/office/drawing/2014/main" id="{272829DA-8B2B-D431-A935-DDBFC3B89E23}"/>
                      </a:ext>
                    </a:extLst>
                  </p:cNvPr>
                  <p:cNvSpPr/>
                  <p:nvPr/>
                </p:nvSpPr>
                <p:spPr>
                  <a:xfrm>
                    <a:off x="2553030" y="2601299"/>
                    <a:ext cx="158363" cy="158363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rgbClr val="8F519A">
                      <a:alpha val="2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</p:grpSp>
        </p:grpSp>
      </p:grp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923567B5-689E-6B4F-A1C0-D59A9473CA3F}"/>
              </a:ext>
            </a:extLst>
          </p:cNvPr>
          <p:cNvSpPr/>
          <p:nvPr/>
        </p:nvSpPr>
        <p:spPr>
          <a:xfrm>
            <a:off x="323850" y="3693017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31" name="표 8">
            <a:extLst>
              <a:ext uri="{FF2B5EF4-FFF2-40B4-BE49-F238E27FC236}">
                <a16:creationId xmlns:a16="http://schemas.microsoft.com/office/drawing/2014/main" id="{11E534D2-9985-FDD6-E136-4B2AF098C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576537"/>
              </p:ext>
            </p:extLst>
          </p:nvPr>
        </p:nvGraphicFramePr>
        <p:xfrm>
          <a:off x="323850" y="3693019"/>
          <a:ext cx="8496300" cy="254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582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6750718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</a:tblGrid>
              <a:tr h="283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65072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화학의 언어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화학의 유용성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몰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화학 반응의 양적 관계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65072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 구조와 성질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전기 음성도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공유 결합의 극성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루이스 전자점식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전자쌍 반발 이론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분자의 구조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755290"/>
                  </a:ext>
                </a:extLst>
              </a:tr>
              <a:tr h="565072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 평형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가역 반응과 동적 평형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평형 상수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rgbClr val="89539B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평형의 이동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635635"/>
                  </a:ext>
                </a:extLst>
              </a:tr>
              <a:tr h="565072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역동적인 화학 반응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몰 농도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물의 자동 이온화와 </a:t>
                      </a:r>
                      <a:r>
                        <a:rPr lang="en-US" altLang="ko-KR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pH, </a:t>
                      </a: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중화 반응의 양적 관계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4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F35D30D-0DF0-2A4E-300E-654051F1C0A3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2796104-489B-A8D7-442F-6F2D17C0A623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512DB8-D5A4-40D6-ADBF-580405F92513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207CF5E-4C56-D285-9026-E5518A8C0A91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49D093E-1987-FC21-7AE2-0479FA8FFEEC}"/>
              </a:ext>
            </a:extLst>
          </p:cNvPr>
          <p:cNvGrpSpPr/>
          <p:nvPr/>
        </p:nvGrpSpPr>
        <p:grpSpPr>
          <a:xfrm>
            <a:off x="328311" y="1230346"/>
            <a:ext cx="4840697" cy="246221"/>
            <a:chOff x="328311" y="1277971"/>
            <a:chExt cx="4840697" cy="24622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A7403D5B-F3DC-E9EB-62AC-BD508CEADFAD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1FB942C0-A33C-5B19-8F78-3C6255FE4592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20B6AF1E-0F1C-3E91-7B3C-D440A02F532C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66697ACB-B13C-66A0-3F3D-C80F6B9ACB46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10A1D4D4-8516-B43B-0014-57396C6BE6D5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59BD24-627D-14E0-5DE7-4DCF2B493A03}"/>
                </a:ext>
              </a:extLst>
            </p:cNvPr>
            <p:cNvSpPr txBox="1"/>
            <p:nvPr/>
          </p:nvSpPr>
          <p:spPr>
            <a:xfrm>
              <a:off x="592434" y="1277971"/>
              <a:ext cx="457657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화학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9" name="사각형: 둥근 위쪽 모서리 28">
            <a:extLst>
              <a:ext uri="{FF2B5EF4-FFF2-40B4-BE49-F238E27FC236}">
                <a16:creationId xmlns:a16="http://schemas.microsoft.com/office/drawing/2014/main" id="{D8642C85-110B-483B-43C5-999B10CCAB5D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30" name="표 8">
            <a:extLst>
              <a:ext uri="{FF2B5EF4-FFF2-40B4-BE49-F238E27FC236}">
                <a16:creationId xmlns:a16="http://schemas.microsoft.com/office/drawing/2014/main" id="{99CA7356-C84C-82A7-A80A-F49134DD3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573248"/>
              </p:ext>
            </p:extLst>
          </p:nvPr>
        </p:nvGraphicFramePr>
        <p:xfrm>
          <a:off x="323850" y="1602961"/>
          <a:ext cx="8488800" cy="4641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780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217812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1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물질과 규칙성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원소의 주기성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지구와 생명체를 구성하는 주요 원소들이 결합을 형성하는 이유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소금 등이 만들어지는 결합의 차이와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각 물질의 성질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지각과 생명체 구성 물질의 규칙성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전기적 성질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물질이 다양한 소재로써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활용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동족 원소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는 유사한 화학적 성질을 가진다는 것을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결합으로 나타나는 성질은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전기 전도성에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한정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지각과 생명체를 구성하는 물질의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구체적인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구조식이나 화학식은 다루지 않음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특히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규산염 광물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 유용성을 소개하고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반도체의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접합 원리는 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217812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변화와 다양성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산화와 환원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산성과 염기성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반응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 변화에서 에너지 출입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산화수는 다루지 않음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염기 정의는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아레니우스 정의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만 다루고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중화 반응에서 용액의 온도 변화와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지시약의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색 변화만을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반응의 열 출입에서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열화학 반응식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엔탈피를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11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FB5F0CF-8CD4-46B4-80AF-1A0FAEF5B611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936967B-C3E2-6D8F-3352-ACC4C13C3AF1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D244183-B1D5-D617-1724-71DE722C41D0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E6FD16-BF05-E2E3-76DD-EF2E91DF1CC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281C389-050C-A0CF-9464-C172BB479E54}"/>
              </a:ext>
            </a:extLst>
          </p:cNvPr>
          <p:cNvGrpSpPr/>
          <p:nvPr/>
        </p:nvGrpSpPr>
        <p:grpSpPr>
          <a:xfrm>
            <a:off x="328311" y="1230346"/>
            <a:ext cx="4840697" cy="246221"/>
            <a:chOff x="328311" y="1277971"/>
            <a:chExt cx="4840697" cy="24622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B0E7F230-E4B9-658C-289B-44120DBCBF2F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8D795A42-BFB9-1C1D-D1BA-6D72A9251201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4455B3F3-1EAD-5AFB-DCD0-5A2122A8B6EB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DB1C269F-253B-7A96-796D-D2D12CD58D66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2ABF5905-ECCA-A67D-9749-A6A2547382EB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5436304-20CF-EB41-0E7A-7870271E2A2F}"/>
                </a:ext>
              </a:extLst>
            </p:cNvPr>
            <p:cNvSpPr txBox="1"/>
            <p:nvPr/>
          </p:nvSpPr>
          <p:spPr>
            <a:xfrm>
              <a:off x="592434" y="1277971"/>
              <a:ext cx="457657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화학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9" name="사각형: 둥근 위쪽 모서리 28">
            <a:extLst>
              <a:ext uri="{FF2B5EF4-FFF2-40B4-BE49-F238E27FC236}">
                <a16:creationId xmlns:a16="http://schemas.microsoft.com/office/drawing/2014/main" id="{E57FF0EC-C2FA-DAD8-DDC4-DAF1D3540A5B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30" name="표 8">
            <a:extLst>
              <a:ext uri="{FF2B5EF4-FFF2-40B4-BE49-F238E27FC236}">
                <a16:creationId xmlns:a16="http://schemas.microsoft.com/office/drawing/2014/main" id="{4F8DE671-ECBD-C3F9-6D14-6F526BEF38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386050"/>
              </p:ext>
            </p:extLst>
          </p:nvPr>
        </p:nvGraphicFramePr>
        <p:xfrm>
          <a:off x="323850" y="1602961"/>
          <a:ext cx="8488800" cy="4640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41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068978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화학의 언어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화학의 유용성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반응의 양적 관계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사례 조사를 통해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화학을 학습해야 하는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이유와 중요성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깨닫도록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몰의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수치적 계산에 치우치지 않고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양 표현에</a:t>
                      </a:r>
                      <a:b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대한 편리성이 있음을 인식할 수 있도록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068978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구조와 성질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결합의 전기적 성질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 음성도의 주기적 변화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쌍극자 모멘트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결합의 극성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루이스 전자점식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전자쌍 반발 이론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분자의 구조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분자의 구조와 물질의 물리적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화학적 성질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소프트웨어를 활용하여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분자 구조를 모델링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하는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경험을 통해 디지털 소양을 함양하도록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쌍극자 모멘트는 정성적으로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중심 원자는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2, 3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주기 전형 원소 중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Be, B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와 옥텟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규칙을 따르는 경우로 한정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457673"/>
                  </a:ext>
                </a:extLst>
              </a:tr>
              <a:tr h="1143237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 평형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가역 반응과 동적 평형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평형 상수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반응 지수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 평형의 이동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거시적으로 관찰 가능한 화학 평형 상태의 특징과 동적 평형 상태를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구분하여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몰 농도 개념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 대한 설명은 평형 상수의 의미를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이해하는 데 필요한 정도로만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평형을 이용한 사례를 조사하여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진로 탐색에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도움 주기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068978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역동적인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 반응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물의 자동 이온화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물의 이온화 상수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수소 이온의 농도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pH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몰 농도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반응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반응의 양적 관계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적정 실험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강산이나 강염기 희석 시 몰 농도에 따른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pH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데이터를 수집하여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그래프로 표현하고 해석하기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반응에서의 양적 관계는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강산과 강염기의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반응으로 제한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중화 적정 곡선은 다루지 않음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사각형: 둥근 위쪽 모서리 80">
            <a:extLst>
              <a:ext uri="{FF2B5EF4-FFF2-40B4-BE49-F238E27FC236}">
                <a16:creationId xmlns:a16="http://schemas.microsoft.com/office/drawing/2014/main" id="{E8ADED1A-DF99-814F-E126-6F9492945DA0}"/>
              </a:ext>
            </a:extLst>
          </p:cNvPr>
          <p:cNvSpPr/>
          <p:nvPr/>
        </p:nvSpPr>
        <p:spPr>
          <a:xfrm>
            <a:off x="323850" y="3545003"/>
            <a:ext cx="8496300" cy="24120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82" name="표 8">
            <a:extLst>
              <a:ext uri="{FF2B5EF4-FFF2-40B4-BE49-F238E27FC236}">
                <a16:creationId xmlns:a16="http://schemas.microsoft.com/office/drawing/2014/main" id="{FFC095A6-5434-ECCB-5A5B-E430010D9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590212"/>
              </p:ext>
            </p:extLst>
          </p:nvPr>
        </p:nvGraphicFramePr>
        <p:xfrm>
          <a:off x="323850" y="3545003"/>
          <a:ext cx="8488802" cy="2694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299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98177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17903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1463039">
                  <a:extLst>
                    <a:ext uri="{9D8B030D-6E8A-4147-A177-3AD203B41FA5}">
                      <a16:colId xmlns:a16="http://schemas.microsoft.com/office/drawing/2014/main" val="3150980891"/>
                    </a:ext>
                  </a:extLst>
                </a:gridCol>
                <a:gridCol w="3682387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372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1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1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1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515007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</a:t>
                      </a:r>
                      <a:b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생명시스템의</a:t>
                      </a:r>
                      <a:b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 및 생명과학의 특성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 시스템의 구성 단계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물질대사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기관계의 통합적 작용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생태계의 구조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6400" marR="0" lvl="0" indent="-864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’생태전환교육’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 차원에서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생태계 구조와 기능의 중요성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설명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121714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항상성과</a:t>
                      </a:r>
                      <a:b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몸의 조절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신경 세포의 구조와 기능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전도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시냅스를 통한</a:t>
                      </a:r>
                      <a:b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신경 신호의 전달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사람 신경계의 구조와 기능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내분비계와 신경계 작용 원리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병원체의 종류와 특징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우리 몸의 방어 작용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항원 항체 반응의 특이성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백신의 종류와 작용 원리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6400" marR="0" lvl="0" indent="-864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가상 현실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증강 현실 기술을 적용한 실감형 콘텐츠를 활용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</a:t>
                      </a:r>
                      <a:b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뇌 구조 탐구</a:t>
                      </a:r>
                    </a:p>
                    <a:p>
                      <a:pPr marL="86400" marR="0" lvl="0" indent="-864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휴대용 또는 착용형 간단한 장비나 센서로 스마트 헬스케어 시스템을</a:t>
                      </a:r>
                      <a:b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활용한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항상성 유지 작용을 탐구할 수 있는 실험을 스스로 설계하여 수행</a:t>
                      </a:r>
                    </a:p>
                    <a:p>
                      <a:pPr marL="86400" marR="0" lvl="0" indent="-864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동영상 공유 플랫폼의 백신 연구 전문가들의 영상을 시청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하고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종류의 백신의 작용 원리를 탐구하도록 지도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709178"/>
                  </a:ext>
                </a:extLst>
              </a:tr>
              <a:tr h="81836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통합과학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생명의</a:t>
                      </a:r>
                      <a:b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연속성과</a:t>
                      </a:r>
                      <a:b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염색체의 구조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DNA,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유전자의 관계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체세포분열 과정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생식세포 형성과정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 진화의 원리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분류 체계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유연관계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계통수</a:t>
                      </a:r>
                    </a:p>
                    <a:p>
                      <a:pPr marL="87313" marR="0" lvl="0" indent="-873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6400" marR="0" lvl="0" indent="-864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생식세포 형성과정 모델을 창의적인 방법으로 제작하기 위해 간단한</a:t>
                      </a:r>
                      <a:b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디지털 프로그램이나 앱 도구를 소개하여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활용 능력도 키울 수</a:t>
                      </a:r>
                      <a:b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있도록 함</a:t>
                      </a:r>
                    </a:p>
                    <a:p>
                      <a:pPr marL="86400" marR="0" lvl="0" indent="-864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주변의 식물을 분류할 때에는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플랫폼을 활용하는 방법을 중심으로 안내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  <p:grpSp>
        <p:nvGrpSpPr>
          <p:cNvPr id="40" name="그룹 39">
            <a:extLst>
              <a:ext uri="{FF2B5EF4-FFF2-40B4-BE49-F238E27FC236}">
                <a16:creationId xmlns:a16="http://schemas.microsoft.com/office/drawing/2014/main" id="{420E4D37-AD1E-3DAD-5FA7-27CECACA4F60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3CFC4A-44F0-8310-0BF3-5432FCE16E88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A3FE72C-FF78-9244-217F-22BD8D193FC8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A8D132-F85C-C1B3-500D-AC04DDD2D12A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628C23D-08B8-1B5A-7B85-AE05885449FE}"/>
              </a:ext>
            </a:extLst>
          </p:cNvPr>
          <p:cNvGrpSpPr/>
          <p:nvPr/>
        </p:nvGrpSpPr>
        <p:grpSpPr>
          <a:xfrm>
            <a:off x="328311" y="1230346"/>
            <a:ext cx="5355260" cy="246221"/>
            <a:chOff x="328311" y="1277971"/>
            <a:chExt cx="5355260" cy="246221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167B379-464F-DE67-FCD7-E96D36BD395D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2E0B3ED6-CE43-7E43-D6A5-2A9C1AD9EA9C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4C450366-2DA5-64C1-1918-D88A729D649A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66DEB68D-ABF9-F838-2F87-A97ED74CD910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BFB8041C-D11A-C2FB-275F-A0849A26F36B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40A4D4C-EFB2-D4EE-4F20-2E3522FD230E}"/>
                </a:ext>
              </a:extLst>
            </p:cNvPr>
            <p:cNvSpPr txBox="1"/>
            <p:nvPr/>
          </p:nvSpPr>
          <p:spPr>
            <a:xfrm>
              <a:off x="592434" y="1277971"/>
              <a:ext cx="509113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생명과학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4087E7-0F8D-0D49-A3C5-875AF2A9F0DE}"/>
              </a:ext>
            </a:extLst>
          </p:cNvPr>
          <p:cNvGrpSpPr/>
          <p:nvPr/>
        </p:nvGrpSpPr>
        <p:grpSpPr>
          <a:xfrm>
            <a:off x="323850" y="1570555"/>
            <a:ext cx="8515350" cy="1500306"/>
            <a:chOff x="323850" y="1570555"/>
            <a:chExt cx="8515350" cy="1500306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3E77BF95-9126-A311-3365-712DEFB298E4}"/>
                </a:ext>
              </a:extLst>
            </p:cNvPr>
            <p:cNvSpPr/>
            <p:nvPr/>
          </p:nvSpPr>
          <p:spPr>
            <a:xfrm>
              <a:off x="323850" y="1570555"/>
              <a:ext cx="8496300" cy="1500306"/>
            </a:xfrm>
            <a:prstGeom prst="roundRect">
              <a:avLst>
                <a:gd name="adj" fmla="val 4139"/>
              </a:avLst>
            </a:prstGeom>
            <a:gradFill>
              <a:gsLst>
                <a:gs pos="11000">
                  <a:srgbClr val="8F519A"/>
                </a:gs>
                <a:gs pos="100000">
                  <a:srgbClr val="286E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1E6B44-E6D6-8D04-F2E7-31662AA0C3F3}"/>
                </a:ext>
              </a:extLst>
            </p:cNvPr>
            <p:cNvSpPr txBox="1"/>
            <p:nvPr/>
          </p:nvSpPr>
          <p:spPr>
            <a:xfrm>
              <a:off x="478212" y="1621089"/>
              <a:ext cx="90730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성격 및 목표</a:t>
              </a: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12C82702-A1E9-6B72-256E-B33AE6413769}"/>
                </a:ext>
              </a:extLst>
            </p:cNvPr>
            <p:cNvGrpSpPr/>
            <p:nvPr/>
          </p:nvGrpSpPr>
          <p:grpSpPr>
            <a:xfrm>
              <a:off x="406676" y="1899663"/>
              <a:ext cx="8432524" cy="1163578"/>
              <a:chOff x="406676" y="1953003"/>
              <a:chExt cx="8432524" cy="1163578"/>
            </a:xfrm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F25E1732-45BA-E2F8-9FBA-8E58A99019A3}"/>
                  </a:ext>
                </a:extLst>
              </p:cNvPr>
              <p:cNvSpPr/>
              <p:nvPr/>
            </p:nvSpPr>
            <p:spPr>
              <a:xfrm>
                <a:off x="406676" y="1953003"/>
                <a:ext cx="8432524" cy="1163578"/>
              </a:xfrm>
              <a:prstGeom prst="roundRect">
                <a:avLst>
                  <a:gd name="adj" fmla="val 5974"/>
                </a:avLst>
              </a:prstGeom>
              <a:solidFill>
                <a:schemeClr val="bg1">
                  <a:alpha val="90000"/>
                </a:schemeClr>
              </a:solidFill>
              <a:ln w="19050">
                <a:solidFill>
                  <a:schemeClr val="bg1"/>
                </a:solidFill>
              </a:ln>
              <a:effectLst>
                <a:innerShdw dist="38100" dir="108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445528DA-B47A-A2D5-5CAF-AA51EB36B872}"/>
                  </a:ext>
                </a:extLst>
              </p:cNvPr>
              <p:cNvGrpSpPr/>
              <p:nvPr/>
            </p:nvGrpSpPr>
            <p:grpSpPr>
              <a:xfrm>
                <a:off x="535387" y="2030979"/>
                <a:ext cx="8243403" cy="1007626"/>
                <a:chOff x="535387" y="2031555"/>
                <a:chExt cx="8243403" cy="1007626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C509D7B2-71B7-B623-5757-9A43713678A9}"/>
                    </a:ext>
                  </a:extLst>
                </p:cNvPr>
                <p:cNvGrpSpPr/>
                <p:nvPr/>
              </p:nvGrpSpPr>
              <p:grpSpPr>
                <a:xfrm>
                  <a:off x="535387" y="2031555"/>
                  <a:ext cx="8220961" cy="184666"/>
                  <a:chOff x="2553030" y="2588147"/>
                  <a:chExt cx="8220961" cy="184666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D29BD4CB-0785-C91D-1723-4FC50993DB0F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800219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생명 현상에 대한 과학적 흥미와 호기심을 바탕으로 생명과학 관련 일상생활 문제를 인식하고 이를 과학적으로 해결하려는 태도를 기른다</a:t>
                    </a:r>
                    <a:r>
                      <a:rPr lang="en-US" altLang="ko-KR" sz="1200" spc="-5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CD5492E4-0C11-BB54-F3E8-E3270DD71F40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36" name="자유형: 도형 35">
                      <a:extLst>
                        <a:ext uri="{FF2B5EF4-FFF2-40B4-BE49-F238E27FC236}">
                          <a16:creationId xmlns:a16="http://schemas.microsoft.com/office/drawing/2014/main" id="{F5274AE1-8AA4-72FA-8FF3-6D1C8CEA42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37" name="자유형: 도형 36">
                      <a:extLst>
                        <a:ext uri="{FF2B5EF4-FFF2-40B4-BE49-F238E27FC236}">
                          <a16:creationId xmlns:a16="http://schemas.microsoft.com/office/drawing/2014/main" id="{EE563EC1-D556-2A25-BCF1-8F006E5001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9B322365-E118-57AB-ADA1-19BF868F3B2A}"/>
                    </a:ext>
                  </a:extLst>
                </p:cNvPr>
                <p:cNvGrpSpPr/>
                <p:nvPr/>
              </p:nvGrpSpPr>
              <p:grpSpPr>
                <a:xfrm>
                  <a:off x="535387" y="2305875"/>
                  <a:ext cx="7039548" cy="184666"/>
                  <a:chOff x="2553030" y="2588147"/>
                  <a:chExt cx="7039548" cy="184666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92B4344-BFE4-D4B6-C5B9-78025D146CE9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682077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과학의 탐구 방법을 활용하여 생명과학 관련 문제의 해결 방안을 탐색하고 과학적으로 해결하는 능력을 기른다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8583AE50-9205-F215-00BE-19F655E92B22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32" name="자유형: 도형 31">
                      <a:extLst>
                        <a:ext uri="{FF2B5EF4-FFF2-40B4-BE49-F238E27FC236}">
                          <a16:creationId xmlns:a16="http://schemas.microsoft.com/office/drawing/2014/main" id="{9CB6F1B8-4CDA-31FE-5D1A-DA54316A8D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6B437653-C578-0FBD-20FD-0554708BA3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15210CAA-8462-EA29-83F3-FCE5CA47359B}"/>
                    </a:ext>
                  </a:extLst>
                </p:cNvPr>
                <p:cNvGrpSpPr/>
                <p:nvPr/>
              </p:nvGrpSpPr>
              <p:grpSpPr>
                <a:xfrm>
                  <a:off x="535387" y="2580195"/>
                  <a:ext cx="4298413" cy="184666"/>
                  <a:chOff x="2553030" y="2588147"/>
                  <a:chExt cx="4298413" cy="184666"/>
                </a:xfrm>
              </p:grpSpPr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DD9EFF6-8E75-C221-5E52-89077C4B2037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407964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생명 현상을 과학적으로 탐구하여 생명과학 기본 개념을 이해한다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27" name="그룹 26">
                    <a:extLst>
                      <a:ext uri="{FF2B5EF4-FFF2-40B4-BE49-F238E27FC236}">
                        <a16:creationId xmlns:a16="http://schemas.microsoft.com/office/drawing/2014/main" id="{8A23164C-8D3A-4091-2F58-D93C5E8E436A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DB1A8068-45B1-A01B-7C61-13ED461DD8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29" name="자유형: 도형 28">
                      <a:extLst>
                        <a:ext uri="{FF2B5EF4-FFF2-40B4-BE49-F238E27FC236}">
                          <a16:creationId xmlns:a16="http://schemas.microsoft.com/office/drawing/2014/main" id="{CC126644-3471-7C3F-DF77-B6513D8BD0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2AFA1A96-A1F4-2143-28CD-49B12D1147F8}"/>
                    </a:ext>
                  </a:extLst>
                </p:cNvPr>
                <p:cNvGrpSpPr/>
                <p:nvPr/>
              </p:nvGrpSpPr>
              <p:grpSpPr>
                <a:xfrm>
                  <a:off x="535387" y="2854515"/>
                  <a:ext cx="8243403" cy="184666"/>
                  <a:chOff x="2553030" y="2588147"/>
                  <a:chExt cx="8243403" cy="184666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1699A9F1-D227-A422-8AB7-EC484C17A5D2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802463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spc="-2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</a:t>
                    </a:r>
                    <a:r>
                      <a:rPr lang="en-US" altLang="ko-KR" sz="1200" spc="-2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·</a:t>
                    </a:r>
                    <a:r>
                      <a:rPr lang="ko-KR" altLang="en-US" sz="1200" spc="-2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기술</a:t>
                    </a:r>
                    <a:r>
                      <a:rPr lang="en-US" altLang="ko-KR" sz="1200" spc="-2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·</a:t>
                    </a:r>
                    <a:r>
                      <a:rPr lang="ko-KR" altLang="en-US" sz="1200" spc="-2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사회의 상호 관계를 이해하고 이를 바탕으로 개인과 사회의 문제해결에 민주시민으로서 참여하고 실천하는 능력을 기른다</a:t>
                    </a:r>
                    <a:r>
                      <a:rPr lang="en-US" altLang="ko-KR" sz="1200" spc="-2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23" name="그룹 22">
                    <a:extLst>
                      <a:ext uri="{FF2B5EF4-FFF2-40B4-BE49-F238E27FC236}">
                        <a16:creationId xmlns:a16="http://schemas.microsoft.com/office/drawing/2014/main" id="{B6A5B073-CDE8-CC70-7856-3BB9C614243A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49062A38-3B91-2C4A-F4AC-6F40C72E6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25" name="자유형: 도형 24">
                      <a:extLst>
                        <a:ext uri="{FF2B5EF4-FFF2-40B4-BE49-F238E27FC236}">
                          <a16:creationId xmlns:a16="http://schemas.microsoft.com/office/drawing/2014/main" id="{3375DC13-C577-A18F-6552-E92CE90D28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</p:grpSp>
        </p:grp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E7D97CDF-BCE9-2D3E-B992-1F54D3D48DE6}"/>
              </a:ext>
            </a:extLst>
          </p:cNvPr>
          <p:cNvGrpSpPr/>
          <p:nvPr/>
        </p:nvGrpSpPr>
        <p:grpSpPr>
          <a:xfrm>
            <a:off x="323849" y="3254039"/>
            <a:ext cx="1771357" cy="356488"/>
            <a:chOff x="323849" y="3250864"/>
            <a:chExt cx="1771357" cy="356488"/>
          </a:xfrm>
        </p:grpSpPr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19CB1AF9-7938-A8CF-03D2-43B5708DF2AD}"/>
                </a:ext>
              </a:extLst>
            </p:cNvPr>
            <p:cNvSpPr/>
            <p:nvPr/>
          </p:nvSpPr>
          <p:spPr>
            <a:xfrm>
              <a:off x="323849" y="3250864"/>
              <a:ext cx="1771357" cy="356488"/>
            </a:xfrm>
            <a:custGeom>
              <a:avLst/>
              <a:gdLst>
                <a:gd name="connsiteX0" fmla="*/ 90694 w 1771357"/>
                <a:gd name="connsiteY0" fmla="*/ 0 h 356488"/>
                <a:gd name="connsiteX1" fmla="*/ 90695 w 1771357"/>
                <a:gd name="connsiteY1" fmla="*/ 0 h 356488"/>
                <a:gd name="connsiteX2" fmla="*/ 249884 w 1771357"/>
                <a:gd name="connsiteY2" fmla="*/ 0 h 356488"/>
                <a:gd name="connsiteX3" fmla="*/ 1066553 w 1771357"/>
                <a:gd name="connsiteY3" fmla="*/ 0 h 356488"/>
                <a:gd name="connsiteX4" fmla="*/ 1155494 w 1771357"/>
                <a:gd name="connsiteY4" fmla="*/ 0 h 356488"/>
                <a:gd name="connsiteX5" fmla="*/ 1581737 w 1771357"/>
                <a:gd name="connsiteY5" fmla="*/ 0 h 356488"/>
                <a:gd name="connsiteX6" fmla="*/ 1672431 w 1771357"/>
                <a:gd name="connsiteY6" fmla="*/ 90694 h 356488"/>
                <a:gd name="connsiteX7" fmla="*/ 1672431 w 1771357"/>
                <a:gd name="connsiteY7" fmla="*/ 187359 h 356488"/>
                <a:gd name="connsiteX8" fmla="*/ 1680660 w 1771357"/>
                <a:gd name="connsiteY8" fmla="*/ 227581 h 356488"/>
                <a:gd name="connsiteX9" fmla="*/ 1754111 w 1771357"/>
                <a:gd name="connsiteY9" fmla="*/ 293303 h 356488"/>
                <a:gd name="connsiteX10" fmla="*/ 1771357 w 1771357"/>
                <a:gd name="connsiteY10" fmla="*/ 295876 h 356488"/>
                <a:gd name="connsiteX11" fmla="*/ 1345114 w 1771357"/>
                <a:gd name="connsiteY11" fmla="*/ 295876 h 356488"/>
                <a:gd name="connsiteX12" fmla="*/ 1066553 w 1771357"/>
                <a:gd name="connsiteY12" fmla="*/ 295876 h 356488"/>
                <a:gd name="connsiteX13" fmla="*/ 249884 w 1771357"/>
                <a:gd name="connsiteY13" fmla="*/ 295876 h 356488"/>
                <a:gd name="connsiteX14" fmla="*/ 60613 w 1771357"/>
                <a:gd name="connsiteY14" fmla="*/ 295876 h 356488"/>
                <a:gd name="connsiteX15" fmla="*/ 1 w 1771357"/>
                <a:gd name="connsiteY15" fmla="*/ 356488 h 356488"/>
                <a:gd name="connsiteX16" fmla="*/ 1 w 1771357"/>
                <a:gd name="connsiteY16" fmla="*/ 295876 h 356488"/>
                <a:gd name="connsiteX17" fmla="*/ 0 w 1771357"/>
                <a:gd name="connsiteY17" fmla="*/ 295876 h 356488"/>
                <a:gd name="connsiteX18" fmla="*/ 0 w 1771357"/>
                <a:gd name="connsiteY18" fmla="*/ 90694 h 356488"/>
                <a:gd name="connsiteX19" fmla="*/ 90694 w 1771357"/>
                <a:gd name="connsiteY19" fmla="*/ 0 h 35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71357" h="356488">
                  <a:moveTo>
                    <a:pt x="90694" y="0"/>
                  </a:moveTo>
                  <a:lnTo>
                    <a:pt x="90695" y="0"/>
                  </a:lnTo>
                  <a:lnTo>
                    <a:pt x="249884" y="0"/>
                  </a:lnTo>
                  <a:lnTo>
                    <a:pt x="1066553" y="0"/>
                  </a:lnTo>
                  <a:lnTo>
                    <a:pt x="1155494" y="0"/>
                  </a:lnTo>
                  <a:lnTo>
                    <a:pt x="1581737" y="0"/>
                  </a:lnTo>
                  <a:cubicBezTo>
                    <a:pt x="1631826" y="0"/>
                    <a:pt x="1672431" y="40605"/>
                    <a:pt x="1672431" y="90694"/>
                  </a:cubicBezTo>
                  <a:lnTo>
                    <a:pt x="1672431" y="187359"/>
                  </a:lnTo>
                  <a:lnTo>
                    <a:pt x="1680660" y="227581"/>
                  </a:lnTo>
                  <a:cubicBezTo>
                    <a:pt x="1694061" y="258849"/>
                    <a:pt x="1720941" y="283121"/>
                    <a:pt x="1754111" y="293303"/>
                  </a:cubicBezTo>
                  <a:lnTo>
                    <a:pt x="1771357" y="295876"/>
                  </a:lnTo>
                  <a:lnTo>
                    <a:pt x="1345114" y="295876"/>
                  </a:lnTo>
                  <a:lnTo>
                    <a:pt x="1066553" y="295876"/>
                  </a:lnTo>
                  <a:lnTo>
                    <a:pt x="249884" y="295876"/>
                  </a:lnTo>
                  <a:lnTo>
                    <a:pt x="60613" y="295876"/>
                  </a:lnTo>
                  <a:cubicBezTo>
                    <a:pt x="27138" y="295876"/>
                    <a:pt x="1" y="323013"/>
                    <a:pt x="1" y="356488"/>
                  </a:cubicBezTo>
                  <a:lnTo>
                    <a:pt x="1" y="295876"/>
                  </a:lnTo>
                  <a:lnTo>
                    <a:pt x="0" y="295876"/>
                  </a:lnTo>
                  <a:lnTo>
                    <a:pt x="0" y="90694"/>
                  </a:lnTo>
                  <a:cubicBezTo>
                    <a:pt x="0" y="40605"/>
                    <a:pt x="40605" y="0"/>
                    <a:pt x="90694" y="0"/>
                  </a:cubicBezTo>
                  <a:close/>
                </a:path>
              </a:pathLst>
            </a:custGeom>
            <a:solidFill>
              <a:srgbClr val="C8ABD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F150B56-1226-7B63-5765-07C7B9C49EEB}"/>
                </a:ext>
              </a:extLst>
            </p:cNvPr>
            <p:cNvSpPr txBox="1"/>
            <p:nvPr/>
          </p:nvSpPr>
          <p:spPr>
            <a:xfrm>
              <a:off x="453475" y="3293779"/>
              <a:ext cx="1279197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5B3462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내용 및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81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>
            <a:extLst>
              <a:ext uri="{FF2B5EF4-FFF2-40B4-BE49-F238E27FC236}">
                <a16:creationId xmlns:a16="http://schemas.microsoft.com/office/drawing/2014/main" id="{E32F4D9D-0630-C28F-5874-D4AE6C0660C7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97EC92-9E0B-606C-605E-A8E8F198DAD3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3A4AD3B-13BE-A327-A48D-54D89BD95294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BC49DE-CD15-C693-66D7-A8931BD474CB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4F0BD092-49EC-9CA6-6D54-ABB9C7CBED13}"/>
              </a:ext>
            </a:extLst>
          </p:cNvPr>
          <p:cNvGrpSpPr/>
          <p:nvPr/>
        </p:nvGrpSpPr>
        <p:grpSpPr>
          <a:xfrm>
            <a:off x="328311" y="1230346"/>
            <a:ext cx="4694823" cy="246221"/>
            <a:chOff x="328311" y="1277971"/>
            <a:chExt cx="4694823" cy="246221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94A68906-A1D7-4755-2E24-9B281D715935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002AF1FF-0576-0DF3-092B-C64EA75EE7F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EC005F49-7DD9-C427-B674-0A00D89AD20F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43F331C0-E545-550D-3A2E-2B8D1B26FB4D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21B8CFFF-3DA7-A4A0-AE2F-0CC2E31A44F7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409E9D-0E22-D4F7-2C1F-57EE5FD88D7A}"/>
                </a:ext>
              </a:extLst>
            </p:cNvPr>
            <p:cNvSpPr txBox="1"/>
            <p:nvPr/>
          </p:nvSpPr>
          <p:spPr>
            <a:xfrm>
              <a:off x="592434" y="1277971"/>
              <a:ext cx="443070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지구과학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1C7CE87-F539-9BB0-19CF-EC47AE3AE524}"/>
              </a:ext>
            </a:extLst>
          </p:cNvPr>
          <p:cNvGrpSpPr/>
          <p:nvPr/>
        </p:nvGrpSpPr>
        <p:grpSpPr>
          <a:xfrm>
            <a:off x="323850" y="1570555"/>
            <a:ext cx="8515350" cy="1500306"/>
            <a:chOff x="323850" y="1570555"/>
            <a:chExt cx="8515350" cy="1500306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DE809BF0-23CC-7EFE-4196-75BBAF727221}"/>
                </a:ext>
              </a:extLst>
            </p:cNvPr>
            <p:cNvSpPr/>
            <p:nvPr/>
          </p:nvSpPr>
          <p:spPr>
            <a:xfrm>
              <a:off x="323850" y="1570555"/>
              <a:ext cx="8496300" cy="1500306"/>
            </a:xfrm>
            <a:prstGeom prst="roundRect">
              <a:avLst>
                <a:gd name="adj" fmla="val 4139"/>
              </a:avLst>
            </a:prstGeom>
            <a:gradFill>
              <a:gsLst>
                <a:gs pos="11000">
                  <a:srgbClr val="8F519A"/>
                </a:gs>
                <a:gs pos="100000">
                  <a:srgbClr val="286E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A8F915E-D4E5-8002-B8CA-95E9135F94F5}"/>
                </a:ext>
              </a:extLst>
            </p:cNvPr>
            <p:cNvSpPr txBox="1"/>
            <p:nvPr/>
          </p:nvSpPr>
          <p:spPr>
            <a:xfrm>
              <a:off x="478212" y="1621089"/>
              <a:ext cx="90730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성격 및 목표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5411BD17-EDEC-055B-C8E3-2F601DB7DB2D}"/>
                </a:ext>
              </a:extLst>
            </p:cNvPr>
            <p:cNvGrpSpPr/>
            <p:nvPr/>
          </p:nvGrpSpPr>
          <p:grpSpPr>
            <a:xfrm>
              <a:off x="406676" y="1899663"/>
              <a:ext cx="8432524" cy="1163578"/>
              <a:chOff x="406676" y="1953003"/>
              <a:chExt cx="8432524" cy="1163578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8DB082B0-62A9-74F4-9D4A-4893B3C16CD1}"/>
                  </a:ext>
                </a:extLst>
              </p:cNvPr>
              <p:cNvSpPr/>
              <p:nvPr/>
            </p:nvSpPr>
            <p:spPr>
              <a:xfrm>
                <a:off x="406676" y="1953003"/>
                <a:ext cx="8432524" cy="1163578"/>
              </a:xfrm>
              <a:prstGeom prst="roundRect">
                <a:avLst>
                  <a:gd name="adj" fmla="val 5974"/>
                </a:avLst>
              </a:prstGeom>
              <a:solidFill>
                <a:schemeClr val="bg1">
                  <a:alpha val="90000"/>
                </a:schemeClr>
              </a:solidFill>
              <a:ln w="19050">
                <a:solidFill>
                  <a:schemeClr val="bg1"/>
                </a:solidFill>
              </a:ln>
              <a:effectLst>
                <a:innerShdw dist="38100" dir="108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EF090165-E856-B7D0-EA55-EFB25E6B72A2}"/>
                  </a:ext>
                </a:extLst>
              </p:cNvPr>
              <p:cNvGrpSpPr/>
              <p:nvPr/>
            </p:nvGrpSpPr>
            <p:grpSpPr>
              <a:xfrm>
                <a:off x="535387" y="2030979"/>
                <a:ext cx="6468879" cy="1007626"/>
                <a:chOff x="535387" y="2031555"/>
                <a:chExt cx="6468879" cy="1007626"/>
              </a:xfrm>
            </p:grpSpPr>
            <p:grpSp>
              <p:nvGrpSpPr>
                <p:cNvPr id="8" name="그룹 7">
                  <a:extLst>
                    <a:ext uri="{FF2B5EF4-FFF2-40B4-BE49-F238E27FC236}">
                      <a16:creationId xmlns:a16="http://schemas.microsoft.com/office/drawing/2014/main" id="{8A275A67-FC53-A5E7-D1D4-5C70E0067611}"/>
                    </a:ext>
                  </a:extLst>
                </p:cNvPr>
                <p:cNvGrpSpPr/>
                <p:nvPr/>
              </p:nvGrpSpPr>
              <p:grpSpPr>
                <a:xfrm>
                  <a:off x="535387" y="2031555"/>
                  <a:ext cx="4888318" cy="184666"/>
                  <a:chOff x="2553030" y="2588147"/>
                  <a:chExt cx="4888318" cy="184666"/>
                </a:xfrm>
              </p:grpSpPr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D5E263A0-B72B-FE41-F7A4-F4503284265A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466954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과학적 소양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을 갖추고 더불어 살아가는 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창의적인 사람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을 육성하기 위한 과목</a:t>
                    </a:r>
                    <a:endParaRPr lang="en-US" altLang="ko-KR" sz="12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</p:txBody>
              </p:sp>
              <p:grpSp>
                <p:nvGrpSpPr>
                  <p:cNvPr id="81" name="그룹 80">
                    <a:extLst>
                      <a:ext uri="{FF2B5EF4-FFF2-40B4-BE49-F238E27FC236}">
                        <a16:creationId xmlns:a16="http://schemas.microsoft.com/office/drawing/2014/main" id="{9869C2C1-8681-0C46-8890-1AC85B9117FF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82" name="자유형: 도형 81">
                      <a:extLst>
                        <a:ext uri="{FF2B5EF4-FFF2-40B4-BE49-F238E27FC236}">
                          <a16:creationId xmlns:a16="http://schemas.microsoft.com/office/drawing/2014/main" id="{DC450CF0-4AA2-6543-7A28-223707CDA1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83" name="자유형: 도형 82">
                      <a:extLst>
                        <a:ext uri="{FF2B5EF4-FFF2-40B4-BE49-F238E27FC236}">
                          <a16:creationId xmlns:a16="http://schemas.microsoft.com/office/drawing/2014/main" id="{B213669A-C526-6C6D-387C-2C3E48319E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3FC210CD-0351-5E9D-B264-D71A4A7DFAD3}"/>
                    </a:ext>
                  </a:extLst>
                </p:cNvPr>
                <p:cNvGrpSpPr/>
                <p:nvPr/>
              </p:nvGrpSpPr>
              <p:grpSpPr>
                <a:xfrm>
                  <a:off x="535387" y="2305875"/>
                  <a:ext cx="6028053" cy="184666"/>
                  <a:chOff x="2553030" y="2588147"/>
                  <a:chExt cx="6028053" cy="184666"/>
                </a:xfrm>
              </p:grpSpPr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C6B92C93-9936-6EA5-78D3-E0A9CAA813FC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580928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지구과학의 기본 개념을 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통합적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(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빅아이디어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)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으로 이해하며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올바른 자연관과 우주관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을 기른다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62" name="그룹 61">
                    <a:extLst>
                      <a:ext uri="{FF2B5EF4-FFF2-40B4-BE49-F238E27FC236}">
                        <a16:creationId xmlns:a16="http://schemas.microsoft.com/office/drawing/2014/main" id="{5BD469E7-271F-3F51-6468-AE37F2EF9F54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66" name="자유형: 도형 65">
                      <a:extLst>
                        <a:ext uri="{FF2B5EF4-FFF2-40B4-BE49-F238E27FC236}">
                          <a16:creationId xmlns:a16="http://schemas.microsoft.com/office/drawing/2014/main" id="{A360A7B2-7401-0D02-5E4E-26E271E522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68" name="자유형: 도형 67">
                      <a:extLst>
                        <a:ext uri="{FF2B5EF4-FFF2-40B4-BE49-F238E27FC236}">
                          <a16:creationId xmlns:a16="http://schemas.microsoft.com/office/drawing/2014/main" id="{D4951E0F-680C-745A-CBA7-AB65A0EBF1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BFF569AB-0636-766E-3308-5DD724C20274}"/>
                    </a:ext>
                  </a:extLst>
                </p:cNvPr>
                <p:cNvGrpSpPr/>
                <p:nvPr/>
              </p:nvGrpSpPr>
              <p:grpSpPr>
                <a:xfrm>
                  <a:off x="535387" y="2580195"/>
                  <a:ext cx="6468879" cy="184666"/>
                  <a:chOff x="2553030" y="2588147"/>
                  <a:chExt cx="6468879" cy="18466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00BC81BB-B294-51DF-AB4A-1182A49B5B84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625010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첨단 과학기술을 기반으로 융복합적 지식의 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미래를 살아가는 데 지구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·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우주과학 관련 소양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을 함양한다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FF057E34-C9B5-3FCC-3756-9027E8E11574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8" name="자유형: 도형 17">
                      <a:extLst>
                        <a:ext uri="{FF2B5EF4-FFF2-40B4-BE49-F238E27FC236}">
                          <a16:creationId xmlns:a16="http://schemas.microsoft.com/office/drawing/2014/main" id="{774B76A7-2530-B9D2-6022-D3A4756E73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9" name="자유형: 도형 18">
                      <a:extLst>
                        <a:ext uri="{FF2B5EF4-FFF2-40B4-BE49-F238E27FC236}">
                          <a16:creationId xmlns:a16="http://schemas.microsoft.com/office/drawing/2014/main" id="{A6573057-1A0B-2CF6-48BB-13EE354069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0DE2B6AA-CBE0-1F08-0A30-0F173130A2C9}"/>
                    </a:ext>
                  </a:extLst>
                </p:cNvPr>
                <p:cNvGrpSpPr/>
                <p:nvPr/>
              </p:nvGrpSpPr>
              <p:grpSpPr>
                <a:xfrm>
                  <a:off x="535387" y="2854515"/>
                  <a:ext cx="5592036" cy="184666"/>
                  <a:chOff x="2553030" y="2588147"/>
                  <a:chExt cx="5592036" cy="184666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D647A0A3-42BD-02FD-1E3C-1F9B53DCAA4A}"/>
                      </a:ext>
                    </a:extLst>
                  </p:cNvPr>
                  <p:cNvSpPr txBox="1"/>
                  <p:nvPr/>
                </p:nvSpPr>
                <p:spPr>
                  <a:xfrm>
                    <a:off x="2771800" y="2588147"/>
                    <a:ext cx="5373266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과학기술사회 상호 관계를 이해하고 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rgbClr val="89539B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민주시민으로서 참여하고 실천하는 능력</a:t>
                    </a:r>
                    <a:r>
                      <a:rPr lang="ko-KR" altLang="en-US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을 기른다</a:t>
                    </a:r>
                    <a:r>
                      <a:rPr lang="en-US" altLang="ko-KR" sz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6E526EFA-98EB-85C8-37FB-DDD39AA2DA39}"/>
                      </a:ext>
                    </a:extLst>
                  </p:cNvPr>
                  <p:cNvGrpSpPr/>
                  <p:nvPr/>
                </p:nvGrpSpPr>
                <p:grpSpPr>
                  <a:xfrm>
                    <a:off x="2553030" y="2601299"/>
                    <a:ext cx="162989" cy="158363"/>
                    <a:chOff x="2553030" y="2601299"/>
                    <a:chExt cx="162989" cy="158363"/>
                  </a:xfrm>
                </p:grpSpPr>
                <p:sp>
                  <p:nvSpPr>
                    <p:cNvPr id="14" name="자유형: 도형 13">
                      <a:extLst>
                        <a:ext uri="{FF2B5EF4-FFF2-40B4-BE49-F238E27FC236}">
                          <a16:creationId xmlns:a16="http://schemas.microsoft.com/office/drawing/2014/main" id="{B397EF37-DB86-D9C2-6790-DA7DB1E875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15" name="자유형: 도형 14">
                      <a:extLst>
                        <a:ext uri="{FF2B5EF4-FFF2-40B4-BE49-F238E27FC236}">
                          <a16:creationId xmlns:a16="http://schemas.microsoft.com/office/drawing/2014/main" id="{77F7AA02-3026-D18F-7159-7F88CAB70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000" dirty="0"/>
                    </a:p>
                  </p:txBody>
                </p:sp>
              </p:grpSp>
            </p:grpSp>
          </p:grpSp>
        </p:grpSp>
      </p:grpSp>
      <p:sp>
        <p:nvSpPr>
          <p:cNvPr id="89" name="사각형: 둥근 위쪽 모서리 88">
            <a:extLst>
              <a:ext uri="{FF2B5EF4-FFF2-40B4-BE49-F238E27FC236}">
                <a16:creationId xmlns:a16="http://schemas.microsoft.com/office/drawing/2014/main" id="{7195936A-8BF4-34EB-7282-2C52A711412C}"/>
              </a:ext>
            </a:extLst>
          </p:cNvPr>
          <p:cNvSpPr/>
          <p:nvPr/>
        </p:nvSpPr>
        <p:spPr>
          <a:xfrm>
            <a:off x="323850" y="3272103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93" name="표 8">
            <a:extLst>
              <a:ext uri="{FF2B5EF4-FFF2-40B4-BE49-F238E27FC236}">
                <a16:creationId xmlns:a16="http://schemas.microsoft.com/office/drawing/2014/main" id="{C5C88299-1DBF-506C-2652-AA5C50AE1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331459"/>
              </p:ext>
            </p:extLst>
          </p:nvPr>
        </p:nvGraphicFramePr>
        <p:xfrm>
          <a:off x="323850" y="3272105"/>
          <a:ext cx="8496302" cy="2965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582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68768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1687680">
                  <a:extLst>
                    <a:ext uri="{9D8B030D-6E8A-4147-A177-3AD203B41FA5}">
                      <a16:colId xmlns:a16="http://schemas.microsoft.com/office/drawing/2014/main" val="3499918625"/>
                    </a:ext>
                  </a:extLst>
                </a:gridCol>
                <a:gridCol w="1687680">
                  <a:extLst>
                    <a:ext uri="{9D8B030D-6E8A-4147-A177-3AD203B41FA5}">
                      <a16:colId xmlns:a16="http://schemas.microsoft.com/office/drawing/2014/main" val="682613469"/>
                    </a:ext>
                  </a:extLst>
                </a:gridCol>
                <a:gridCol w="1687680">
                  <a:extLst>
                    <a:ext uri="{9D8B030D-6E8A-4147-A177-3AD203B41FA5}">
                      <a16:colId xmlns:a16="http://schemas.microsoft.com/office/drawing/2014/main" val="1393165143"/>
                    </a:ext>
                  </a:extLst>
                </a:gridCol>
              </a:tblGrid>
              <a:tr h="284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893511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대기와 해양의</a:t>
                      </a: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상호작용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5413" indent="-125413">
                        <a:spcAft>
                          <a:spcPts val="200"/>
                        </a:spcAft>
                        <a:buClr>
                          <a:srgbClr val="89539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해수의 성질</a:t>
                      </a:r>
                      <a:endParaRPr lang="en-US" altLang="ko-KR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5413" indent="-125413">
                        <a:spcAft>
                          <a:spcPts val="200"/>
                        </a:spcAft>
                        <a:buClr>
                          <a:srgbClr val="89539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표층 순환</a:t>
                      </a:r>
                      <a:endParaRPr lang="en-US" altLang="ko-KR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5413" indent="-125413">
                        <a:spcAft>
                          <a:spcPts val="200"/>
                        </a:spcAft>
                        <a:buClr>
                          <a:srgbClr val="89539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심층 순환 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수온과 염분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일기 예보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이동성 고기압과 저기압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악기상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용승과 침강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남방진동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지구온난화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 요인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893511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지구의 역사와</a:t>
                      </a: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한반도의 암석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5413" indent="-125413">
                        <a:spcAft>
                          <a:spcPts val="200"/>
                        </a:spcAft>
                        <a:buClr>
                          <a:srgbClr val="89539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퇴적구조와 퇴적암</a:t>
                      </a:r>
                      <a:endParaRPr lang="en-US" altLang="ko-KR" sz="11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5413" indent="-125413">
                        <a:spcAft>
                          <a:spcPts val="200"/>
                        </a:spcAft>
                        <a:buClr>
                          <a:srgbClr val="89539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화성암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변성작용과 변성암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변동대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지사 해석 방법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상대연령과 절대연령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지질시대의 환경과 생물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국가지질공원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755290"/>
                  </a:ext>
                </a:extLst>
              </a:tr>
              <a:tr h="893511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태양계 천체와</a:t>
                      </a: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별과 우주의 진화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태양계 모형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행성의 겉보기 운동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일식과 월식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물리량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진화와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H-R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은하의 구성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 분류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우주의 팽창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F51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4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E71C897-22C0-90C9-557B-ECEBD1BD63C2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6AF379-A886-3B2F-A56E-7B029C618F54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065D35-2A38-EB2A-783E-2EB5B2E965B7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D76888-69D3-CC6D-CE4C-E896D486083B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7C2F3FA-4C93-E189-CB0C-3B2598F103F8}"/>
              </a:ext>
            </a:extLst>
          </p:cNvPr>
          <p:cNvGrpSpPr/>
          <p:nvPr/>
        </p:nvGrpSpPr>
        <p:grpSpPr>
          <a:xfrm>
            <a:off x="328311" y="1230346"/>
            <a:ext cx="4983364" cy="246221"/>
            <a:chOff x="328311" y="1277971"/>
            <a:chExt cx="4983364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4EB6C9B-A81F-FC0B-F0BF-160FCF034C3E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773DBDE8-82C2-ADE5-5F8B-3E0F639AE96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400408E1-DF0D-0FBD-07A7-41D9A83D72A1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53DEFFFD-2BCC-C262-40E1-F58D48265D06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C6C4A767-324C-197C-C674-7897369C5C32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4ED4237-56F5-2A0D-7D2D-2209E40BC8BA}"/>
                </a:ext>
              </a:extLst>
            </p:cNvPr>
            <p:cNvSpPr txBox="1"/>
            <p:nvPr/>
          </p:nvSpPr>
          <p:spPr>
            <a:xfrm>
              <a:off x="592434" y="1277971"/>
              <a:ext cx="47192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지구과학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A8A5223F-85AF-9F08-0EE3-442A3B6AE10D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739F61DF-F201-8E15-AE82-A6582EDE7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998259"/>
              </p:ext>
            </p:extLst>
          </p:nvPr>
        </p:nvGraphicFramePr>
        <p:xfrm>
          <a:off x="323850" y="1602961"/>
          <a:ext cx="84888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9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지구과학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대기와 해양의 상호작용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해수의 성질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수온과 염분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표층 순환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심층 순환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이동성 고기압과 저기압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일기예보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악기상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용승과 침강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엘니뇨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남방진동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지구온난화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기후변화 요인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해수의 운동은 역학적 원리 설명은 배제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정성적 설명만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실제 일기도를 해석하거나 위성 영상 및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 지구 규모의 빅데이터 관측 자료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를 활용 강조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데이터의 디지털화와 시뮬레이션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등을 체험 강조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9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지구의 역사와 한반도의 암석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지사 해석 방법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상대연령과 절대연령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지질시대의 환경과 생물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변동대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화성암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퇴적구조와 퇴적암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변성작용과 변성암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국가지질공원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지사학의 기본 원리인 동일과정의 원리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고기후 연구 방법 추가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화성암 종류보다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화성암이 생성되는 고유의 환경이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가지는 의미 강조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451569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태양계 천체와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별과 우주의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진화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 모형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행성의 겉보기 운동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일식과 월식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별의 물리량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진화와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H-R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은하의 구성과 분류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우주의 팽창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천구와 좌표계 개념 배제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천체 관측 시뮬레이션 프로그램을 활용 강조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흑체복사법칙 추가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진화 과정 중 주계열 이후 단계의 구체적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핵반응 메커니즘은 배제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우주에 대한 귀납적 추론 지도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표준 모형 관련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개념 배제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4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DABF00F-863A-9647-F229-AFC5EF582C6C}"/>
              </a:ext>
            </a:extLst>
          </p:cNvPr>
          <p:cNvGrpSpPr/>
          <p:nvPr/>
        </p:nvGrpSpPr>
        <p:grpSpPr>
          <a:xfrm>
            <a:off x="1981547" y="0"/>
            <a:ext cx="5180906" cy="3926688"/>
            <a:chOff x="1981547" y="0"/>
            <a:chExt cx="5180906" cy="3926688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2CCD697-0F90-3A6A-3BFF-607467094043}"/>
                </a:ext>
              </a:extLst>
            </p:cNvPr>
            <p:cNvGrpSpPr/>
            <p:nvPr/>
          </p:nvGrpSpPr>
          <p:grpSpPr>
            <a:xfrm>
              <a:off x="3180582" y="3508219"/>
              <a:ext cx="2782839" cy="418469"/>
              <a:chOff x="1843255" y="3356992"/>
              <a:chExt cx="3061125" cy="506348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000132E9-F1A8-FF60-0E1F-34F208765658}"/>
                  </a:ext>
                </a:extLst>
              </p:cNvPr>
              <p:cNvSpPr/>
              <p:nvPr/>
            </p:nvSpPr>
            <p:spPr>
              <a:xfrm>
                <a:off x="1843255" y="3356992"/>
                <a:ext cx="3061125" cy="50634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02ED4D-77A1-76B2-FC7D-779AB805E920}"/>
                  </a:ext>
                </a:extLst>
              </p:cNvPr>
              <p:cNvSpPr txBox="1"/>
              <p:nvPr/>
            </p:nvSpPr>
            <p:spPr>
              <a:xfrm>
                <a:off x="1980805" y="3423960"/>
                <a:ext cx="2786022" cy="3724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8F519A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고등학교 진로 선택 과목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C81155-B775-8D3C-7D2A-68172C7911C5}"/>
                </a:ext>
              </a:extLst>
            </p:cNvPr>
            <p:cNvSpPr txBox="1"/>
            <p:nvPr/>
          </p:nvSpPr>
          <p:spPr>
            <a:xfrm>
              <a:off x="1981547" y="2021427"/>
              <a:ext cx="5180906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</a:t>
              </a:r>
            </a:p>
            <a:p>
              <a:pPr algn="ctr"/>
              <a:r>
                <a:rPr lang="ko-KR" altLang="en-US" sz="4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주요 개정 내용 및 특징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5EC2BDF-69FE-5F9C-4B0A-4C36887769D0}"/>
                </a:ext>
              </a:extLst>
            </p:cNvPr>
            <p:cNvGrpSpPr/>
            <p:nvPr/>
          </p:nvGrpSpPr>
          <p:grpSpPr>
            <a:xfrm>
              <a:off x="4105712" y="0"/>
              <a:ext cx="932577" cy="1628800"/>
              <a:chOff x="4105712" y="0"/>
              <a:chExt cx="932577" cy="1628800"/>
            </a:xfrm>
            <a:effectLst/>
          </p:grpSpPr>
          <p:sp>
            <p:nvSpPr>
              <p:cNvPr id="14" name="사각형: 둥근 위쪽 모서리 13">
                <a:extLst>
                  <a:ext uri="{FF2B5EF4-FFF2-40B4-BE49-F238E27FC236}">
                    <a16:creationId xmlns:a16="http://schemas.microsoft.com/office/drawing/2014/main" id="{C25AB450-7E01-DFB6-AB51-9134C8DCC153}"/>
                  </a:ext>
                </a:extLst>
              </p:cNvPr>
              <p:cNvSpPr/>
              <p:nvPr/>
            </p:nvSpPr>
            <p:spPr>
              <a:xfrm>
                <a:off x="4105712" y="0"/>
                <a:ext cx="932577" cy="1628800"/>
              </a:xfrm>
              <a:prstGeom prst="round2SameRect">
                <a:avLst>
                  <a:gd name="adj1" fmla="val 0"/>
                  <a:gd name="adj2" fmla="val 12807"/>
                </a:avLst>
              </a:prstGeom>
              <a:solidFill>
                <a:schemeClr val="tx1">
                  <a:alpha val="32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2B01AD-03E1-605D-5C6E-F03E7FAE4196}"/>
                  </a:ext>
                </a:extLst>
              </p:cNvPr>
              <p:cNvSpPr txBox="1"/>
              <p:nvPr/>
            </p:nvSpPr>
            <p:spPr>
              <a:xfrm>
                <a:off x="4267430" y="910195"/>
                <a:ext cx="6091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rgbClr val="9472C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0</a:t>
                </a:r>
                <a:r>
                  <a:rPr lang="en-US" altLang="ko-KR" sz="4000" spc="-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5</a:t>
                </a:r>
                <a:endParaRPr lang="ko-KR" altLang="en-US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971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FF144E3-C55B-1E2B-695C-AF35F02FD178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8F7498F-C9B2-98D9-71FC-E57EAA77D2AF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53DC9B-C1B7-FBE9-1C64-A48B471A3FEE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85098C-9242-A892-AD13-4D45E1569886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C3C21AA-449E-810B-E624-C5BA3C397CD4}"/>
              </a:ext>
            </a:extLst>
          </p:cNvPr>
          <p:cNvGrpSpPr/>
          <p:nvPr/>
        </p:nvGrpSpPr>
        <p:grpSpPr>
          <a:xfrm>
            <a:off x="328311" y="1230346"/>
            <a:ext cx="5118016" cy="246221"/>
            <a:chOff x="328311" y="1277971"/>
            <a:chExt cx="5118016" cy="246221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AAD7F699-794D-9738-B35D-905CAB05B2E1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8ED7F736-393B-A867-CE1F-582A6CE62AA4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28DE7A84-CD6E-9E66-AA27-468FD3144CD8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77AD4F74-95B8-80BB-6659-3FFDC6962127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E15F3BD1-541A-993B-EE60-F6C39C711C6D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738068-C253-0845-4F81-8179DF4C7CDF}"/>
                </a:ext>
              </a:extLst>
            </p:cNvPr>
            <p:cNvSpPr txBox="1"/>
            <p:nvPr/>
          </p:nvSpPr>
          <p:spPr>
            <a:xfrm>
              <a:off x="592434" y="1277971"/>
              <a:ext cx="485389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역학과 에너지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7" name="사각형: 둥근 위쪽 모서리 26">
            <a:extLst>
              <a:ext uri="{FF2B5EF4-FFF2-40B4-BE49-F238E27FC236}">
                <a16:creationId xmlns:a16="http://schemas.microsoft.com/office/drawing/2014/main" id="{18A44914-82AF-393D-ABE9-614D0D8A6EB6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8" name="표 8">
            <a:extLst>
              <a:ext uri="{FF2B5EF4-FFF2-40B4-BE49-F238E27FC236}">
                <a16:creationId xmlns:a16="http://schemas.microsoft.com/office/drawing/2014/main" id="{4FC38B6E-C793-FC4E-2AF1-1BC276D70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498272"/>
              </p:ext>
            </p:extLst>
          </p:nvPr>
        </p:nvGraphicFramePr>
        <p:xfrm>
          <a:off x="323850" y="1602961"/>
          <a:ext cx="84963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2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1899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4348783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시공간과 운동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벡터의 합성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포물선 운동과 원운동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역학적 에너지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중력과 천체 운동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탈출 속도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등가 원리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차원 평면상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에서 작용하는 여러 가지 힘을 벡터의 합성으로 합력을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구해 물체의 운동을 예측하게 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탈출속도와 우주선의 발사 원리는 뉴턴 운동법칙과 운동량 보존 법칙을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정성적으로 적용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해 이해한다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등가원리와 시공간의 휘어짐을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블랙홀과 중력시간지연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 관련짓고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GPS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와 같은 실생활 예를 이해할 수 있게 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열과 에너지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열의 이동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이상 기체 법칙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열역학 제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법칙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열기관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열역학 제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법칙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물질의 고유한 특성인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비열과 잠열을 정량적으로 이해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할 수 있게 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이상 기체 법칙을 실생활에서의 다양한 열 현상에 적용할 수 있게 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열의 이동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기체의 확산과 같은 비가역 현상을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엔트로피를 이용하여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설명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하게 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탄성파와 소리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탄성파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투과와 반사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도플러 효과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간섭과 소음 제어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정상파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음파의 간섭을 통한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소음제거의 원리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악기에서 활용되는 정상파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를 통해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실생활에 사용되는 사례를 이해하고 설명할 수 있게 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06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3BF456-C0E0-21D0-B4C0-39E30F9F0A2D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BEA9CB-6318-463B-27B2-B93226028F2B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97AFDB6-B5E1-9763-AA92-6F519CF678A7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15C249B-B3FB-091B-2E08-F1E91EA1BB93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32BC67E-E9A6-4064-4AFE-704A0DA45162}"/>
              </a:ext>
            </a:extLst>
          </p:cNvPr>
          <p:cNvGrpSpPr/>
          <p:nvPr/>
        </p:nvGrpSpPr>
        <p:grpSpPr>
          <a:xfrm>
            <a:off x="328311" y="1230346"/>
            <a:ext cx="5406556" cy="246221"/>
            <a:chOff x="328311" y="1277971"/>
            <a:chExt cx="5406556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363D39E-7E72-F4CA-893C-F656C97530CC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DA19E6E1-A864-B0C2-E708-3DCC01A42413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0670AC95-0010-5EB2-35AE-EB3A077400DA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B65C29D2-7506-6A70-8197-846914456D83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47876D9F-37C0-2DFB-0608-C6F52B172D6D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AA8C10-F9DB-A20D-40C0-087DB42C82C4}"/>
                </a:ext>
              </a:extLst>
            </p:cNvPr>
            <p:cNvSpPr txBox="1"/>
            <p:nvPr/>
          </p:nvSpPr>
          <p:spPr>
            <a:xfrm>
              <a:off x="592434" y="1277971"/>
              <a:ext cx="514243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전자기와 양자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C23631E8-72AE-F5C0-4F5E-C0A3353086F0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3E3A3E6A-77A8-D9F9-E314-CCA386402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947175"/>
              </p:ext>
            </p:extLst>
          </p:nvPr>
        </p:nvGraphicFramePr>
        <p:xfrm>
          <a:off x="323850" y="1602961"/>
          <a:ext cx="84963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2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1899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4348783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전자기적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상호작용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전기력선과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등전위면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유전분극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로런츠 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유도기전력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반도체 소자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전위면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전기력선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자기력선을 그리는 방법 대신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이미 그려진 그림을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해석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전기장과 자기장에 대한 정보를 추리하는 방식으로 다룬다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빛과 정보통신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렌즈와 수차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간섭과 회절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카메라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망원경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현미경 등의 광학 기기에서 렌즈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거울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프리즘 등이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광학 기기에서 어떻게 활용되는지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정성적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다루며 수차도 구면수차와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색수차에 대한 용어 도입 없이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정성적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다룬다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양자와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미시세계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입자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파동 이중성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확률 파동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터널 효과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불확정성 원리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핵융합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양자물리 개념에 대한 엄밀한 설명보다는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양자물리의 기묘함을 학생들이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인식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하게 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학생들의 상상력을 북돋우는 데 초점을 맞추어 지도한다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양자현상에 대한 직접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관찰과 실험 대신 컴퓨터 모의실험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활용하여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지도한다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4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71009CD-57C2-3BAD-C5B5-53F1330D533C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4CE191-3104-3886-E8E8-5057650033C8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4BC619-8BB1-BD95-3FF2-37AB39FBF583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32B7ED-6F08-20AA-DD6A-5EC7B1C48630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B1D9FBCC-2E82-D201-D16B-1993A925A9CD}"/>
              </a:ext>
            </a:extLst>
          </p:cNvPr>
          <p:cNvGrpSpPr/>
          <p:nvPr/>
        </p:nvGrpSpPr>
        <p:grpSpPr>
          <a:xfrm>
            <a:off x="328311" y="1230346"/>
            <a:ext cx="5406556" cy="246221"/>
            <a:chOff x="328311" y="1277971"/>
            <a:chExt cx="5406556" cy="24622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6A0A9E12-59F9-B7D8-050B-9CC13B2833F7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1CC648F2-25FA-90DD-CCD7-5FA70710BC2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2823BFF-153F-8A42-A6A7-897094B63505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919870AF-44B1-691B-114A-9ABF94F39875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7234ED80-C4A4-838A-4642-26A31E2125EC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1B339C1-8BCA-5790-F47B-8AF753114794}"/>
                </a:ext>
              </a:extLst>
            </p:cNvPr>
            <p:cNvSpPr txBox="1"/>
            <p:nvPr/>
          </p:nvSpPr>
          <p:spPr>
            <a:xfrm>
              <a:off x="592434" y="1277971"/>
              <a:ext cx="514243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물질과 에너지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9" name="사각형: 둥근 위쪽 모서리 38">
            <a:extLst>
              <a:ext uri="{FF2B5EF4-FFF2-40B4-BE49-F238E27FC236}">
                <a16:creationId xmlns:a16="http://schemas.microsoft.com/office/drawing/2014/main" id="{3243413C-0C47-AA74-0E32-DEF63FC88988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40" name="표 8">
            <a:extLst>
              <a:ext uri="{FF2B5EF4-FFF2-40B4-BE49-F238E27FC236}">
                <a16:creationId xmlns:a16="http://schemas.microsoft.com/office/drawing/2014/main" id="{CEDBF986-3CB0-0ED4-C764-81F8DABD0A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237288"/>
              </p:ext>
            </p:extLst>
          </p:nvPr>
        </p:nvGraphicFramePr>
        <p:xfrm>
          <a:off x="323850" y="1602961"/>
          <a:ext cx="8496300" cy="4641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2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1899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4348783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39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082831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물질의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 가지 상태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이상 기체 방정식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혼합 기체의 분압과 몰 분율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액체의 분자 간 상호작용과 성질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입자 배열에 따른 고체의 분류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결정 구조는 다루지 않고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결정성 고체를 이온 결정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분자 결정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공유 결정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금속 결정으로 구분하는 수준으로 다룸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모의실험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통해 기체의 압력과 부피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온도와 부피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몰수와 부피 관계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등을 파악하여 디지털 소양을 함양하도록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082831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용액의 성질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물의 성질과 수소 결합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용액의 농도에 따른 증기압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끓는점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어는점 변화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삼투현상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끓는점 오름과 어는점 내림은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몰랄 농도 또는 몰 분율을 도입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다루기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디지털 센서를 이용한 온도 데이터의 수집과 저장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처리를 통해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데이터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기반 탐구 활동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하도록 지도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744235"/>
                  </a:ext>
                </a:extLst>
              </a:tr>
              <a:tr h="1082831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 변화의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자발성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엔탈피와 열화학 반응식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헤스 법칙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엔트로피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대체 연료와 화석 연료의 효율성을 비교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하는 탐구하기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열역학 함수로서의 엔탈피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는 다루지 않음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깁스 자유 에너지는 다루지 않으며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엔트로피는 정성적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다룸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101901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반응 속도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반응 속도의 표현과 의미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반응 속도식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차 반응의 반감기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활성화 에너지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반응 속도에 영향을 미치는 요인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적분 속도식을 유도하는 것은 다루지 않음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탐구 도구를 이용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디지털 소양을 함양하도록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생태전환교육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 연계하여 환경 문제의 심각성을 인지하고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촉매나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효소를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사용하여 이를 해결하는 방법을 통해 지속가능한 지구에 대한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책임감을 갖도록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90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33D5017-B793-4818-5FDD-15106656D34A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FFF232-30D3-E857-B184-784C3775117F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FCE2B3-7788-C0D0-070B-E041BF4ABDE8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9DDDEF0-476F-B48C-12E7-9C96EBDD28BD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66C831A-4854-2D23-AD03-098017BEF771}"/>
              </a:ext>
            </a:extLst>
          </p:cNvPr>
          <p:cNvGrpSpPr/>
          <p:nvPr/>
        </p:nvGrpSpPr>
        <p:grpSpPr>
          <a:xfrm>
            <a:off x="328311" y="1230346"/>
            <a:ext cx="5643801" cy="246221"/>
            <a:chOff x="328311" y="1277971"/>
            <a:chExt cx="5643801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207F73E-48CD-16A0-6A24-6F7CB89B844D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72AB3A01-867C-8EC4-3880-A7325927E40C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ED7FB5F6-063E-0DCC-8B5F-8FFFAD33DFA6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D2954856-715C-98E7-21A8-E6765C05738F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ADBA1590-1A76-5B4A-4133-FC130899340B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2366C41-3AD3-1D7E-3FE7-3F1691EA442C}"/>
                </a:ext>
              </a:extLst>
            </p:cNvPr>
            <p:cNvSpPr txBox="1"/>
            <p:nvPr/>
          </p:nvSpPr>
          <p:spPr>
            <a:xfrm>
              <a:off x="592434" y="1277971"/>
              <a:ext cx="537967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화학 반응의 세계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내용 및 특징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2D158D42-3934-D08D-FC64-CF4D1925933D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91455446-1C18-D033-B0C6-3E285F4F3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147994"/>
              </p:ext>
            </p:extLst>
          </p:nvPr>
        </p:nvGraphicFramePr>
        <p:xfrm>
          <a:off x="323850" y="1602961"/>
          <a:ext cx="8496300" cy="4640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2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1899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4348783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44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0686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산 염기 평형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산과 염기의 정의와 성질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이온화 상수와 산 염기의 세기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약산과 약염기 수용액의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pH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중화 적정 곡선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염의 가수 분해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완충 작용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실험 데이터에 근거하여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적정 곡선 시각화하기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완충 작용을 설명할 때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복잡한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pH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계산은 지양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생체 내 화학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반응에서 완충 용액의 중요성을 중심으로 다룸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중화 적정 곡선을 다룰 때 학생들이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수학적 사고에 기반한 컴퓨팅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사고력과 디지털 소양을 함양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하도록 수업을 구성하기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25615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산화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환원 반응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산화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환원 반응과 산화수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산화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환원 반응식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표준 환원 전위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화학 전지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전기 분해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 전지의 유용성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지속가능한 발전을 위한 미래 전지 설계하기 활동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69200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탄소 화합물과 반응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작용기와 반응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고분자 물질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신물질 개발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작용기는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알코올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알데하이드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카복실산만 다룸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작용기가 바뀌면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화합물의 성질도 바뀐다는 수준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다룸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천연 고분자 및 합성 고분자가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단위체의 반복적 결합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으로 만들어진다는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것을 이해하는 수준으로 지도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탄소 화합물의 반응의 종류를 학습하기보다는 탄소 화합물의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반응을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활용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인간의 삶을 윤택하게 하는 화합물을 개발할 수 있다는 점을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중점으로 지도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496E12F9-C28E-DA74-F604-38E829451F08}"/>
              </a:ext>
            </a:extLst>
          </p:cNvPr>
          <p:cNvGrpSpPr/>
          <p:nvPr/>
        </p:nvGrpSpPr>
        <p:grpSpPr>
          <a:xfrm>
            <a:off x="1002661" y="4702695"/>
            <a:ext cx="1225605" cy="427586"/>
            <a:chOff x="2051720" y="4972050"/>
            <a:chExt cx="1631280" cy="569118"/>
          </a:xfrm>
        </p:grpSpPr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218F8352-3A41-D8CF-7E7D-D0F93BAA0AD2}"/>
                </a:ext>
              </a:extLst>
            </p:cNvPr>
            <p:cNvSpPr/>
            <p:nvPr/>
          </p:nvSpPr>
          <p:spPr>
            <a:xfrm>
              <a:off x="2051720" y="4972050"/>
              <a:ext cx="1631280" cy="569118"/>
            </a:xfrm>
            <a:custGeom>
              <a:avLst/>
              <a:gdLst>
                <a:gd name="connsiteX0" fmla="*/ 66676 w 1631280"/>
                <a:gd name="connsiteY0" fmla="*/ 0 h 569118"/>
                <a:gd name="connsiteX1" fmla="*/ 1564604 w 1631280"/>
                <a:gd name="connsiteY1" fmla="*/ 0 h 569118"/>
                <a:gd name="connsiteX2" fmla="*/ 1631280 w 1631280"/>
                <a:gd name="connsiteY2" fmla="*/ 66676 h 569118"/>
                <a:gd name="connsiteX3" fmla="*/ 1631280 w 1631280"/>
                <a:gd name="connsiteY3" fmla="*/ 333373 h 569118"/>
                <a:gd name="connsiteX4" fmla="*/ 1564604 w 1631280"/>
                <a:gd name="connsiteY4" fmla="*/ 400049 h 569118"/>
                <a:gd name="connsiteX5" fmla="*/ 385093 w 1631280"/>
                <a:gd name="connsiteY5" fmla="*/ 400049 h 569118"/>
                <a:gd name="connsiteX6" fmla="*/ 216024 w 1631280"/>
                <a:gd name="connsiteY6" fmla="*/ 569118 h 569118"/>
                <a:gd name="connsiteX7" fmla="*/ 216024 w 1631280"/>
                <a:gd name="connsiteY7" fmla="*/ 400049 h 569118"/>
                <a:gd name="connsiteX8" fmla="*/ 66676 w 1631280"/>
                <a:gd name="connsiteY8" fmla="*/ 400049 h 569118"/>
                <a:gd name="connsiteX9" fmla="*/ 0 w 1631280"/>
                <a:gd name="connsiteY9" fmla="*/ 333373 h 569118"/>
                <a:gd name="connsiteX10" fmla="*/ 0 w 1631280"/>
                <a:gd name="connsiteY10" fmla="*/ 66676 h 569118"/>
                <a:gd name="connsiteX11" fmla="*/ 66676 w 1631280"/>
                <a:gd name="connsiteY11" fmla="*/ 0 h 56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1280" h="569118">
                  <a:moveTo>
                    <a:pt x="66676" y="0"/>
                  </a:moveTo>
                  <a:lnTo>
                    <a:pt x="1564604" y="0"/>
                  </a:lnTo>
                  <a:cubicBezTo>
                    <a:pt x="1601428" y="0"/>
                    <a:pt x="1631280" y="29852"/>
                    <a:pt x="1631280" y="66676"/>
                  </a:cubicBezTo>
                  <a:lnTo>
                    <a:pt x="1631280" y="333373"/>
                  </a:lnTo>
                  <a:cubicBezTo>
                    <a:pt x="1631280" y="370197"/>
                    <a:pt x="1601428" y="400049"/>
                    <a:pt x="1564604" y="400049"/>
                  </a:cubicBezTo>
                  <a:lnTo>
                    <a:pt x="385093" y="400049"/>
                  </a:lnTo>
                  <a:lnTo>
                    <a:pt x="216024" y="569118"/>
                  </a:lnTo>
                  <a:lnTo>
                    <a:pt x="216024" y="400049"/>
                  </a:lnTo>
                  <a:lnTo>
                    <a:pt x="66676" y="400049"/>
                  </a:lnTo>
                  <a:cubicBezTo>
                    <a:pt x="29852" y="400049"/>
                    <a:pt x="0" y="370197"/>
                    <a:pt x="0" y="333373"/>
                  </a:cubicBezTo>
                  <a:lnTo>
                    <a:pt x="0" y="66676"/>
                  </a:lnTo>
                  <a:cubicBezTo>
                    <a:pt x="0" y="29852"/>
                    <a:pt x="29852" y="0"/>
                    <a:pt x="66676" y="0"/>
                  </a:cubicBezTo>
                  <a:close/>
                </a:path>
              </a:pathLst>
            </a:custGeom>
            <a:solidFill>
              <a:srgbClr val="DAC0D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E4B0485-84C8-5E9A-1EDC-8F030849790F}"/>
                </a:ext>
              </a:extLst>
            </p:cNvPr>
            <p:cNvSpPr txBox="1"/>
            <p:nvPr/>
          </p:nvSpPr>
          <p:spPr>
            <a:xfrm>
              <a:off x="2166473" y="5046418"/>
              <a:ext cx="1401773" cy="24579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9539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새로 추가된 단원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50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F03669-2AB2-07C5-869C-75E1336548D0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4789B4-FCFB-BB8F-CDD4-51B9F38F3D5C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5864B4-0EC0-4824-B87C-AE67E577E81E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E8F6B00-21C0-B2E0-7464-6439025FD311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3FA4B9D-6149-6721-2688-FDE834C0C54F}"/>
              </a:ext>
            </a:extLst>
          </p:cNvPr>
          <p:cNvGrpSpPr/>
          <p:nvPr/>
        </p:nvGrpSpPr>
        <p:grpSpPr>
          <a:xfrm>
            <a:off x="328311" y="1230346"/>
            <a:ext cx="5303964" cy="246221"/>
            <a:chOff x="328311" y="1277971"/>
            <a:chExt cx="5303964" cy="246221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D805E01C-13D5-B854-C09E-0DBB627658DC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AEC18059-58D9-F95F-3225-44B1323BAD3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D65E8EB4-6A5E-5AC1-4AF5-B7A10A5E6421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778F8C3F-14B6-72F5-A58D-35343181C55F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1B31A405-DBFE-7637-ADC5-6A3E6EA3F5F4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AF23E9-8E4A-007D-2358-5A0EB1B2B0F4}"/>
                </a:ext>
              </a:extLst>
            </p:cNvPr>
            <p:cNvSpPr txBox="1"/>
            <p:nvPr/>
          </p:nvSpPr>
          <p:spPr>
            <a:xfrm>
              <a:off x="592434" y="1277971"/>
              <a:ext cx="50398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세포와 물질대사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사각형: 둥근 위쪽 모서리 27">
            <a:extLst>
              <a:ext uri="{FF2B5EF4-FFF2-40B4-BE49-F238E27FC236}">
                <a16:creationId xmlns:a16="http://schemas.microsoft.com/office/drawing/2014/main" id="{1EE38340-A8A5-8831-81BE-234A7984901C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9" name="표 8">
            <a:extLst>
              <a:ext uri="{FF2B5EF4-FFF2-40B4-BE49-F238E27FC236}">
                <a16:creationId xmlns:a16="http://schemas.microsoft.com/office/drawing/2014/main" id="{C61050F4-FBEB-7CD6-40FE-20B290A00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948700"/>
              </p:ext>
            </p:extLst>
          </p:nvPr>
        </p:nvGraphicFramePr>
        <p:xfrm>
          <a:off x="323850" y="1602961"/>
          <a:ext cx="8488800" cy="4639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796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542939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세포와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물질대사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탄수화물과 지질의 종류와 주요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핵산과 단백질의 기본 구조 및 주요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동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식물 세포를 구성하는 세포 소기관의 구조와 기능 및 세포 소기관들의 유기적 관계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원핵세포와 진핵세포의 공통점과 차이점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세포막의 구조와 특성 및 세포막을 통한 물질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수송 과정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현미경을 이용한 세포의 크기 측정은 마이크로미터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이외에도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현미경용 이미지 분석 소프트웨어를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이용하여 측정할 수 있음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생물 재료를 사용하여 흥미를 느끼도록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유도하며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 또는 생물체 내의 물질 관찰시에는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실험실 안전교육을 실시하고 생물 재료 및 화학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약품 처리 방법에 따라 분리하여 수거하고 처리하여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학생 안전 및 환경을 오염시키지 않도록 유의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091347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물질대사와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에너지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물질대사 및 에너지 출입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광합성과 세포호흡 그리고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ATP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 역할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효소의 종류와 특성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효소의 작용 기작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효소 이용 사례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조사하는 활동에서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다양한 디지털 탐구 도구나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플랫폼을 활용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소양을 함양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할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 있도록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457673"/>
                  </a:ext>
                </a:extLst>
              </a:tr>
              <a:tr h="172035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세포호흡과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광합성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미토콘드리아의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세포호흡 과정의 단계별 특징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세포호흡 과정에서의 인산화 과정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산소호흡과 발효의 공통점과 차이점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엽록체의 구조와 기능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광합성의 명반응과 탄소 고정반응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광합성과 세포호흡의 전자 전달계 비교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광합성 관련 과학사적 연구 결과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미토콘드리아와 엽록체의 내부구조에 대한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수업에서는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다양한 도구나 매체를 활용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가상 현실이나 증강 현실을 활용하여 탐구하도록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소양을 함양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할 수 있도록 지도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실생활에서의 발효 사례와 광합성 관련 과학사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연대표 발표에서는 시각화할 수 있는 도구를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활용하도록 안내하며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영상 제작이나 다양한 디지털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기기나 디지털 플랫폼을 활용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소양을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함양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할 수 있도록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85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56302B0-D00A-9B23-6007-987D06714BC9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23DB7C-1670-4A1C-5B68-DCF0A70C4D42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4CCBB5-A390-E935-89A4-6E04DB729A3E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2F69B7-E92A-0162-63B3-E5FC7D711FEE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BA4EE2-3394-7FD5-CAF7-06394AECEF8E}"/>
              </a:ext>
            </a:extLst>
          </p:cNvPr>
          <p:cNvGrpSpPr/>
          <p:nvPr/>
        </p:nvGrpSpPr>
        <p:grpSpPr>
          <a:xfrm>
            <a:off x="328311" y="1230346"/>
            <a:ext cx="4932068" cy="246221"/>
            <a:chOff x="328311" y="1277971"/>
            <a:chExt cx="4932068" cy="246221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F9EDA665-9D6C-9FD3-2440-BDDF1DA9A1F6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65CD4C77-A69F-E947-5AEC-DE196D4D6DBD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177271F6-423A-64B3-B949-F65BF0F3444A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5B820168-B360-2B12-53B6-AE40D14F47B0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632D145B-5D68-5666-F95E-E7990A93A4B7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E0F6ADA-8D4F-B785-DE3A-ABD5978D18D8}"/>
                </a:ext>
              </a:extLst>
            </p:cNvPr>
            <p:cNvSpPr txBox="1"/>
            <p:nvPr/>
          </p:nvSpPr>
          <p:spPr>
            <a:xfrm>
              <a:off x="592434" y="1277971"/>
              <a:ext cx="466794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9539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‘생물의 유전’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6E099F9C-669F-914B-769E-031B3AB115FF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5664365D-AF9B-DC70-FC20-174BDB02C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830142"/>
              </p:ext>
            </p:extLst>
          </p:nvPr>
        </p:nvGraphicFramePr>
        <p:xfrm>
          <a:off x="323850" y="1602961"/>
          <a:ext cx="8488800" cy="464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400">
                  <a:extLst>
                    <a:ext uri="{9D8B030D-6E8A-4147-A177-3AD203B41FA5}">
                      <a16:colId xmlns:a16="http://schemas.microsoft.com/office/drawing/2014/main" val="397583922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주요 내용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854200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생물의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유전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유전자와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유전물질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유전자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상염색체 유전과 성염색체 유전 양상의 차이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사람 유전 연구 방법의 어려움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사람의 다유전자유전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염색체와 유전자 이상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DNA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 구조와 유전물질 규명 관련 과학사적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연구 결과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5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원핵세포와 진핵세포의 유전자 구조와 유전체 구성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반보존적 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DNA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복제 과정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협력적으로 소통하기 위한 설명 자료 및 발표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자료는 정보 그림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시청각 설명 자료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영상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디지털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플랫폼 등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다양한 매체를 활용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할 수 있도록 지도</a:t>
                      </a:r>
                      <a:endParaRPr kumimoji="0" lang="ko-KR" altLang="en-US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250261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유전자의 발현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중심원리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 부호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원핵생물과 진핵생물의 유전자 발현 조절 과정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발생 및 세포 분화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유전자 발현 조절 및 발생에 대한 연구가 인류 복지에 기여한 사례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생물의 유전과 발생 관련 역사적 사건에 대한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영상 시청을 통해 생물의 유전에 대한 흥미와 호기심을 유발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유전자 발현 조절과 발현 관련 최신 연구를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조사하는 과정에서 생명과학 분야에서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인공지능을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어떻게 이용할 수 있는지를 조사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457673"/>
                  </a:ext>
                </a:extLst>
              </a:tr>
              <a:tr h="1250261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화학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생명공학기술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생명공학기술 발달 과정에서의 주요 사건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단일클론항체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줄기세포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유전자 편집 기술이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난치병 치료에 활용된 사례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생명공학기술 관련 학문 분야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유전자 변형 생물체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(LMO)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 특징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생명공학기술의 활용 과정에서 나타나는 문제점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생명공학기술 발달 과정의 주요 사건 및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생명공학기술 활용 사례 조사 결과를 정보 그림 및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시청각 설명 자료 제작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영상 제작 등 다양한 방법을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사용하여 발표하도록 하여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디지털 소양을 함양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할 수</a:t>
                      </a:r>
                      <a:b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있도록 지도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99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9726E37-8C4E-9FDC-661E-CFC9032A7B57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8C3561-9AAA-F34A-ADE9-CC8B20BF1F6F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9E477B3-8051-4ECA-FEFB-F367FDC03EE4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DAAC58-67D7-4631-CE6C-3C5CE6EB87B4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0765DC6-F2DC-28B5-3FA0-8ACADFF7D397}"/>
              </a:ext>
            </a:extLst>
          </p:cNvPr>
          <p:cNvGrpSpPr/>
          <p:nvPr/>
        </p:nvGrpSpPr>
        <p:grpSpPr>
          <a:xfrm>
            <a:off x="328311" y="1230346"/>
            <a:ext cx="5252668" cy="246221"/>
            <a:chOff x="328311" y="1277971"/>
            <a:chExt cx="5252668" cy="246221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DF5B158-549A-1A66-0605-556485A37CD5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DFB78DE9-F6BC-832E-B16D-FB4887A5D567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59AD3CBC-EC87-8DB3-ECDE-3BD4FD9082E3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BF90FB5B-1722-0DBA-E7D0-15C54A0D5E7B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AEB5A6E7-505D-8C2E-19E2-8983DB38099A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BCC44D9-3B93-868D-0D7C-215BD8093497}"/>
                </a:ext>
              </a:extLst>
            </p:cNvPr>
            <p:cNvSpPr txBox="1"/>
            <p:nvPr/>
          </p:nvSpPr>
          <p:spPr>
            <a:xfrm>
              <a:off x="592434" y="1277971"/>
              <a:ext cx="498854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지구시스템과학</a:t>
              </a:r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  <a:endParaRPr lang="ko-KR" altLang="en-US" sz="16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78D43E66-A7F7-EA04-D710-9762B7629B63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32" name="표 8">
            <a:extLst>
              <a:ext uri="{FF2B5EF4-FFF2-40B4-BE49-F238E27FC236}">
                <a16:creationId xmlns:a16="http://schemas.microsoft.com/office/drawing/2014/main" id="{8454F78A-F4F4-A4AB-6A96-192842FFB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812874"/>
              </p:ext>
            </p:extLst>
          </p:nvPr>
        </p:nvGraphicFramePr>
        <p:xfrm>
          <a:off x="323850" y="1602961"/>
          <a:ext cx="84963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2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1509495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1509495">
                  <a:extLst>
                    <a:ext uri="{9D8B030D-6E8A-4147-A177-3AD203B41FA5}">
                      <a16:colId xmlns:a16="http://schemas.microsoft.com/office/drawing/2014/main" val="1979725751"/>
                    </a:ext>
                  </a:extLst>
                </a:gridCol>
                <a:gridCol w="4348783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 탄생과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생동하는 지구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지구의 탄생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지권의 형성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규산염 광물의 성질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지진파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지구내부구조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판구조와 플룸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지구시스템이 진화해온 역사에서 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탄소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산소의 순환 과정을 통해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수권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기권이 변화해 왔음을 추적하며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생명체 탄생 이후 생명체와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지구계의 상호작용을 중심으로 다룬다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빅데이터와 시뮬레이션 활용 탐구활동을 통해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지구시스템 차원 연계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확인한다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해수의 운동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에크만 수송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지형류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천해파와 심해파 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풍랑과 너울 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쓰나미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폭풍 해일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조석과 기조력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실시간 자료를 이용한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조석 현상 분석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쓰나미 피해 사례와 대처 방안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조사 및 발표 등의 프로젝트 학습 강조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 지구 규모의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빅데이터와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시뮬레이션을 통한 디지털 소양을 함양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강수 과정과</a:t>
                      </a:r>
                      <a:br>
                        <a:rPr kumimoji="0" lang="en-US" altLang="ko-KR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대기의 운동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태양복사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지구복사 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열수지 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온실효과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대기 안정도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강수과정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지균풍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경도풍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지상풍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편서풍 파동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제트류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대기를 구성하는 기체들이 선택적 흡수체임을 이해하고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온실효과 및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 자외선 차단 효과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물의 존재 등으로 지구 생명체 존재 조건을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추론할 수 있다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지구에 물이 존재함으로써 생명체가 발생하고 존재할 수 있는 이유에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대한 근거를 다룬다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지구 열수지와 지구온난화의 관련성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시뮬레이션 등의 활동을 강조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4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4C44021-923A-5FF0-6699-E2C8B3DD75E4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D0A91D9-E31D-97E5-9088-0541D47A2E1F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5F8AE2D-F02F-2031-07F1-629E68CACF43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E96DCAD-4220-A77B-E771-CBCD9C3EA9B1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BB42CEE-C034-F3D0-6FD8-8DAFBC3646FC}"/>
              </a:ext>
            </a:extLst>
          </p:cNvPr>
          <p:cNvGrpSpPr/>
          <p:nvPr/>
        </p:nvGrpSpPr>
        <p:grpSpPr>
          <a:xfrm>
            <a:off x="328311" y="1230346"/>
            <a:ext cx="5066720" cy="246221"/>
            <a:chOff x="328311" y="1277971"/>
            <a:chExt cx="5066720" cy="2462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A47528D-6BF2-E4FA-7DFB-97713BC4E74C}"/>
                </a:ext>
              </a:extLst>
            </p:cNvPr>
            <p:cNvGrpSpPr/>
            <p:nvPr/>
          </p:nvGrpSpPr>
          <p:grpSpPr>
            <a:xfrm>
              <a:off x="328311" y="1304366"/>
              <a:ext cx="205541" cy="193430"/>
              <a:chOff x="2066455" y="1023813"/>
              <a:chExt cx="1257073" cy="1182993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FA24AAAA-2D87-B227-23C5-F0EEEE928520}"/>
                  </a:ext>
                </a:extLst>
              </p:cNvPr>
              <p:cNvSpPr/>
              <p:nvPr/>
            </p:nvSpPr>
            <p:spPr>
              <a:xfrm>
                <a:off x="2690131" y="1023813"/>
                <a:ext cx="633397" cy="772730"/>
              </a:xfrm>
              <a:custGeom>
                <a:avLst/>
                <a:gdLst>
                  <a:gd name="connsiteX0" fmla="*/ 553276 w 633397"/>
                  <a:gd name="connsiteY0" fmla="*/ 438860 h 772730"/>
                  <a:gd name="connsiteX1" fmla="*/ 396399 w 633397"/>
                  <a:gd name="connsiteY1" fmla="*/ 336466 h 772730"/>
                  <a:gd name="connsiteX2" fmla="*/ 362109 w 633397"/>
                  <a:gd name="connsiteY2" fmla="*/ 148252 h 772730"/>
                  <a:gd name="connsiteX3" fmla="*/ 335344 w 633397"/>
                  <a:gd name="connsiteY3" fmla="*/ 82244 h 772730"/>
                  <a:gd name="connsiteX4" fmla="*/ 285338 w 633397"/>
                  <a:gd name="connsiteY4" fmla="*/ 31571 h 772730"/>
                  <a:gd name="connsiteX5" fmla="*/ 285338 w 633397"/>
                  <a:gd name="connsiteY5" fmla="*/ 31571 h 772730"/>
                  <a:gd name="connsiteX6" fmla="*/ 219710 w 633397"/>
                  <a:gd name="connsiteY6" fmla="*/ 3758 h 772730"/>
                  <a:gd name="connsiteX7" fmla="*/ 219425 w 633397"/>
                  <a:gd name="connsiteY7" fmla="*/ 3758 h 772730"/>
                  <a:gd name="connsiteX8" fmla="*/ 148178 w 633397"/>
                  <a:gd name="connsiteY8" fmla="*/ 3186 h 772730"/>
                  <a:gd name="connsiteX9" fmla="*/ 148082 w 633397"/>
                  <a:gd name="connsiteY9" fmla="*/ 3186 h 772730"/>
                  <a:gd name="connsiteX10" fmla="*/ 82169 w 633397"/>
                  <a:gd name="connsiteY10" fmla="*/ 29952 h 772730"/>
                  <a:gd name="connsiteX11" fmla="*/ 31401 w 633397"/>
                  <a:gd name="connsiteY11" fmla="*/ 80053 h 772730"/>
                  <a:gd name="connsiteX12" fmla="*/ 3779 w 633397"/>
                  <a:gd name="connsiteY12" fmla="*/ 145871 h 772730"/>
                  <a:gd name="connsiteX13" fmla="*/ 3779 w 633397"/>
                  <a:gd name="connsiteY13" fmla="*/ 145871 h 772730"/>
                  <a:gd name="connsiteX14" fmla="*/ 3302 w 633397"/>
                  <a:gd name="connsiteY14" fmla="*/ 217213 h 772730"/>
                  <a:gd name="connsiteX15" fmla="*/ 30068 w 633397"/>
                  <a:gd name="connsiteY15" fmla="*/ 283221 h 772730"/>
                  <a:gd name="connsiteX16" fmla="*/ 79979 w 633397"/>
                  <a:gd name="connsiteY16" fmla="*/ 333894 h 772730"/>
                  <a:gd name="connsiteX17" fmla="*/ 237903 w 633397"/>
                  <a:gd name="connsiteY17" fmla="*/ 438193 h 772730"/>
                  <a:gd name="connsiteX18" fmla="*/ 271145 w 633397"/>
                  <a:gd name="connsiteY18" fmla="*/ 624407 h 772730"/>
                  <a:gd name="connsiteX19" fmla="*/ 297911 w 633397"/>
                  <a:gd name="connsiteY19" fmla="*/ 690415 h 772730"/>
                  <a:gd name="connsiteX20" fmla="*/ 347917 w 633397"/>
                  <a:gd name="connsiteY20" fmla="*/ 741088 h 772730"/>
                  <a:gd name="connsiteX21" fmla="*/ 413735 w 633397"/>
                  <a:gd name="connsiteY21" fmla="*/ 768901 h 772730"/>
                  <a:gd name="connsiteX22" fmla="*/ 413735 w 633397"/>
                  <a:gd name="connsiteY22" fmla="*/ 768901 h 772730"/>
                  <a:gd name="connsiteX23" fmla="*/ 485172 w 633397"/>
                  <a:gd name="connsiteY23" fmla="*/ 769473 h 772730"/>
                  <a:gd name="connsiteX24" fmla="*/ 551180 w 633397"/>
                  <a:gd name="connsiteY24" fmla="*/ 742707 h 772730"/>
                  <a:gd name="connsiteX25" fmla="*/ 601758 w 633397"/>
                  <a:gd name="connsiteY25" fmla="*/ 692701 h 772730"/>
                  <a:gd name="connsiteX26" fmla="*/ 629571 w 633397"/>
                  <a:gd name="connsiteY26" fmla="*/ 626979 h 772730"/>
                  <a:gd name="connsiteX27" fmla="*/ 629666 w 633397"/>
                  <a:gd name="connsiteY27" fmla="*/ 626979 h 772730"/>
                  <a:gd name="connsiteX28" fmla="*/ 630048 w 633397"/>
                  <a:gd name="connsiteY28" fmla="*/ 555446 h 772730"/>
                  <a:gd name="connsiteX29" fmla="*/ 603282 w 633397"/>
                  <a:gd name="connsiteY29" fmla="*/ 489438 h 772730"/>
                  <a:gd name="connsiteX30" fmla="*/ 553276 w 633397"/>
                  <a:gd name="connsiteY30" fmla="*/ 438860 h 772730"/>
                  <a:gd name="connsiteX31" fmla="*/ 553276 w 633397"/>
                  <a:gd name="connsiteY31" fmla="*/ 438860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553276" y="438860"/>
                    </a:moveTo>
                    <a:cubicBezTo>
                      <a:pt x="491649" y="397045"/>
                      <a:pt x="440881" y="401236"/>
                      <a:pt x="396399" y="336466"/>
                    </a:cubicBezTo>
                    <a:cubicBezTo>
                      <a:pt x="348298" y="266553"/>
                      <a:pt x="376397" y="222547"/>
                      <a:pt x="362109" y="148252"/>
                    </a:cubicBezTo>
                    <a:cubicBezTo>
                      <a:pt x="357728" y="125202"/>
                      <a:pt x="348869" y="102818"/>
                      <a:pt x="335344" y="82244"/>
                    </a:cubicBez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7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6" y="626979"/>
                    </a:lnTo>
                    <a:cubicBezTo>
                      <a:pt x="634429" y="603738"/>
                      <a:pt x="634715" y="579449"/>
                      <a:pt x="630048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lose/>
                  </a:path>
                </a:pathLst>
              </a:custGeom>
              <a:solidFill>
                <a:srgbClr val="B8A0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08CD4726-A33C-1568-0639-74F6758CA774}"/>
                  </a:ext>
                </a:extLst>
              </p:cNvPr>
              <p:cNvSpPr/>
              <p:nvPr/>
            </p:nvSpPr>
            <p:spPr>
              <a:xfrm>
                <a:off x="2066455" y="1434055"/>
                <a:ext cx="633294" cy="772751"/>
              </a:xfrm>
              <a:custGeom>
                <a:avLst/>
                <a:gdLst>
                  <a:gd name="connsiteX0" fmla="*/ 335418 w 633294"/>
                  <a:gd name="connsiteY0" fmla="*/ 82339 h 772751"/>
                  <a:gd name="connsiteX1" fmla="*/ 285412 w 633294"/>
                  <a:gd name="connsiteY1" fmla="*/ 31571 h 772751"/>
                  <a:gd name="connsiteX2" fmla="*/ 219690 w 633294"/>
                  <a:gd name="connsiteY2" fmla="*/ 3758 h 772751"/>
                  <a:gd name="connsiteX3" fmla="*/ 219690 w 633294"/>
                  <a:gd name="connsiteY3" fmla="*/ 3758 h 772751"/>
                  <a:gd name="connsiteX4" fmla="*/ 148347 w 633294"/>
                  <a:gd name="connsiteY4" fmla="*/ 3186 h 772751"/>
                  <a:gd name="connsiteX5" fmla="*/ 82244 w 633294"/>
                  <a:gd name="connsiteY5" fmla="*/ 29952 h 772751"/>
                  <a:gd name="connsiteX6" fmla="*/ 31571 w 633294"/>
                  <a:gd name="connsiteY6" fmla="*/ 79958 h 772751"/>
                  <a:gd name="connsiteX7" fmla="*/ 31476 w 633294"/>
                  <a:gd name="connsiteY7" fmla="*/ 79958 h 772751"/>
                  <a:gd name="connsiteX8" fmla="*/ 3758 w 633294"/>
                  <a:gd name="connsiteY8" fmla="*/ 145680 h 772751"/>
                  <a:gd name="connsiteX9" fmla="*/ 3758 w 633294"/>
                  <a:gd name="connsiteY9" fmla="*/ 145966 h 772751"/>
                  <a:gd name="connsiteX10" fmla="*/ 3186 w 633294"/>
                  <a:gd name="connsiteY10" fmla="*/ 217213 h 772751"/>
                  <a:gd name="connsiteX11" fmla="*/ 3186 w 633294"/>
                  <a:gd name="connsiteY11" fmla="*/ 217213 h 772751"/>
                  <a:gd name="connsiteX12" fmla="*/ 29856 w 633294"/>
                  <a:gd name="connsiteY12" fmla="*/ 283221 h 772751"/>
                  <a:gd name="connsiteX13" fmla="*/ 79863 w 633294"/>
                  <a:gd name="connsiteY13" fmla="*/ 333894 h 772751"/>
                  <a:gd name="connsiteX14" fmla="*/ 239121 w 633294"/>
                  <a:gd name="connsiteY14" fmla="*/ 439908 h 772751"/>
                  <a:gd name="connsiteX15" fmla="*/ 271029 w 633294"/>
                  <a:gd name="connsiteY15" fmla="*/ 624502 h 772751"/>
                  <a:gd name="connsiteX16" fmla="*/ 271029 w 633294"/>
                  <a:gd name="connsiteY16" fmla="*/ 624502 h 772751"/>
                  <a:gd name="connsiteX17" fmla="*/ 297699 w 633294"/>
                  <a:gd name="connsiteY17" fmla="*/ 690510 h 772751"/>
                  <a:gd name="connsiteX18" fmla="*/ 347706 w 633294"/>
                  <a:gd name="connsiteY18" fmla="*/ 741183 h 772751"/>
                  <a:gd name="connsiteX19" fmla="*/ 413523 w 633294"/>
                  <a:gd name="connsiteY19" fmla="*/ 769092 h 772751"/>
                  <a:gd name="connsiteX20" fmla="*/ 413619 w 633294"/>
                  <a:gd name="connsiteY20" fmla="*/ 769092 h 772751"/>
                  <a:gd name="connsiteX21" fmla="*/ 485056 w 633294"/>
                  <a:gd name="connsiteY21" fmla="*/ 769473 h 772751"/>
                  <a:gd name="connsiteX22" fmla="*/ 550969 w 633294"/>
                  <a:gd name="connsiteY22" fmla="*/ 742803 h 772751"/>
                  <a:gd name="connsiteX23" fmla="*/ 601642 w 633294"/>
                  <a:gd name="connsiteY23" fmla="*/ 692796 h 772751"/>
                  <a:gd name="connsiteX24" fmla="*/ 629550 w 633294"/>
                  <a:gd name="connsiteY24" fmla="*/ 626979 h 772751"/>
                  <a:gd name="connsiteX25" fmla="*/ 629550 w 633294"/>
                  <a:gd name="connsiteY25" fmla="*/ 626979 h 772751"/>
                  <a:gd name="connsiteX26" fmla="*/ 630027 w 633294"/>
                  <a:gd name="connsiteY26" fmla="*/ 555446 h 772751"/>
                  <a:gd name="connsiteX27" fmla="*/ 603261 w 633294"/>
                  <a:gd name="connsiteY27" fmla="*/ 489533 h 772751"/>
                  <a:gd name="connsiteX28" fmla="*/ 553255 w 633294"/>
                  <a:gd name="connsiteY28" fmla="*/ 438765 h 772751"/>
                  <a:gd name="connsiteX29" fmla="*/ 395331 w 633294"/>
                  <a:gd name="connsiteY29" fmla="*/ 334561 h 772751"/>
                  <a:gd name="connsiteX30" fmla="*/ 362088 w 633294"/>
                  <a:gd name="connsiteY30" fmla="*/ 148157 h 772751"/>
                  <a:gd name="connsiteX31" fmla="*/ 335323 w 633294"/>
                  <a:gd name="connsiteY31" fmla="*/ 82244 h 77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294" h="772751">
                    <a:moveTo>
                      <a:pt x="335418" y="82339"/>
                    </a:moveTo>
                    <a:cubicBezTo>
                      <a:pt x="321893" y="61765"/>
                      <a:pt x="304748" y="44715"/>
                      <a:pt x="285412" y="31571"/>
                    </a:cubicBezTo>
                    <a:cubicBezTo>
                      <a:pt x="265314" y="17950"/>
                      <a:pt x="242931" y="8616"/>
                      <a:pt x="219690" y="3758"/>
                    </a:cubicBezTo>
                    <a:lnTo>
                      <a:pt x="219690" y="3758"/>
                    </a:lnTo>
                    <a:cubicBezTo>
                      <a:pt x="196353" y="-1005"/>
                      <a:pt x="172065" y="-1290"/>
                      <a:pt x="148347" y="3186"/>
                    </a:cubicBezTo>
                    <a:cubicBezTo>
                      <a:pt x="125297" y="7568"/>
                      <a:pt x="102818" y="16426"/>
                      <a:pt x="82244" y="29952"/>
                    </a:cubicBezTo>
                    <a:cubicBezTo>
                      <a:pt x="61765" y="43477"/>
                      <a:pt x="44811" y="60527"/>
                      <a:pt x="31571" y="79958"/>
                    </a:cubicBezTo>
                    <a:lnTo>
                      <a:pt x="31476" y="79958"/>
                    </a:lnTo>
                    <a:cubicBezTo>
                      <a:pt x="17950" y="99960"/>
                      <a:pt x="8616" y="122344"/>
                      <a:pt x="3758" y="145680"/>
                    </a:cubicBezTo>
                    <a:cubicBezTo>
                      <a:pt x="3663" y="145680"/>
                      <a:pt x="3567" y="145776"/>
                      <a:pt x="3758" y="145966"/>
                    </a:cubicBezTo>
                    <a:cubicBezTo>
                      <a:pt x="-1005" y="169302"/>
                      <a:pt x="-1290" y="193496"/>
                      <a:pt x="3186" y="217213"/>
                    </a:cubicBezTo>
                    <a:lnTo>
                      <a:pt x="3186" y="217213"/>
                    </a:lnTo>
                    <a:cubicBezTo>
                      <a:pt x="7568" y="240359"/>
                      <a:pt x="16426" y="262743"/>
                      <a:pt x="29856" y="283221"/>
                    </a:cubicBezTo>
                    <a:cubicBezTo>
                      <a:pt x="43382" y="303700"/>
                      <a:pt x="60432" y="320750"/>
                      <a:pt x="79863" y="333894"/>
                    </a:cubicBezTo>
                    <a:cubicBezTo>
                      <a:pt x="142442" y="376376"/>
                      <a:pt x="193972" y="367994"/>
                      <a:pt x="239121" y="439908"/>
                    </a:cubicBezTo>
                    <a:cubicBezTo>
                      <a:pt x="280935" y="506392"/>
                      <a:pt x="257028" y="551350"/>
                      <a:pt x="271029" y="624502"/>
                    </a:cubicBezTo>
                    <a:lnTo>
                      <a:pt x="271029" y="624502"/>
                    </a:lnTo>
                    <a:cubicBezTo>
                      <a:pt x="275411" y="647648"/>
                      <a:pt x="284269" y="670032"/>
                      <a:pt x="297699" y="690510"/>
                    </a:cubicBezTo>
                    <a:cubicBezTo>
                      <a:pt x="311225" y="710989"/>
                      <a:pt x="328275" y="728039"/>
                      <a:pt x="347706" y="741183"/>
                    </a:cubicBezTo>
                    <a:cubicBezTo>
                      <a:pt x="367899" y="754899"/>
                      <a:pt x="390378" y="764329"/>
                      <a:pt x="413523" y="769092"/>
                    </a:cubicBezTo>
                    <a:lnTo>
                      <a:pt x="413619" y="769092"/>
                    </a:lnTo>
                    <a:cubicBezTo>
                      <a:pt x="436955" y="773759"/>
                      <a:pt x="461244" y="774045"/>
                      <a:pt x="485056" y="769473"/>
                    </a:cubicBezTo>
                    <a:cubicBezTo>
                      <a:pt x="508107" y="765091"/>
                      <a:pt x="530490" y="756233"/>
                      <a:pt x="550969" y="742803"/>
                    </a:cubicBezTo>
                    <a:cubicBezTo>
                      <a:pt x="571543" y="729277"/>
                      <a:pt x="588498" y="712227"/>
                      <a:pt x="601642" y="692796"/>
                    </a:cubicBezTo>
                    <a:cubicBezTo>
                      <a:pt x="615358" y="672603"/>
                      <a:pt x="624788" y="650124"/>
                      <a:pt x="629550" y="626979"/>
                    </a:cubicBezTo>
                    <a:lnTo>
                      <a:pt x="629550" y="626979"/>
                    </a:lnTo>
                    <a:cubicBezTo>
                      <a:pt x="634313" y="603547"/>
                      <a:pt x="634599" y="579258"/>
                      <a:pt x="630027" y="555446"/>
                    </a:cubicBezTo>
                    <a:cubicBezTo>
                      <a:pt x="625645" y="532395"/>
                      <a:pt x="616787" y="510012"/>
                      <a:pt x="603261" y="489533"/>
                    </a:cubicBezTo>
                    <a:cubicBezTo>
                      <a:pt x="589736" y="468959"/>
                      <a:pt x="572591" y="451909"/>
                      <a:pt x="553255" y="438765"/>
                    </a:cubicBezTo>
                    <a:cubicBezTo>
                      <a:pt x="490962" y="396569"/>
                      <a:pt x="442479" y="406761"/>
                      <a:pt x="395331" y="334561"/>
                    </a:cubicBezTo>
                    <a:cubicBezTo>
                      <a:pt x="349992" y="265124"/>
                      <a:pt x="376185" y="221976"/>
                      <a:pt x="362088" y="148157"/>
                    </a:cubicBezTo>
                    <a:cubicBezTo>
                      <a:pt x="357707" y="125106"/>
                      <a:pt x="348849" y="102723"/>
                      <a:pt x="335323" y="82244"/>
                    </a:cubicBezTo>
                    <a:close/>
                  </a:path>
                </a:pathLst>
              </a:custGeom>
              <a:solidFill>
                <a:srgbClr val="6ED5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F06CFEAD-85AD-513A-2B5D-FC14C7DE865C}"/>
                  </a:ext>
                </a:extLst>
              </p:cNvPr>
              <p:cNvSpPr/>
              <p:nvPr/>
            </p:nvSpPr>
            <p:spPr>
              <a:xfrm>
                <a:off x="2515252" y="1432722"/>
                <a:ext cx="633397" cy="772730"/>
              </a:xfrm>
              <a:custGeom>
                <a:avLst/>
                <a:gdLst>
                  <a:gd name="connsiteX0" fmla="*/ 335344 w 633397"/>
                  <a:gd name="connsiteY0" fmla="*/ 82244 h 772730"/>
                  <a:gd name="connsiteX1" fmla="*/ 285338 w 633397"/>
                  <a:gd name="connsiteY1" fmla="*/ 31571 h 772730"/>
                  <a:gd name="connsiteX2" fmla="*/ 285338 w 633397"/>
                  <a:gd name="connsiteY2" fmla="*/ 31571 h 772730"/>
                  <a:gd name="connsiteX3" fmla="*/ 219710 w 633397"/>
                  <a:gd name="connsiteY3" fmla="*/ 3758 h 772730"/>
                  <a:gd name="connsiteX4" fmla="*/ 219425 w 633397"/>
                  <a:gd name="connsiteY4" fmla="*/ 3758 h 772730"/>
                  <a:gd name="connsiteX5" fmla="*/ 148178 w 633397"/>
                  <a:gd name="connsiteY5" fmla="*/ 3186 h 772730"/>
                  <a:gd name="connsiteX6" fmla="*/ 148082 w 633397"/>
                  <a:gd name="connsiteY6" fmla="*/ 3186 h 772730"/>
                  <a:gd name="connsiteX7" fmla="*/ 82169 w 633397"/>
                  <a:gd name="connsiteY7" fmla="*/ 29952 h 772730"/>
                  <a:gd name="connsiteX8" fmla="*/ 31401 w 633397"/>
                  <a:gd name="connsiteY8" fmla="*/ 80053 h 772730"/>
                  <a:gd name="connsiteX9" fmla="*/ 3779 w 633397"/>
                  <a:gd name="connsiteY9" fmla="*/ 145871 h 772730"/>
                  <a:gd name="connsiteX10" fmla="*/ 3779 w 633397"/>
                  <a:gd name="connsiteY10" fmla="*/ 145871 h 772730"/>
                  <a:gd name="connsiteX11" fmla="*/ 3302 w 633397"/>
                  <a:gd name="connsiteY11" fmla="*/ 217213 h 772730"/>
                  <a:gd name="connsiteX12" fmla="*/ 30068 w 633397"/>
                  <a:gd name="connsiteY12" fmla="*/ 283221 h 772730"/>
                  <a:gd name="connsiteX13" fmla="*/ 79979 w 633397"/>
                  <a:gd name="connsiteY13" fmla="*/ 333894 h 772730"/>
                  <a:gd name="connsiteX14" fmla="*/ 237903 w 633397"/>
                  <a:gd name="connsiteY14" fmla="*/ 438193 h 772730"/>
                  <a:gd name="connsiteX15" fmla="*/ 271145 w 633397"/>
                  <a:gd name="connsiteY15" fmla="*/ 624407 h 772730"/>
                  <a:gd name="connsiteX16" fmla="*/ 297911 w 633397"/>
                  <a:gd name="connsiteY16" fmla="*/ 690415 h 772730"/>
                  <a:gd name="connsiteX17" fmla="*/ 347917 w 633397"/>
                  <a:gd name="connsiteY17" fmla="*/ 741088 h 772730"/>
                  <a:gd name="connsiteX18" fmla="*/ 413735 w 633397"/>
                  <a:gd name="connsiteY18" fmla="*/ 768901 h 772730"/>
                  <a:gd name="connsiteX19" fmla="*/ 413735 w 633397"/>
                  <a:gd name="connsiteY19" fmla="*/ 768901 h 772730"/>
                  <a:gd name="connsiteX20" fmla="*/ 485172 w 633397"/>
                  <a:gd name="connsiteY20" fmla="*/ 769473 h 772730"/>
                  <a:gd name="connsiteX21" fmla="*/ 551180 w 633397"/>
                  <a:gd name="connsiteY21" fmla="*/ 742707 h 772730"/>
                  <a:gd name="connsiteX22" fmla="*/ 601758 w 633397"/>
                  <a:gd name="connsiteY22" fmla="*/ 692701 h 772730"/>
                  <a:gd name="connsiteX23" fmla="*/ 629571 w 633397"/>
                  <a:gd name="connsiteY23" fmla="*/ 626979 h 772730"/>
                  <a:gd name="connsiteX24" fmla="*/ 629667 w 633397"/>
                  <a:gd name="connsiteY24" fmla="*/ 626979 h 772730"/>
                  <a:gd name="connsiteX25" fmla="*/ 630047 w 633397"/>
                  <a:gd name="connsiteY25" fmla="*/ 555446 h 772730"/>
                  <a:gd name="connsiteX26" fmla="*/ 603282 w 633397"/>
                  <a:gd name="connsiteY26" fmla="*/ 489438 h 772730"/>
                  <a:gd name="connsiteX27" fmla="*/ 553276 w 633397"/>
                  <a:gd name="connsiteY27" fmla="*/ 438860 h 772730"/>
                  <a:gd name="connsiteX28" fmla="*/ 553276 w 633397"/>
                  <a:gd name="connsiteY28" fmla="*/ 438860 h 772730"/>
                  <a:gd name="connsiteX29" fmla="*/ 396399 w 633397"/>
                  <a:gd name="connsiteY29" fmla="*/ 336371 h 772730"/>
                  <a:gd name="connsiteX30" fmla="*/ 362109 w 633397"/>
                  <a:gd name="connsiteY30" fmla="*/ 148157 h 772730"/>
                  <a:gd name="connsiteX31" fmla="*/ 335344 w 633397"/>
                  <a:gd name="connsiteY31" fmla="*/ 82149 h 77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33397" h="772730">
                    <a:moveTo>
                      <a:pt x="335344" y="82244"/>
                    </a:moveTo>
                    <a:cubicBezTo>
                      <a:pt x="321818" y="61765"/>
                      <a:pt x="304769" y="44811"/>
                      <a:pt x="285338" y="31571"/>
                    </a:cubicBezTo>
                    <a:lnTo>
                      <a:pt x="285338" y="31571"/>
                    </a:lnTo>
                    <a:cubicBezTo>
                      <a:pt x="265335" y="17950"/>
                      <a:pt x="242951" y="8616"/>
                      <a:pt x="219710" y="3758"/>
                    </a:cubicBezTo>
                    <a:cubicBezTo>
                      <a:pt x="219710" y="3663"/>
                      <a:pt x="219615" y="3663"/>
                      <a:pt x="219425" y="3758"/>
                    </a:cubicBezTo>
                    <a:cubicBezTo>
                      <a:pt x="196088" y="-1005"/>
                      <a:pt x="171895" y="-1290"/>
                      <a:pt x="148178" y="3186"/>
                    </a:cubicBezTo>
                    <a:lnTo>
                      <a:pt x="148082" y="3186"/>
                    </a:lnTo>
                    <a:cubicBezTo>
                      <a:pt x="125032" y="7663"/>
                      <a:pt x="102648" y="16521"/>
                      <a:pt x="82169" y="29952"/>
                    </a:cubicBezTo>
                    <a:cubicBezTo>
                      <a:pt x="61595" y="43477"/>
                      <a:pt x="44546" y="60622"/>
                      <a:pt x="31401" y="80053"/>
                    </a:cubicBezTo>
                    <a:cubicBezTo>
                      <a:pt x="17876" y="100056"/>
                      <a:pt x="8541" y="122439"/>
                      <a:pt x="3779" y="145871"/>
                    </a:cubicBezTo>
                    <a:lnTo>
                      <a:pt x="3779" y="145871"/>
                    </a:lnTo>
                    <a:cubicBezTo>
                      <a:pt x="-1079" y="169112"/>
                      <a:pt x="-1270" y="193401"/>
                      <a:pt x="3302" y="217213"/>
                    </a:cubicBezTo>
                    <a:cubicBezTo>
                      <a:pt x="7684" y="240168"/>
                      <a:pt x="16542" y="262647"/>
                      <a:pt x="30068" y="283221"/>
                    </a:cubicBezTo>
                    <a:cubicBezTo>
                      <a:pt x="43593" y="303700"/>
                      <a:pt x="60643" y="320655"/>
                      <a:pt x="79979" y="333894"/>
                    </a:cubicBezTo>
                    <a:cubicBezTo>
                      <a:pt x="142177" y="376090"/>
                      <a:pt x="192088" y="369137"/>
                      <a:pt x="237903" y="438193"/>
                    </a:cubicBezTo>
                    <a:cubicBezTo>
                      <a:pt x="285528" y="510107"/>
                      <a:pt x="257048" y="550588"/>
                      <a:pt x="271145" y="624407"/>
                    </a:cubicBezTo>
                    <a:cubicBezTo>
                      <a:pt x="275527" y="647362"/>
                      <a:pt x="284385" y="669841"/>
                      <a:pt x="297911" y="690415"/>
                    </a:cubicBezTo>
                    <a:cubicBezTo>
                      <a:pt x="311436" y="710894"/>
                      <a:pt x="328486" y="727848"/>
                      <a:pt x="347917" y="741088"/>
                    </a:cubicBezTo>
                    <a:cubicBezTo>
                      <a:pt x="368015" y="754709"/>
                      <a:pt x="390398" y="764043"/>
                      <a:pt x="413735" y="768901"/>
                    </a:cubicBezTo>
                    <a:lnTo>
                      <a:pt x="413735" y="768901"/>
                    </a:lnTo>
                    <a:cubicBezTo>
                      <a:pt x="436880" y="773759"/>
                      <a:pt x="461169" y="774045"/>
                      <a:pt x="485172" y="769473"/>
                    </a:cubicBezTo>
                    <a:cubicBezTo>
                      <a:pt x="508223" y="765091"/>
                      <a:pt x="530606" y="756233"/>
                      <a:pt x="551180" y="742707"/>
                    </a:cubicBezTo>
                    <a:cubicBezTo>
                      <a:pt x="571659" y="729277"/>
                      <a:pt x="588614" y="712132"/>
                      <a:pt x="601758" y="692701"/>
                    </a:cubicBezTo>
                    <a:cubicBezTo>
                      <a:pt x="615379" y="672603"/>
                      <a:pt x="624809" y="650220"/>
                      <a:pt x="629571" y="626979"/>
                    </a:cubicBezTo>
                    <a:lnTo>
                      <a:pt x="629667" y="626979"/>
                    </a:lnTo>
                    <a:cubicBezTo>
                      <a:pt x="634429" y="603738"/>
                      <a:pt x="634715" y="579449"/>
                      <a:pt x="630047" y="555446"/>
                    </a:cubicBezTo>
                    <a:cubicBezTo>
                      <a:pt x="625666" y="532395"/>
                      <a:pt x="616808" y="510012"/>
                      <a:pt x="603282" y="489438"/>
                    </a:cubicBezTo>
                    <a:cubicBezTo>
                      <a:pt x="589757" y="468959"/>
                      <a:pt x="572707" y="452004"/>
                      <a:pt x="553276" y="438860"/>
                    </a:cubicBezTo>
                    <a:lnTo>
                      <a:pt x="553276" y="438860"/>
                    </a:lnTo>
                    <a:cubicBezTo>
                      <a:pt x="491649" y="396950"/>
                      <a:pt x="440881" y="401141"/>
                      <a:pt x="396399" y="336371"/>
                    </a:cubicBezTo>
                    <a:cubicBezTo>
                      <a:pt x="348298" y="266457"/>
                      <a:pt x="376397" y="222452"/>
                      <a:pt x="362109" y="148157"/>
                    </a:cubicBezTo>
                    <a:cubicBezTo>
                      <a:pt x="357728" y="125106"/>
                      <a:pt x="348869" y="102723"/>
                      <a:pt x="335344" y="82149"/>
                    </a:cubicBezTo>
                    <a:close/>
                  </a:path>
                </a:pathLst>
              </a:custGeom>
              <a:solidFill>
                <a:srgbClr val="779E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3E7017DF-CEF2-F5B6-0604-307CC92D5ED4}"/>
                  </a:ext>
                </a:extLst>
              </p:cNvPr>
              <p:cNvSpPr/>
              <p:nvPr/>
            </p:nvSpPr>
            <p:spPr>
              <a:xfrm>
                <a:off x="2248976" y="1028884"/>
                <a:ext cx="364753" cy="364753"/>
              </a:xfrm>
              <a:custGeom>
                <a:avLst/>
                <a:gdLst>
                  <a:gd name="connsiteX0" fmla="*/ 282627 w 364753"/>
                  <a:gd name="connsiteY0" fmla="*/ 334729 h 364753"/>
                  <a:gd name="connsiteX1" fmla="*/ 334729 w 364753"/>
                  <a:gd name="connsiteY1" fmla="*/ 82126 h 364753"/>
                  <a:gd name="connsiteX2" fmla="*/ 82126 w 364753"/>
                  <a:gd name="connsiteY2" fmla="*/ 30024 h 364753"/>
                  <a:gd name="connsiteX3" fmla="*/ 30024 w 364753"/>
                  <a:gd name="connsiteY3" fmla="*/ 282627 h 364753"/>
                  <a:gd name="connsiteX4" fmla="*/ 282627 w 364753"/>
                  <a:gd name="connsiteY4" fmla="*/ 334729 h 36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4753" h="364753">
                    <a:moveTo>
                      <a:pt x="282627" y="334729"/>
                    </a:moveTo>
                    <a:cubicBezTo>
                      <a:pt x="366733" y="279389"/>
                      <a:pt x="390069" y="166232"/>
                      <a:pt x="334729" y="82126"/>
                    </a:cubicBezTo>
                    <a:cubicBezTo>
                      <a:pt x="279389" y="-1980"/>
                      <a:pt x="166327" y="-25316"/>
                      <a:pt x="82126" y="30024"/>
                    </a:cubicBezTo>
                    <a:cubicBezTo>
                      <a:pt x="-1980" y="85364"/>
                      <a:pt x="-25316" y="198521"/>
                      <a:pt x="30024" y="282627"/>
                    </a:cubicBezTo>
                    <a:cubicBezTo>
                      <a:pt x="85364" y="366733"/>
                      <a:pt x="198521" y="390069"/>
                      <a:pt x="282627" y="334729"/>
                    </a:cubicBezTo>
                    <a:close/>
                  </a:path>
                </a:pathLst>
              </a:custGeom>
              <a:solidFill>
                <a:srgbClr val="6ED5B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94E41F-3A5A-5607-2967-A4555A1E0F07}"/>
                </a:ext>
              </a:extLst>
            </p:cNvPr>
            <p:cNvSpPr txBox="1"/>
            <p:nvPr/>
          </p:nvSpPr>
          <p:spPr>
            <a:xfrm>
              <a:off x="592434" y="1277971"/>
              <a:ext cx="480259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개정 교육과정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‘행성우주과학’ </a:t>
              </a:r>
              <a:r>
                <a:rPr lang="ko-KR" altLang="en-US" sz="16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과목의 주요 개정내용</a:t>
              </a:r>
            </a:p>
          </p:txBody>
        </p:sp>
      </p:grp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D321B2C7-26A2-69E6-3FF7-94E45A96D7FA}"/>
              </a:ext>
            </a:extLst>
          </p:cNvPr>
          <p:cNvSpPr/>
          <p:nvPr/>
        </p:nvSpPr>
        <p:spPr>
          <a:xfrm>
            <a:off x="323850" y="1602960"/>
            <a:ext cx="8496300" cy="282990"/>
          </a:xfrm>
          <a:prstGeom prst="round2SameRect">
            <a:avLst>
              <a:gd name="adj1" fmla="val 19457"/>
              <a:gd name="adj2" fmla="val 0"/>
            </a:avLst>
          </a:prstGeom>
          <a:gradFill>
            <a:gsLst>
              <a:gs pos="56000">
                <a:srgbClr val="8F519A"/>
              </a:gs>
              <a:gs pos="100000">
                <a:srgbClr val="286E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solidFill>
                <a:srgbClr val="0CA7BB"/>
              </a:solidFill>
            </a:endParaRPr>
          </a:p>
        </p:txBody>
      </p: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2E990CAC-FFB2-7A2B-1A9A-2D0C33B2A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180744"/>
              </p:ext>
            </p:extLst>
          </p:nvPr>
        </p:nvGraphicFramePr>
        <p:xfrm>
          <a:off x="323850" y="1602961"/>
          <a:ext cx="8496300" cy="464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27">
                  <a:extLst>
                    <a:ext uri="{9D8B030D-6E8A-4147-A177-3AD203B41FA5}">
                      <a16:colId xmlns:a16="http://schemas.microsoft.com/office/drawing/2014/main" val="4074504473"/>
                    </a:ext>
                  </a:extLst>
                </a:gridCol>
                <a:gridCol w="1509495">
                  <a:extLst>
                    <a:ext uri="{9D8B030D-6E8A-4147-A177-3AD203B41FA5}">
                      <a16:colId xmlns:a16="http://schemas.microsoft.com/office/drawing/2014/main" val="2433777170"/>
                    </a:ext>
                  </a:extLst>
                </a:gridCol>
                <a:gridCol w="1509495">
                  <a:extLst>
                    <a:ext uri="{9D8B030D-6E8A-4147-A177-3AD203B41FA5}">
                      <a16:colId xmlns:a16="http://schemas.microsoft.com/office/drawing/2014/main" val="1979725751"/>
                    </a:ext>
                  </a:extLst>
                </a:gridCol>
                <a:gridCol w="4348783">
                  <a:extLst>
                    <a:ext uri="{9D8B030D-6E8A-4147-A177-3AD203B41FA5}">
                      <a16:colId xmlns:a16="http://schemas.microsoft.com/office/drawing/2014/main" val="1115972245"/>
                    </a:ext>
                  </a:extLst>
                </a:gridCol>
              </a:tblGrid>
              <a:tr h="2856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단원명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0" dirty="0">
                          <a:ln>
                            <a:solidFill>
                              <a:schemeClr val="accent3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특징</a:t>
                      </a:r>
                      <a:endParaRPr lang="en-US" altLang="ko-KR" sz="1400" b="0" kern="1200" spc="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C97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277952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우주탐사와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행성계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태양계의 구성 천체 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우주탐사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우주 위험 감시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케플러 법칙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신기술 망원경 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외계 행성계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생명가능지대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 위험 감시 기술과 관련하여 우주기상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소천체 충돌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 쓰레기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등의 문제를 다루며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우주 환경을 포함하는 생태주의 관점을 강조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소천체에 속하는 왜소행성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소행성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혜성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운석 등을 설명하고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이들을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태양계 원시 물질로 구성된 천체와 분화된 천체로 구분할 수 있음을 다룬다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태양과</a:t>
                      </a:r>
                      <a:endParaRPr kumimoji="0" lang="en-US" altLang="ko-KR" sz="12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별의 관측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 활동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태양 및 천체 관측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거리지수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별자리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쌍성계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질량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광도 관계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변광성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초신성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태양 광구에서 흑점과 쌀알 무늬가 나타나는 이유를 이해하고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흑점의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관측 자료로부터 태양 활동의 주기와 차등 자전을 설명한다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연주시차를 이용하여 거리를 계산하는 방법을 다루고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별의 겉보기</a:t>
                      </a:r>
                      <a:endParaRPr kumimoji="0" lang="en-US" altLang="ko-KR" sz="1100" b="0" i="0" u="none" strike="noStrike" kern="1200" cap="none" spc="-3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등급과 절대등급을 이용하여 거리를 계산하는 방법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거리지수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을 설명한다</a:t>
                      </a:r>
                      <a:r>
                        <a:rPr kumimoji="0" lang="en-US" altLang="ko-KR" sz="1100" b="0" i="0" u="none" strike="noStrike" kern="1200" cap="none" spc="-3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관측한 자료를 분석해 스프레드시트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파이썬 등으로 계산하거나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데이터를 시각적으로 표현하는 탐구 활동 등을 강조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9961"/>
                  </a:ext>
                </a:extLst>
              </a:tr>
              <a:tr h="145156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은하와 우주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성간 티끌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성간 소광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세페이드 변광성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은하의 회전과 질량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암흑 물질 </a:t>
                      </a: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srgbClr val="89539B"/>
                          </a:solidFill>
                          <a:effectLst/>
                          <a:uLnTx/>
                          <a:uFillTx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전천 탐사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srgbClr val="89539B"/>
                        </a:solidFill>
                        <a:effectLst/>
                        <a:uLnTx/>
                        <a:uFillTx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우주 거대 구조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전천 탐사의 성과를 간략히 소개하고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이로부터 알아낸 은하의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solidFill>
                            <a:srgbClr val="9BBB5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10800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89539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공간 분포를 이해할 수 있도록 한다</a:t>
                      </a:r>
                      <a:r>
                        <a:rPr kumimoji="0" lang="en-US" altLang="ko-KR" sz="1100" b="0" i="0" u="none" strike="noStrike" kern="1200" cap="none" spc="0" normalizeH="0" baseline="0" dirty="0">
                          <a:ln>
                            <a:solidFill>
                              <a:srgbClr val="9BBB5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9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6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39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195CD5F-0510-8A8B-A75D-4D919730C63E}"/>
              </a:ext>
            </a:extLst>
          </p:cNvPr>
          <p:cNvGrpSpPr/>
          <p:nvPr/>
        </p:nvGrpSpPr>
        <p:grpSpPr>
          <a:xfrm>
            <a:off x="3180582" y="3508219"/>
            <a:ext cx="2782839" cy="418469"/>
            <a:chOff x="1843255" y="3356992"/>
            <a:chExt cx="3061125" cy="506348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278A44B3-998F-7723-9013-1D209B2855A6}"/>
                </a:ext>
              </a:extLst>
            </p:cNvPr>
            <p:cNvSpPr/>
            <p:nvPr/>
          </p:nvSpPr>
          <p:spPr>
            <a:xfrm>
              <a:off x="1843255" y="3356992"/>
              <a:ext cx="3061125" cy="50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rgbClr val="0CA7BB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5480612-5BDB-D7C9-6C9B-78CBDDAF4DBD}"/>
                </a:ext>
              </a:extLst>
            </p:cNvPr>
            <p:cNvSpPr txBox="1"/>
            <p:nvPr/>
          </p:nvSpPr>
          <p:spPr>
            <a:xfrm>
              <a:off x="1980805" y="3423960"/>
              <a:ext cx="2786022" cy="37241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20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8F519A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고등학교 융합 선택 과목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9B847CE-0979-1797-6F00-5A42B9F8700E}"/>
              </a:ext>
            </a:extLst>
          </p:cNvPr>
          <p:cNvSpPr txBox="1"/>
          <p:nvPr/>
        </p:nvSpPr>
        <p:spPr>
          <a:xfrm>
            <a:off x="1981547" y="2021427"/>
            <a:ext cx="5180906" cy="135421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4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과학과 교육과정</a:t>
            </a:r>
          </a:p>
          <a:p>
            <a:pPr algn="ctr"/>
            <a:r>
              <a:rPr lang="ko-KR" altLang="en-US" sz="44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주요 개정 내용 및 특징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6B33EF4-9AE5-B207-5B55-2DC8BFF661EB}"/>
              </a:ext>
            </a:extLst>
          </p:cNvPr>
          <p:cNvGrpSpPr/>
          <p:nvPr/>
        </p:nvGrpSpPr>
        <p:grpSpPr>
          <a:xfrm>
            <a:off x="4105712" y="0"/>
            <a:ext cx="932577" cy="1628800"/>
            <a:chOff x="4105712" y="0"/>
            <a:chExt cx="932577" cy="1628800"/>
          </a:xfrm>
          <a:effectLst/>
        </p:grpSpPr>
        <p:sp>
          <p:nvSpPr>
            <p:cNvPr id="13" name="사각형: 둥근 위쪽 모서리 12">
              <a:extLst>
                <a:ext uri="{FF2B5EF4-FFF2-40B4-BE49-F238E27FC236}">
                  <a16:creationId xmlns:a16="http://schemas.microsoft.com/office/drawing/2014/main" id="{690A3D7A-55E0-0BFC-0F7A-B1E6D3567EF8}"/>
                </a:ext>
              </a:extLst>
            </p:cNvPr>
            <p:cNvSpPr/>
            <p:nvPr/>
          </p:nvSpPr>
          <p:spPr>
            <a:xfrm>
              <a:off x="4105712" y="0"/>
              <a:ext cx="932577" cy="1628800"/>
            </a:xfrm>
            <a:prstGeom prst="round2SameRect">
              <a:avLst>
                <a:gd name="adj1" fmla="val 0"/>
                <a:gd name="adj2" fmla="val 12807"/>
              </a:avLst>
            </a:prstGeom>
            <a:solidFill>
              <a:schemeClr val="tx1">
                <a:alpha val="3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465CD2-C46A-48A1-A1BA-12D68BA133E1}"/>
                </a:ext>
              </a:extLst>
            </p:cNvPr>
            <p:cNvSpPr txBox="1"/>
            <p:nvPr/>
          </p:nvSpPr>
          <p:spPr>
            <a:xfrm>
              <a:off x="4267430" y="910195"/>
              <a:ext cx="609141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9472C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0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0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32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F109AB06-08EC-BECB-9189-145930988CD0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55EF24-4749-B128-1A2D-E743F7388A51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54D545-29E2-4902-3653-D8EAD30B3FFC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FDF04B2-4FE8-6D83-3D2B-3CE95D31323B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D29D5919-475C-409F-7A99-A6541743B3BB}"/>
              </a:ext>
            </a:extLst>
          </p:cNvPr>
          <p:cNvGrpSpPr/>
          <p:nvPr/>
        </p:nvGrpSpPr>
        <p:grpSpPr>
          <a:xfrm>
            <a:off x="323851" y="1230346"/>
            <a:ext cx="8496300" cy="5008530"/>
            <a:chOff x="323851" y="1230346"/>
            <a:chExt cx="8496300" cy="500853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64F4E84-D99E-4859-2E91-C26E83739199}"/>
                </a:ext>
              </a:extLst>
            </p:cNvPr>
            <p:cNvGrpSpPr/>
            <p:nvPr/>
          </p:nvGrpSpPr>
          <p:grpSpPr>
            <a:xfrm>
              <a:off x="328311" y="1230346"/>
              <a:ext cx="8101108" cy="1564548"/>
              <a:chOff x="328311" y="1230346"/>
              <a:chExt cx="8101108" cy="1564548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E46B0788-47B9-5944-D15B-8F4463AADECE}"/>
                  </a:ext>
                </a:extLst>
              </p:cNvPr>
              <p:cNvGrpSpPr/>
              <p:nvPr/>
            </p:nvGrpSpPr>
            <p:grpSpPr>
              <a:xfrm>
                <a:off x="328311" y="1230346"/>
                <a:ext cx="3393185" cy="246221"/>
                <a:chOff x="328311" y="1230346"/>
                <a:chExt cx="3393185" cy="246221"/>
              </a:xfrm>
            </p:grpSpPr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716ED32C-A912-13FD-EC72-13177C45DFEC}"/>
                    </a:ext>
                  </a:extLst>
                </p:cNvPr>
                <p:cNvGrpSpPr/>
                <p:nvPr/>
              </p:nvGrpSpPr>
              <p:grpSpPr>
                <a:xfrm>
                  <a:off x="328311" y="1256741"/>
                  <a:ext cx="205541" cy="193430"/>
                  <a:chOff x="2066455" y="1023813"/>
                  <a:chExt cx="1257073" cy="1182993"/>
                </a:xfrm>
              </p:grpSpPr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97B86EF0-A73D-DD70-3ADD-D74E3C4B9469}"/>
                      </a:ext>
                    </a:extLst>
                  </p:cNvPr>
                  <p:cNvSpPr/>
                  <p:nvPr/>
                </p:nvSpPr>
                <p:spPr>
                  <a:xfrm>
                    <a:off x="2690131" y="1023813"/>
                    <a:ext cx="633397" cy="772730"/>
                  </a:xfrm>
                  <a:custGeom>
                    <a:avLst/>
                    <a:gdLst>
                      <a:gd name="connsiteX0" fmla="*/ 553276 w 633397"/>
                      <a:gd name="connsiteY0" fmla="*/ 438860 h 772730"/>
                      <a:gd name="connsiteX1" fmla="*/ 396399 w 633397"/>
                      <a:gd name="connsiteY1" fmla="*/ 336466 h 772730"/>
                      <a:gd name="connsiteX2" fmla="*/ 362109 w 633397"/>
                      <a:gd name="connsiteY2" fmla="*/ 148252 h 772730"/>
                      <a:gd name="connsiteX3" fmla="*/ 335344 w 633397"/>
                      <a:gd name="connsiteY3" fmla="*/ 82244 h 772730"/>
                      <a:gd name="connsiteX4" fmla="*/ 285338 w 633397"/>
                      <a:gd name="connsiteY4" fmla="*/ 31571 h 772730"/>
                      <a:gd name="connsiteX5" fmla="*/ 285338 w 633397"/>
                      <a:gd name="connsiteY5" fmla="*/ 31571 h 772730"/>
                      <a:gd name="connsiteX6" fmla="*/ 219710 w 633397"/>
                      <a:gd name="connsiteY6" fmla="*/ 3758 h 772730"/>
                      <a:gd name="connsiteX7" fmla="*/ 219425 w 633397"/>
                      <a:gd name="connsiteY7" fmla="*/ 3758 h 772730"/>
                      <a:gd name="connsiteX8" fmla="*/ 148178 w 633397"/>
                      <a:gd name="connsiteY8" fmla="*/ 3186 h 772730"/>
                      <a:gd name="connsiteX9" fmla="*/ 148082 w 633397"/>
                      <a:gd name="connsiteY9" fmla="*/ 3186 h 772730"/>
                      <a:gd name="connsiteX10" fmla="*/ 82169 w 633397"/>
                      <a:gd name="connsiteY10" fmla="*/ 29952 h 772730"/>
                      <a:gd name="connsiteX11" fmla="*/ 31401 w 633397"/>
                      <a:gd name="connsiteY11" fmla="*/ 80053 h 772730"/>
                      <a:gd name="connsiteX12" fmla="*/ 3779 w 633397"/>
                      <a:gd name="connsiteY12" fmla="*/ 145871 h 772730"/>
                      <a:gd name="connsiteX13" fmla="*/ 3779 w 633397"/>
                      <a:gd name="connsiteY13" fmla="*/ 145871 h 772730"/>
                      <a:gd name="connsiteX14" fmla="*/ 3302 w 633397"/>
                      <a:gd name="connsiteY14" fmla="*/ 217213 h 772730"/>
                      <a:gd name="connsiteX15" fmla="*/ 30068 w 633397"/>
                      <a:gd name="connsiteY15" fmla="*/ 283221 h 772730"/>
                      <a:gd name="connsiteX16" fmla="*/ 79979 w 633397"/>
                      <a:gd name="connsiteY16" fmla="*/ 333894 h 772730"/>
                      <a:gd name="connsiteX17" fmla="*/ 237903 w 633397"/>
                      <a:gd name="connsiteY17" fmla="*/ 438193 h 772730"/>
                      <a:gd name="connsiteX18" fmla="*/ 271145 w 633397"/>
                      <a:gd name="connsiteY18" fmla="*/ 624407 h 772730"/>
                      <a:gd name="connsiteX19" fmla="*/ 297911 w 633397"/>
                      <a:gd name="connsiteY19" fmla="*/ 690415 h 772730"/>
                      <a:gd name="connsiteX20" fmla="*/ 347917 w 633397"/>
                      <a:gd name="connsiteY20" fmla="*/ 741088 h 772730"/>
                      <a:gd name="connsiteX21" fmla="*/ 413735 w 633397"/>
                      <a:gd name="connsiteY21" fmla="*/ 768901 h 772730"/>
                      <a:gd name="connsiteX22" fmla="*/ 413735 w 633397"/>
                      <a:gd name="connsiteY22" fmla="*/ 768901 h 772730"/>
                      <a:gd name="connsiteX23" fmla="*/ 485172 w 633397"/>
                      <a:gd name="connsiteY23" fmla="*/ 769473 h 772730"/>
                      <a:gd name="connsiteX24" fmla="*/ 551180 w 633397"/>
                      <a:gd name="connsiteY24" fmla="*/ 742707 h 772730"/>
                      <a:gd name="connsiteX25" fmla="*/ 601758 w 633397"/>
                      <a:gd name="connsiteY25" fmla="*/ 692701 h 772730"/>
                      <a:gd name="connsiteX26" fmla="*/ 629571 w 633397"/>
                      <a:gd name="connsiteY26" fmla="*/ 626979 h 772730"/>
                      <a:gd name="connsiteX27" fmla="*/ 629666 w 633397"/>
                      <a:gd name="connsiteY27" fmla="*/ 626979 h 772730"/>
                      <a:gd name="connsiteX28" fmla="*/ 630048 w 633397"/>
                      <a:gd name="connsiteY28" fmla="*/ 555446 h 772730"/>
                      <a:gd name="connsiteX29" fmla="*/ 603282 w 633397"/>
                      <a:gd name="connsiteY29" fmla="*/ 489438 h 772730"/>
                      <a:gd name="connsiteX30" fmla="*/ 553276 w 633397"/>
                      <a:gd name="connsiteY30" fmla="*/ 438860 h 772730"/>
                      <a:gd name="connsiteX31" fmla="*/ 553276 w 633397"/>
                      <a:gd name="connsiteY31" fmla="*/ 438860 h 7727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397" h="772730">
                        <a:moveTo>
                          <a:pt x="553276" y="438860"/>
                        </a:moveTo>
                        <a:cubicBezTo>
                          <a:pt x="491649" y="397045"/>
                          <a:pt x="440881" y="401236"/>
                          <a:pt x="396399" y="336466"/>
                        </a:cubicBezTo>
                        <a:cubicBezTo>
                          <a:pt x="348298" y="266553"/>
                          <a:pt x="376397" y="222547"/>
                          <a:pt x="362109" y="148252"/>
                        </a:cubicBezTo>
                        <a:cubicBezTo>
                          <a:pt x="357728" y="125202"/>
                          <a:pt x="348869" y="102818"/>
                          <a:pt x="335344" y="82244"/>
                        </a:cubicBezTo>
                        <a:cubicBezTo>
                          <a:pt x="321818" y="61765"/>
                          <a:pt x="304769" y="44811"/>
                          <a:pt x="285338" y="31571"/>
                        </a:cubicBezTo>
                        <a:lnTo>
                          <a:pt x="285338" y="31571"/>
                        </a:lnTo>
                        <a:cubicBezTo>
                          <a:pt x="265335" y="17950"/>
                          <a:pt x="242951" y="8616"/>
                          <a:pt x="219710" y="3758"/>
                        </a:cubicBezTo>
                        <a:cubicBezTo>
                          <a:pt x="219710" y="3663"/>
                          <a:pt x="219615" y="3663"/>
                          <a:pt x="219425" y="3758"/>
                        </a:cubicBezTo>
                        <a:cubicBezTo>
                          <a:pt x="196088" y="-1005"/>
                          <a:pt x="171895" y="-1290"/>
                          <a:pt x="148178" y="3186"/>
                        </a:cubicBezTo>
                        <a:lnTo>
                          <a:pt x="148082" y="3186"/>
                        </a:lnTo>
                        <a:cubicBezTo>
                          <a:pt x="125032" y="7663"/>
                          <a:pt x="102648" y="16521"/>
                          <a:pt x="82169" y="29952"/>
                        </a:cubicBezTo>
                        <a:cubicBezTo>
                          <a:pt x="61595" y="43477"/>
                          <a:pt x="44546" y="60622"/>
                          <a:pt x="31401" y="80053"/>
                        </a:cubicBezTo>
                        <a:cubicBezTo>
                          <a:pt x="17876" y="100056"/>
                          <a:pt x="8541" y="122439"/>
                          <a:pt x="3779" y="145871"/>
                        </a:cubicBezTo>
                        <a:lnTo>
                          <a:pt x="3779" y="145871"/>
                        </a:lnTo>
                        <a:cubicBezTo>
                          <a:pt x="-1079" y="169112"/>
                          <a:pt x="-1270" y="193401"/>
                          <a:pt x="3302" y="217213"/>
                        </a:cubicBezTo>
                        <a:cubicBezTo>
                          <a:pt x="7684" y="240168"/>
                          <a:pt x="16542" y="262647"/>
                          <a:pt x="30068" y="283221"/>
                        </a:cubicBezTo>
                        <a:cubicBezTo>
                          <a:pt x="43593" y="303700"/>
                          <a:pt x="60643" y="320655"/>
                          <a:pt x="79979" y="333894"/>
                        </a:cubicBezTo>
                        <a:cubicBezTo>
                          <a:pt x="142177" y="376090"/>
                          <a:pt x="192088" y="369137"/>
                          <a:pt x="237903" y="438193"/>
                        </a:cubicBezTo>
                        <a:cubicBezTo>
                          <a:pt x="285528" y="510107"/>
                          <a:pt x="257048" y="550588"/>
                          <a:pt x="271145" y="624407"/>
                        </a:cubicBezTo>
                        <a:cubicBezTo>
                          <a:pt x="275527" y="647362"/>
                          <a:pt x="284385" y="669841"/>
                          <a:pt x="297911" y="690415"/>
                        </a:cubicBezTo>
                        <a:cubicBezTo>
                          <a:pt x="311436" y="710894"/>
                          <a:pt x="328486" y="727848"/>
                          <a:pt x="347917" y="741088"/>
                        </a:cubicBezTo>
                        <a:cubicBezTo>
                          <a:pt x="368015" y="754709"/>
                          <a:pt x="390398" y="764043"/>
                          <a:pt x="413735" y="768901"/>
                        </a:cubicBezTo>
                        <a:lnTo>
                          <a:pt x="413735" y="768901"/>
                        </a:lnTo>
                        <a:cubicBezTo>
                          <a:pt x="436880" y="773759"/>
                          <a:pt x="461169" y="774045"/>
                          <a:pt x="485172" y="769473"/>
                        </a:cubicBezTo>
                        <a:cubicBezTo>
                          <a:pt x="508223" y="765091"/>
                          <a:pt x="530607" y="756233"/>
                          <a:pt x="551180" y="742707"/>
                        </a:cubicBezTo>
                        <a:cubicBezTo>
                          <a:pt x="571659" y="729277"/>
                          <a:pt x="588614" y="712132"/>
                          <a:pt x="601758" y="692701"/>
                        </a:cubicBezTo>
                        <a:cubicBezTo>
                          <a:pt x="615379" y="672603"/>
                          <a:pt x="624809" y="650220"/>
                          <a:pt x="629571" y="626979"/>
                        </a:cubicBezTo>
                        <a:lnTo>
                          <a:pt x="629666" y="626979"/>
                        </a:lnTo>
                        <a:cubicBezTo>
                          <a:pt x="634429" y="603738"/>
                          <a:pt x="634715" y="579449"/>
                          <a:pt x="630048" y="555446"/>
                        </a:cubicBezTo>
                        <a:cubicBezTo>
                          <a:pt x="625666" y="532395"/>
                          <a:pt x="616808" y="510012"/>
                          <a:pt x="603282" y="489438"/>
                        </a:cubicBezTo>
                        <a:cubicBezTo>
                          <a:pt x="589757" y="468959"/>
                          <a:pt x="572707" y="452004"/>
                          <a:pt x="553276" y="438860"/>
                        </a:cubicBezTo>
                        <a:lnTo>
                          <a:pt x="553276" y="438860"/>
                        </a:lnTo>
                        <a:close/>
                      </a:path>
                    </a:pathLst>
                  </a:custGeom>
                  <a:solidFill>
                    <a:srgbClr val="B8A0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FEA53476-B736-EF17-E213-E13B08BF82DE}"/>
                      </a:ext>
                    </a:extLst>
                  </p:cNvPr>
                  <p:cNvSpPr/>
                  <p:nvPr/>
                </p:nvSpPr>
                <p:spPr>
                  <a:xfrm>
                    <a:off x="2066455" y="1434055"/>
                    <a:ext cx="633294" cy="772751"/>
                  </a:xfrm>
                  <a:custGeom>
                    <a:avLst/>
                    <a:gdLst>
                      <a:gd name="connsiteX0" fmla="*/ 335418 w 633294"/>
                      <a:gd name="connsiteY0" fmla="*/ 82339 h 772751"/>
                      <a:gd name="connsiteX1" fmla="*/ 285412 w 633294"/>
                      <a:gd name="connsiteY1" fmla="*/ 31571 h 772751"/>
                      <a:gd name="connsiteX2" fmla="*/ 219690 w 633294"/>
                      <a:gd name="connsiteY2" fmla="*/ 3758 h 772751"/>
                      <a:gd name="connsiteX3" fmla="*/ 219690 w 633294"/>
                      <a:gd name="connsiteY3" fmla="*/ 3758 h 772751"/>
                      <a:gd name="connsiteX4" fmla="*/ 148347 w 633294"/>
                      <a:gd name="connsiteY4" fmla="*/ 3186 h 772751"/>
                      <a:gd name="connsiteX5" fmla="*/ 82244 w 633294"/>
                      <a:gd name="connsiteY5" fmla="*/ 29952 h 772751"/>
                      <a:gd name="connsiteX6" fmla="*/ 31571 w 633294"/>
                      <a:gd name="connsiteY6" fmla="*/ 79958 h 772751"/>
                      <a:gd name="connsiteX7" fmla="*/ 31476 w 633294"/>
                      <a:gd name="connsiteY7" fmla="*/ 79958 h 772751"/>
                      <a:gd name="connsiteX8" fmla="*/ 3758 w 633294"/>
                      <a:gd name="connsiteY8" fmla="*/ 145680 h 772751"/>
                      <a:gd name="connsiteX9" fmla="*/ 3758 w 633294"/>
                      <a:gd name="connsiteY9" fmla="*/ 145966 h 772751"/>
                      <a:gd name="connsiteX10" fmla="*/ 3186 w 633294"/>
                      <a:gd name="connsiteY10" fmla="*/ 217213 h 772751"/>
                      <a:gd name="connsiteX11" fmla="*/ 3186 w 633294"/>
                      <a:gd name="connsiteY11" fmla="*/ 217213 h 772751"/>
                      <a:gd name="connsiteX12" fmla="*/ 29856 w 633294"/>
                      <a:gd name="connsiteY12" fmla="*/ 283221 h 772751"/>
                      <a:gd name="connsiteX13" fmla="*/ 79863 w 633294"/>
                      <a:gd name="connsiteY13" fmla="*/ 333894 h 772751"/>
                      <a:gd name="connsiteX14" fmla="*/ 239121 w 633294"/>
                      <a:gd name="connsiteY14" fmla="*/ 439908 h 772751"/>
                      <a:gd name="connsiteX15" fmla="*/ 271029 w 633294"/>
                      <a:gd name="connsiteY15" fmla="*/ 624502 h 772751"/>
                      <a:gd name="connsiteX16" fmla="*/ 271029 w 633294"/>
                      <a:gd name="connsiteY16" fmla="*/ 624502 h 772751"/>
                      <a:gd name="connsiteX17" fmla="*/ 297699 w 633294"/>
                      <a:gd name="connsiteY17" fmla="*/ 690510 h 772751"/>
                      <a:gd name="connsiteX18" fmla="*/ 347706 w 633294"/>
                      <a:gd name="connsiteY18" fmla="*/ 741183 h 772751"/>
                      <a:gd name="connsiteX19" fmla="*/ 413523 w 633294"/>
                      <a:gd name="connsiteY19" fmla="*/ 769092 h 772751"/>
                      <a:gd name="connsiteX20" fmla="*/ 413619 w 633294"/>
                      <a:gd name="connsiteY20" fmla="*/ 769092 h 772751"/>
                      <a:gd name="connsiteX21" fmla="*/ 485056 w 633294"/>
                      <a:gd name="connsiteY21" fmla="*/ 769473 h 772751"/>
                      <a:gd name="connsiteX22" fmla="*/ 550969 w 633294"/>
                      <a:gd name="connsiteY22" fmla="*/ 742803 h 772751"/>
                      <a:gd name="connsiteX23" fmla="*/ 601642 w 633294"/>
                      <a:gd name="connsiteY23" fmla="*/ 692796 h 772751"/>
                      <a:gd name="connsiteX24" fmla="*/ 629550 w 633294"/>
                      <a:gd name="connsiteY24" fmla="*/ 626979 h 772751"/>
                      <a:gd name="connsiteX25" fmla="*/ 629550 w 633294"/>
                      <a:gd name="connsiteY25" fmla="*/ 626979 h 772751"/>
                      <a:gd name="connsiteX26" fmla="*/ 630027 w 633294"/>
                      <a:gd name="connsiteY26" fmla="*/ 555446 h 772751"/>
                      <a:gd name="connsiteX27" fmla="*/ 603261 w 633294"/>
                      <a:gd name="connsiteY27" fmla="*/ 489533 h 772751"/>
                      <a:gd name="connsiteX28" fmla="*/ 553255 w 633294"/>
                      <a:gd name="connsiteY28" fmla="*/ 438765 h 772751"/>
                      <a:gd name="connsiteX29" fmla="*/ 395331 w 633294"/>
                      <a:gd name="connsiteY29" fmla="*/ 334561 h 772751"/>
                      <a:gd name="connsiteX30" fmla="*/ 362088 w 633294"/>
                      <a:gd name="connsiteY30" fmla="*/ 148157 h 772751"/>
                      <a:gd name="connsiteX31" fmla="*/ 335323 w 633294"/>
                      <a:gd name="connsiteY31" fmla="*/ 82244 h 772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294" h="772751">
                        <a:moveTo>
                          <a:pt x="335418" y="82339"/>
                        </a:moveTo>
                        <a:cubicBezTo>
                          <a:pt x="321893" y="61765"/>
                          <a:pt x="304748" y="44715"/>
                          <a:pt x="285412" y="31571"/>
                        </a:cubicBezTo>
                        <a:cubicBezTo>
                          <a:pt x="265314" y="17950"/>
                          <a:pt x="242931" y="8616"/>
                          <a:pt x="219690" y="3758"/>
                        </a:cubicBezTo>
                        <a:lnTo>
                          <a:pt x="219690" y="3758"/>
                        </a:lnTo>
                        <a:cubicBezTo>
                          <a:pt x="196353" y="-1005"/>
                          <a:pt x="172065" y="-1290"/>
                          <a:pt x="148347" y="3186"/>
                        </a:cubicBezTo>
                        <a:cubicBezTo>
                          <a:pt x="125297" y="7568"/>
                          <a:pt x="102818" y="16426"/>
                          <a:pt x="82244" y="29952"/>
                        </a:cubicBezTo>
                        <a:cubicBezTo>
                          <a:pt x="61765" y="43477"/>
                          <a:pt x="44811" y="60527"/>
                          <a:pt x="31571" y="79958"/>
                        </a:cubicBezTo>
                        <a:lnTo>
                          <a:pt x="31476" y="79958"/>
                        </a:lnTo>
                        <a:cubicBezTo>
                          <a:pt x="17950" y="99960"/>
                          <a:pt x="8616" y="122344"/>
                          <a:pt x="3758" y="145680"/>
                        </a:cubicBezTo>
                        <a:cubicBezTo>
                          <a:pt x="3663" y="145680"/>
                          <a:pt x="3567" y="145776"/>
                          <a:pt x="3758" y="145966"/>
                        </a:cubicBezTo>
                        <a:cubicBezTo>
                          <a:pt x="-1005" y="169302"/>
                          <a:pt x="-1290" y="193496"/>
                          <a:pt x="3186" y="217213"/>
                        </a:cubicBezTo>
                        <a:lnTo>
                          <a:pt x="3186" y="217213"/>
                        </a:lnTo>
                        <a:cubicBezTo>
                          <a:pt x="7568" y="240359"/>
                          <a:pt x="16426" y="262743"/>
                          <a:pt x="29856" y="283221"/>
                        </a:cubicBezTo>
                        <a:cubicBezTo>
                          <a:pt x="43382" y="303700"/>
                          <a:pt x="60432" y="320750"/>
                          <a:pt x="79863" y="333894"/>
                        </a:cubicBezTo>
                        <a:cubicBezTo>
                          <a:pt x="142442" y="376376"/>
                          <a:pt x="193972" y="367994"/>
                          <a:pt x="239121" y="439908"/>
                        </a:cubicBezTo>
                        <a:cubicBezTo>
                          <a:pt x="280935" y="506392"/>
                          <a:pt x="257028" y="551350"/>
                          <a:pt x="271029" y="624502"/>
                        </a:cubicBezTo>
                        <a:lnTo>
                          <a:pt x="271029" y="624502"/>
                        </a:lnTo>
                        <a:cubicBezTo>
                          <a:pt x="275411" y="647648"/>
                          <a:pt x="284269" y="670032"/>
                          <a:pt x="297699" y="690510"/>
                        </a:cubicBezTo>
                        <a:cubicBezTo>
                          <a:pt x="311225" y="710989"/>
                          <a:pt x="328275" y="728039"/>
                          <a:pt x="347706" y="741183"/>
                        </a:cubicBezTo>
                        <a:cubicBezTo>
                          <a:pt x="367899" y="754899"/>
                          <a:pt x="390378" y="764329"/>
                          <a:pt x="413523" y="769092"/>
                        </a:cubicBezTo>
                        <a:lnTo>
                          <a:pt x="413619" y="769092"/>
                        </a:lnTo>
                        <a:cubicBezTo>
                          <a:pt x="436955" y="773759"/>
                          <a:pt x="461244" y="774045"/>
                          <a:pt x="485056" y="769473"/>
                        </a:cubicBezTo>
                        <a:cubicBezTo>
                          <a:pt x="508107" y="765091"/>
                          <a:pt x="530490" y="756233"/>
                          <a:pt x="550969" y="742803"/>
                        </a:cubicBezTo>
                        <a:cubicBezTo>
                          <a:pt x="571543" y="729277"/>
                          <a:pt x="588498" y="712227"/>
                          <a:pt x="601642" y="692796"/>
                        </a:cubicBezTo>
                        <a:cubicBezTo>
                          <a:pt x="615358" y="672603"/>
                          <a:pt x="624788" y="650124"/>
                          <a:pt x="629550" y="626979"/>
                        </a:cubicBezTo>
                        <a:lnTo>
                          <a:pt x="629550" y="626979"/>
                        </a:lnTo>
                        <a:cubicBezTo>
                          <a:pt x="634313" y="603547"/>
                          <a:pt x="634599" y="579258"/>
                          <a:pt x="630027" y="555446"/>
                        </a:cubicBezTo>
                        <a:cubicBezTo>
                          <a:pt x="625645" y="532395"/>
                          <a:pt x="616787" y="510012"/>
                          <a:pt x="603261" y="489533"/>
                        </a:cubicBezTo>
                        <a:cubicBezTo>
                          <a:pt x="589736" y="468959"/>
                          <a:pt x="572591" y="451909"/>
                          <a:pt x="553255" y="438765"/>
                        </a:cubicBezTo>
                        <a:cubicBezTo>
                          <a:pt x="490962" y="396569"/>
                          <a:pt x="442479" y="406761"/>
                          <a:pt x="395331" y="334561"/>
                        </a:cubicBezTo>
                        <a:cubicBezTo>
                          <a:pt x="349992" y="265124"/>
                          <a:pt x="376185" y="221976"/>
                          <a:pt x="362088" y="148157"/>
                        </a:cubicBezTo>
                        <a:cubicBezTo>
                          <a:pt x="357707" y="125106"/>
                          <a:pt x="348849" y="102723"/>
                          <a:pt x="335323" y="82244"/>
                        </a:cubicBezTo>
                        <a:close/>
                      </a:path>
                    </a:pathLst>
                  </a:custGeom>
                  <a:solidFill>
                    <a:srgbClr val="6ED5B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A9322BC4-4C2B-4F18-589D-CB67A38CB0AB}"/>
                      </a:ext>
                    </a:extLst>
                  </p:cNvPr>
                  <p:cNvSpPr/>
                  <p:nvPr/>
                </p:nvSpPr>
                <p:spPr>
                  <a:xfrm>
                    <a:off x="2515252" y="1432722"/>
                    <a:ext cx="633397" cy="772730"/>
                  </a:xfrm>
                  <a:custGeom>
                    <a:avLst/>
                    <a:gdLst>
                      <a:gd name="connsiteX0" fmla="*/ 335344 w 633397"/>
                      <a:gd name="connsiteY0" fmla="*/ 82244 h 772730"/>
                      <a:gd name="connsiteX1" fmla="*/ 285338 w 633397"/>
                      <a:gd name="connsiteY1" fmla="*/ 31571 h 772730"/>
                      <a:gd name="connsiteX2" fmla="*/ 285338 w 633397"/>
                      <a:gd name="connsiteY2" fmla="*/ 31571 h 772730"/>
                      <a:gd name="connsiteX3" fmla="*/ 219710 w 633397"/>
                      <a:gd name="connsiteY3" fmla="*/ 3758 h 772730"/>
                      <a:gd name="connsiteX4" fmla="*/ 219425 w 633397"/>
                      <a:gd name="connsiteY4" fmla="*/ 3758 h 772730"/>
                      <a:gd name="connsiteX5" fmla="*/ 148178 w 633397"/>
                      <a:gd name="connsiteY5" fmla="*/ 3186 h 772730"/>
                      <a:gd name="connsiteX6" fmla="*/ 148082 w 633397"/>
                      <a:gd name="connsiteY6" fmla="*/ 3186 h 772730"/>
                      <a:gd name="connsiteX7" fmla="*/ 82169 w 633397"/>
                      <a:gd name="connsiteY7" fmla="*/ 29952 h 772730"/>
                      <a:gd name="connsiteX8" fmla="*/ 31401 w 633397"/>
                      <a:gd name="connsiteY8" fmla="*/ 80053 h 772730"/>
                      <a:gd name="connsiteX9" fmla="*/ 3779 w 633397"/>
                      <a:gd name="connsiteY9" fmla="*/ 145871 h 772730"/>
                      <a:gd name="connsiteX10" fmla="*/ 3779 w 633397"/>
                      <a:gd name="connsiteY10" fmla="*/ 145871 h 772730"/>
                      <a:gd name="connsiteX11" fmla="*/ 3302 w 633397"/>
                      <a:gd name="connsiteY11" fmla="*/ 217213 h 772730"/>
                      <a:gd name="connsiteX12" fmla="*/ 30068 w 633397"/>
                      <a:gd name="connsiteY12" fmla="*/ 283221 h 772730"/>
                      <a:gd name="connsiteX13" fmla="*/ 79979 w 633397"/>
                      <a:gd name="connsiteY13" fmla="*/ 333894 h 772730"/>
                      <a:gd name="connsiteX14" fmla="*/ 237903 w 633397"/>
                      <a:gd name="connsiteY14" fmla="*/ 438193 h 772730"/>
                      <a:gd name="connsiteX15" fmla="*/ 271145 w 633397"/>
                      <a:gd name="connsiteY15" fmla="*/ 624407 h 772730"/>
                      <a:gd name="connsiteX16" fmla="*/ 297911 w 633397"/>
                      <a:gd name="connsiteY16" fmla="*/ 690415 h 772730"/>
                      <a:gd name="connsiteX17" fmla="*/ 347917 w 633397"/>
                      <a:gd name="connsiteY17" fmla="*/ 741088 h 772730"/>
                      <a:gd name="connsiteX18" fmla="*/ 413735 w 633397"/>
                      <a:gd name="connsiteY18" fmla="*/ 768901 h 772730"/>
                      <a:gd name="connsiteX19" fmla="*/ 413735 w 633397"/>
                      <a:gd name="connsiteY19" fmla="*/ 768901 h 772730"/>
                      <a:gd name="connsiteX20" fmla="*/ 485172 w 633397"/>
                      <a:gd name="connsiteY20" fmla="*/ 769473 h 772730"/>
                      <a:gd name="connsiteX21" fmla="*/ 551180 w 633397"/>
                      <a:gd name="connsiteY21" fmla="*/ 742707 h 772730"/>
                      <a:gd name="connsiteX22" fmla="*/ 601758 w 633397"/>
                      <a:gd name="connsiteY22" fmla="*/ 692701 h 772730"/>
                      <a:gd name="connsiteX23" fmla="*/ 629571 w 633397"/>
                      <a:gd name="connsiteY23" fmla="*/ 626979 h 772730"/>
                      <a:gd name="connsiteX24" fmla="*/ 629667 w 633397"/>
                      <a:gd name="connsiteY24" fmla="*/ 626979 h 772730"/>
                      <a:gd name="connsiteX25" fmla="*/ 630047 w 633397"/>
                      <a:gd name="connsiteY25" fmla="*/ 555446 h 772730"/>
                      <a:gd name="connsiteX26" fmla="*/ 603282 w 633397"/>
                      <a:gd name="connsiteY26" fmla="*/ 489438 h 772730"/>
                      <a:gd name="connsiteX27" fmla="*/ 553276 w 633397"/>
                      <a:gd name="connsiteY27" fmla="*/ 438860 h 772730"/>
                      <a:gd name="connsiteX28" fmla="*/ 553276 w 633397"/>
                      <a:gd name="connsiteY28" fmla="*/ 438860 h 772730"/>
                      <a:gd name="connsiteX29" fmla="*/ 396399 w 633397"/>
                      <a:gd name="connsiteY29" fmla="*/ 336371 h 772730"/>
                      <a:gd name="connsiteX30" fmla="*/ 362109 w 633397"/>
                      <a:gd name="connsiteY30" fmla="*/ 148157 h 772730"/>
                      <a:gd name="connsiteX31" fmla="*/ 335344 w 633397"/>
                      <a:gd name="connsiteY31" fmla="*/ 82149 h 7727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397" h="772730">
                        <a:moveTo>
                          <a:pt x="335344" y="82244"/>
                        </a:moveTo>
                        <a:cubicBezTo>
                          <a:pt x="321818" y="61765"/>
                          <a:pt x="304769" y="44811"/>
                          <a:pt x="285338" y="31571"/>
                        </a:cubicBezTo>
                        <a:lnTo>
                          <a:pt x="285338" y="31571"/>
                        </a:lnTo>
                        <a:cubicBezTo>
                          <a:pt x="265335" y="17950"/>
                          <a:pt x="242951" y="8616"/>
                          <a:pt x="219710" y="3758"/>
                        </a:cubicBezTo>
                        <a:cubicBezTo>
                          <a:pt x="219710" y="3663"/>
                          <a:pt x="219615" y="3663"/>
                          <a:pt x="219425" y="3758"/>
                        </a:cubicBezTo>
                        <a:cubicBezTo>
                          <a:pt x="196088" y="-1005"/>
                          <a:pt x="171895" y="-1290"/>
                          <a:pt x="148178" y="3186"/>
                        </a:cubicBezTo>
                        <a:lnTo>
                          <a:pt x="148082" y="3186"/>
                        </a:lnTo>
                        <a:cubicBezTo>
                          <a:pt x="125032" y="7663"/>
                          <a:pt x="102648" y="16521"/>
                          <a:pt x="82169" y="29952"/>
                        </a:cubicBezTo>
                        <a:cubicBezTo>
                          <a:pt x="61595" y="43477"/>
                          <a:pt x="44546" y="60622"/>
                          <a:pt x="31401" y="80053"/>
                        </a:cubicBezTo>
                        <a:cubicBezTo>
                          <a:pt x="17876" y="100056"/>
                          <a:pt x="8541" y="122439"/>
                          <a:pt x="3779" y="145871"/>
                        </a:cubicBezTo>
                        <a:lnTo>
                          <a:pt x="3779" y="145871"/>
                        </a:lnTo>
                        <a:cubicBezTo>
                          <a:pt x="-1079" y="169112"/>
                          <a:pt x="-1270" y="193401"/>
                          <a:pt x="3302" y="217213"/>
                        </a:cubicBezTo>
                        <a:cubicBezTo>
                          <a:pt x="7684" y="240168"/>
                          <a:pt x="16542" y="262647"/>
                          <a:pt x="30068" y="283221"/>
                        </a:cubicBezTo>
                        <a:cubicBezTo>
                          <a:pt x="43593" y="303700"/>
                          <a:pt x="60643" y="320655"/>
                          <a:pt x="79979" y="333894"/>
                        </a:cubicBezTo>
                        <a:cubicBezTo>
                          <a:pt x="142177" y="376090"/>
                          <a:pt x="192088" y="369137"/>
                          <a:pt x="237903" y="438193"/>
                        </a:cubicBezTo>
                        <a:cubicBezTo>
                          <a:pt x="285528" y="510107"/>
                          <a:pt x="257048" y="550588"/>
                          <a:pt x="271145" y="624407"/>
                        </a:cubicBezTo>
                        <a:cubicBezTo>
                          <a:pt x="275527" y="647362"/>
                          <a:pt x="284385" y="669841"/>
                          <a:pt x="297911" y="690415"/>
                        </a:cubicBezTo>
                        <a:cubicBezTo>
                          <a:pt x="311436" y="710894"/>
                          <a:pt x="328486" y="727848"/>
                          <a:pt x="347917" y="741088"/>
                        </a:cubicBezTo>
                        <a:cubicBezTo>
                          <a:pt x="368015" y="754709"/>
                          <a:pt x="390398" y="764043"/>
                          <a:pt x="413735" y="768901"/>
                        </a:cubicBezTo>
                        <a:lnTo>
                          <a:pt x="413735" y="768901"/>
                        </a:lnTo>
                        <a:cubicBezTo>
                          <a:pt x="436880" y="773759"/>
                          <a:pt x="461169" y="774045"/>
                          <a:pt x="485172" y="769473"/>
                        </a:cubicBezTo>
                        <a:cubicBezTo>
                          <a:pt x="508223" y="765091"/>
                          <a:pt x="530606" y="756233"/>
                          <a:pt x="551180" y="742707"/>
                        </a:cubicBezTo>
                        <a:cubicBezTo>
                          <a:pt x="571659" y="729277"/>
                          <a:pt x="588614" y="712132"/>
                          <a:pt x="601758" y="692701"/>
                        </a:cubicBezTo>
                        <a:cubicBezTo>
                          <a:pt x="615379" y="672603"/>
                          <a:pt x="624809" y="650220"/>
                          <a:pt x="629571" y="626979"/>
                        </a:cubicBezTo>
                        <a:lnTo>
                          <a:pt x="629667" y="626979"/>
                        </a:lnTo>
                        <a:cubicBezTo>
                          <a:pt x="634429" y="603738"/>
                          <a:pt x="634715" y="579449"/>
                          <a:pt x="630047" y="555446"/>
                        </a:cubicBezTo>
                        <a:cubicBezTo>
                          <a:pt x="625666" y="532395"/>
                          <a:pt x="616808" y="510012"/>
                          <a:pt x="603282" y="489438"/>
                        </a:cubicBezTo>
                        <a:cubicBezTo>
                          <a:pt x="589757" y="468959"/>
                          <a:pt x="572707" y="452004"/>
                          <a:pt x="553276" y="438860"/>
                        </a:cubicBezTo>
                        <a:lnTo>
                          <a:pt x="553276" y="438860"/>
                        </a:lnTo>
                        <a:cubicBezTo>
                          <a:pt x="491649" y="396950"/>
                          <a:pt x="440881" y="401141"/>
                          <a:pt x="396399" y="336371"/>
                        </a:cubicBezTo>
                        <a:cubicBezTo>
                          <a:pt x="348298" y="266457"/>
                          <a:pt x="376397" y="222452"/>
                          <a:pt x="362109" y="148157"/>
                        </a:cubicBezTo>
                        <a:cubicBezTo>
                          <a:pt x="357728" y="125106"/>
                          <a:pt x="348869" y="102723"/>
                          <a:pt x="335344" y="82149"/>
                        </a:cubicBezTo>
                        <a:close/>
                      </a:path>
                    </a:pathLst>
                  </a:custGeom>
                  <a:solidFill>
                    <a:srgbClr val="779EE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E38AD9D8-15A5-0687-2921-D900003F6A66}"/>
                      </a:ext>
                    </a:extLst>
                  </p:cNvPr>
                  <p:cNvSpPr/>
                  <p:nvPr/>
                </p:nvSpPr>
                <p:spPr>
                  <a:xfrm>
                    <a:off x="2248976" y="1028884"/>
                    <a:ext cx="364753" cy="364753"/>
                  </a:xfrm>
                  <a:custGeom>
                    <a:avLst/>
                    <a:gdLst>
                      <a:gd name="connsiteX0" fmla="*/ 282627 w 364753"/>
                      <a:gd name="connsiteY0" fmla="*/ 334729 h 364753"/>
                      <a:gd name="connsiteX1" fmla="*/ 334729 w 364753"/>
                      <a:gd name="connsiteY1" fmla="*/ 82126 h 364753"/>
                      <a:gd name="connsiteX2" fmla="*/ 82126 w 364753"/>
                      <a:gd name="connsiteY2" fmla="*/ 30024 h 364753"/>
                      <a:gd name="connsiteX3" fmla="*/ 30024 w 364753"/>
                      <a:gd name="connsiteY3" fmla="*/ 282627 h 364753"/>
                      <a:gd name="connsiteX4" fmla="*/ 282627 w 364753"/>
                      <a:gd name="connsiteY4" fmla="*/ 334729 h 36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4753" h="364753">
                        <a:moveTo>
                          <a:pt x="282627" y="334729"/>
                        </a:moveTo>
                        <a:cubicBezTo>
                          <a:pt x="366733" y="279389"/>
                          <a:pt x="390069" y="166232"/>
                          <a:pt x="334729" y="82126"/>
                        </a:cubicBezTo>
                        <a:cubicBezTo>
                          <a:pt x="279389" y="-1980"/>
                          <a:pt x="166327" y="-25316"/>
                          <a:pt x="82126" y="30024"/>
                        </a:cubicBezTo>
                        <a:cubicBezTo>
                          <a:pt x="-1980" y="85364"/>
                          <a:pt x="-25316" y="198521"/>
                          <a:pt x="30024" y="282627"/>
                        </a:cubicBezTo>
                        <a:cubicBezTo>
                          <a:pt x="85364" y="366733"/>
                          <a:pt x="198521" y="390069"/>
                          <a:pt x="282627" y="334729"/>
                        </a:cubicBezTo>
                        <a:close/>
                      </a:path>
                    </a:pathLst>
                  </a:custGeom>
                  <a:solidFill>
                    <a:srgbClr val="6ED5BF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AE64913-D079-A980-B86E-D8D57A61261C}"/>
                    </a:ext>
                  </a:extLst>
                </p:cNvPr>
                <p:cNvSpPr txBox="1"/>
                <p:nvPr/>
              </p:nvSpPr>
              <p:spPr>
                <a:xfrm>
                  <a:off x="592434" y="1230346"/>
                  <a:ext cx="312906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‘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과학의 역사와 문화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’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 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과목의 주요 내용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B9483C6C-B34A-1FC9-3519-48321CE673D1}"/>
                  </a:ext>
                </a:extLst>
              </p:cNvPr>
              <p:cNvGrpSpPr/>
              <p:nvPr/>
            </p:nvGrpSpPr>
            <p:grpSpPr>
              <a:xfrm>
                <a:off x="592434" y="1570554"/>
                <a:ext cx="7836985" cy="400110"/>
                <a:chOff x="589125" y="1570554"/>
                <a:chExt cx="7836985" cy="4001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63AD790-B8EB-0833-3AC8-22323AB6DC45}"/>
                    </a:ext>
                  </a:extLst>
                </p:cNvPr>
                <p:cNvSpPr txBox="1"/>
                <p:nvPr/>
              </p:nvSpPr>
              <p:spPr>
                <a:xfrm>
                  <a:off x="831082" y="1570554"/>
                  <a:ext cx="7595028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buClr>
                      <a:srgbClr val="286EB4"/>
                    </a:buClr>
                  </a:pP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‘과학의 역사와 문화’는 인류 문명의 역사 속 과학의 특징과 가치를 이해하고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이를 기반으로 과학의 사회적 역할을</a:t>
                  </a:r>
                  <a:b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</a:b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고려하여 미래 사회에 필요한 과학적 소양을 함양하기 위한 과목</a:t>
                  </a:r>
                  <a:endPara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0EBBB07F-C48E-1E2C-F4BC-41A7E840902A}"/>
                    </a:ext>
                  </a:extLst>
                </p:cNvPr>
                <p:cNvGrpSpPr/>
                <p:nvPr/>
              </p:nvGrpSpPr>
              <p:grpSpPr>
                <a:xfrm>
                  <a:off x="589125" y="1588186"/>
                  <a:ext cx="169607" cy="164793"/>
                  <a:chOff x="2553030" y="2601299"/>
                  <a:chExt cx="162989" cy="158363"/>
                </a:xfrm>
              </p:grpSpPr>
              <p:sp>
                <p:nvSpPr>
                  <p:cNvPr id="34" name="자유형: 도형 33">
                    <a:extLst>
                      <a:ext uri="{FF2B5EF4-FFF2-40B4-BE49-F238E27FC236}">
                        <a16:creationId xmlns:a16="http://schemas.microsoft.com/office/drawing/2014/main" id="{E4C33EC3-BEF7-7925-731E-E3909936F2BD}"/>
                      </a:ext>
                    </a:extLst>
                  </p:cNvPr>
                  <p:cNvSpPr/>
                  <p:nvPr/>
                </p:nvSpPr>
                <p:spPr>
                  <a:xfrm>
                    <a:off x="2582663" y="2620342"/>
                    <a:ext cx="133356" cy="108081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rgbClr val="8F519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  <p:sp>
                <p:nvSpPr>
                  <p:cNvPr id="35" name="자유형: 도형 34">
                    <a:extLst>
                      <a:ext uri="{FF2B5EF4-FFF2-40B4-BE49-F238E27FC236}">
                        <a16:creationId xmlns:a16="http://schemas.microsoft.com/office/drawing/2014/main" id="{D9713928-5439-3500-3BBC-00651D4E83B6}"/>
                      </a:ext>
                    </a:extLst>
                  </p:cNvPr>
                  <p:cNvSpPr/>
                  <p:nvPr/>
                </p:nvSpPr>
                <p:spPr>
                  <a:xfrm>
                    <a:off x="2553030" y="2601299"/>
                    <a:ext cx="158363" cy="158363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rgbClr val="8F519A">
                      <a:alpha val="2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</p:grp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B47296CC-C27B-4063-3685-07C917A78EAC}"/>
                  </a:ext>
                </a:extLst>
              </p:cNvPr>
              <p:cNvGrpSpPr/>
              <p:nvPr/>
            </p:nvGrpSpPr>
            <p:grpSpPr>
              <a:xfrm>
                <a:off x="592434" y="2082696"/>
                <a:ext cx="6830299" cy="200055"/>
                <a:chOff x="589125" y="1570554"/>
                <a:chExt cx="6830299" cy="200055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3C5E0661-EF44-00EC-7920-E7DB6733AF16}"/>
                    </a:ext>
                  </a:extLst>
                </p:cNvPr>
                <p:cNvSpPr txBox="1"/>
                <p:nvPr/>
              </p:nvSpPr>
              <p:spPr>
                <a:xfrm>
                  <a:off x="831082" y="1570554"/>
                  <a:ext cx="658834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buClr>
                      <a:srgbClr val="286EB4"/>
                    </a:buClr>
                  </a:pP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과학의 역사에서 중요한 사건이나 사례를 중심으로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과학과 사회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경제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문화 등의 상호작용을 탐색</a:t>
                  </a:r>
                  <a:endPara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  <p:grpSp>
              <p:nvGrpSpPr>
                <p:cNvPr id="68" name="그룹 67">
                  <a:extLst>
                    <a:ext uri="{FF2B5EF4-FFF2-40B4-BE49-F238E27FC236}">
                      <a16:creationId xmlns:a16="http://schemas.microsoft.com/office/drawing/2014/main" id="{79124192-4696-0628-A5E8-0F5EA7BD6894}"/>
                    </a:ext>
                  </a:extLst>
                </p:cNvPr>
                <p:cNvGrpSpPr/>
                <p:nvPr/>
              </p:nvGrpSpPr>
              <p:grpSpPr>
                <a:xfrm>
                  <a:off x="589125" y="1588186"/>
                  <a:ext cx="169607" cy="164793"/>
                  <a:chOff x="2553030" y="2601299"/>
                  <a:chExt cx="162989" cy="158363"/>
                </a:xfrm>
              </p:grpSpPr>
              <p:sp>
                <p:nvSpPr>
                  <p:cNvPr id="69" name="자유형: 도형 68">
                    <a:extLst>
                      <a:ext uri="{FF2B5EF4-FFF2-40B4-BE49-F238E27FC236}">
                        <a16:creationId xmlns:a16="http://schemas.microsoft.com/office/drawing/2014/main" id="{1D5CFAFC-C89C-FBF5-D11D-5A633DB1CBE7}"/>
                      </a:ext>
                    </a:extLst>
                  </p:cNvPr>
                  <p:cNvSpPr/>
                  <p:nvPr/>
                </p:nvSpPr>
                <p:spPr>
                  <a:xfrm>
                    <a:off x="2582663" y="2620342"/>
                    <a:ext cx="133356" cy="108081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rgbClr val="8F519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  <p:sp>
                <p:nvSpPr>
                  <p:cNvPr id="70" name="자유형: 도형 69">
                    <a:extLst>
                      <a:ext uri="{FF2B5EF4-FFF2-40B4-BE49-F238E27FC236}">
                        <a16:creationId xmlns:a16="http://schemas.microsoft.com/office/drawing/2014/main" id="{89892387-30FF-AF6A-6D0D-B839154E4880}"/>
                      </a:ext>
                    </a:extLst>
                  </p:cNvPr>
                  <p:cNvSpPr/>
                  <p:nvPr/>
                </p:nvSpPr>
                <p:spPr>
                  <a:xfrm>
                    <a:off x="2553030" y="2601299"/>
                    <a:ext cx="158363" cy="158363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rgbClr val="8F519A">
                      <a:alpha val="2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</p:grp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94ECB06D-6863-BE5E-ECD2-7D289ACAEE72}"/>
                  </a:ext>
                </a:extLst>
              </p:cNvPr>
              <p:cNvGrpSpPr/>
              <p:nvPr/>
            </p:nvGrpSpPr>
            <p:grpSpPr>
              <a:xfrm>
                <a:off x="592434" y="2394784"/>
                <a:ext cx="7727981" cy="400110"/>
                <a:chOff x="589125" y="1570554"/>
                <a:chExt cx="7727981" cy="400110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ED1237B-E807-2361-F423-1E7D106DD200}"/>
                    </a:ext>
                  </a:extLst>
                </p:cNvPr>
                <p:cNvSpPr txBox="1"/>
                <p:nvPr/>
              </p:nvSpPr>
              <p:spPr>
                <a:xfrm>
                  <a:off x="831082" y="1570554"/>
                  <a:ext cx="7486024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buClr>
                      <a:srgbClr val="286EB4"/>
                    </a:buClr>
                  </a:pP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과학기술의 발달로 인한 사회문화의 변화를 예측하고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이러한 변화의 과정 속에서 발생할 수 있는 다양한 문제를</a:t>
                  </a:r>
                  <a:b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</a:b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지혜롭게 해결할 수 있는 역량을 기르는 데 중점</a:t>
                  </a:r>
                </a:p>
              </p:txBody>
            </p: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AFBB7825-E568-B092-1E5D-4014B18B5745}"/>
                    </a:ext>
                  </a:extLst>
                </p:cNvPr>
                <p:cNvGrpSpPr/>
                <p:nvPr/>
              </p:nvGrpSpPr>
              <p:grpSpPr>
                <a:xfrm>
                  <a:off x="589125" y="1588186"/>
                  <a:ext cx="169607" cy="164793"/>
                  <a:chOff x="2553030" y="2601299"/>
                  <a:chExt cx="162989" cy="158363"/>
                </a:xfrm>
              </p:grpSpPr>
              <p:sp>
                <p:nvSpPr>
                  <p:cNvPr id="74" name="자유형: 도형 73">
                    <a:extLst>
                      <a:ext uri="{FF2B5EF4-FFF2-40B4-BE49-F238E27FC236}">
                        <a16:creationId xmlns:a16="http://schemas.microsoft.com/office/drawing/2014/main" id="{0AD39513-4FE1-4A8D-D607-1C133ACD4E1A}"/>
                      </a:ext>
                    </a:extLst>
                  </p:cNvPr>
                  <p:cNvSpPr/>
                  <p:nvPr/>
                </p:nvSpPr>
                <p:spPr>
                  <a:xfrm>
                    <a:off x="2582663" y="2620342"/>
                    <a:ext cx="133356" cy="108081"/>
                  </a:xfrm>
                  <a:custGeom>
                    <a:avLst/>
                    <a:gdLst>
                      <a:gd name="connsiteX0" fmla="*/ 606439 w 5773608"/>
                      <a:gd name="connsiteY0" fmla="*/ 2200316 h 4679292"/>
                      <a:gd name="connsiteX1" fmla="*/ 1634268 w 5773608"/>
                      <a:gd name="connsiteY1" fmla="*/ 3060633 h 4679292"/>
                      <a:gd name="connsiteX2" fmla="*/ 5296986 w 5773608"/>
                      <a:gd name="connsiteY2" fmla="*/ 40739 h 4679292"/>
                      <a:gd name="connsiteX3" fmla="*/ 5742024 w 5773608"/>
                      <a:gd name="connsiteY3" fmla="*/ 181658 h 4679292"/>
                      <a:gd name="connsiteX4" fmla="*/ 5742024 w 5773608"/>
                      <a:gd name="connsiteY4" fmla="*/ 181658 h 4679292"/>
                      <a:gd name="connsiteX5" fmla="*/ 5639847 w 5773608"/>
                      <a:gd name="connsiteY5" fmla="*/ 580040 h 4679292"/>
                      <a:gd name="connsiteX6" fmla="*/ 2032214 w 5773608"/>
                      <a:gd name="connsiteY6" fmla="*/ 4526417 h 4679292"/>
                      <a:gd name="connsiteX7" fmla="*/ 1427935 w 5773608"/>
                      <a:gd name="connsiteY7" fmla="*/ 4557917 h 4679292"/>
                      <a:gd name="connsiteX8" fmla="*/ 71174 w 5773608"/>
                      <a:gd name="connsiteY8" fmla="*/ 2701469 h 4679292"/>
                      <a:gd name="connsiteX9" fmla="*/ 136391 w 5773608"/>
                      <a:gd name="connsiteY9" fmla="*/ 2196873 h 4679292"/>
                      <a:gd name="connsiteX10" fmla="*/ 136391 w 5773608"/>
                      <a:gd name="connsiteY10" fmla="*/ 2196873 h 4679292"/>
                      <a:gd name="connsiteX11" fmla="*/ 606478 w 5773608"/>
                      <a:gd name="connsiteY11" fmla="*/ 2200237 h 467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73608" h="4679292">
                        <a:moveTo>
                          <a:pt x="606439" y="2200316"/>
                        </a:moveTo>
                        <a:lnTo>
                          <a:pt x="1634268" y="3060633"/>
                        </a:lnTo>
                        <a:cubicBezTo>
                          <a:pt x="2552797" y="1844397"/>
                          <a:pt x="3817510" y="868131"/>
                          <a:pt x="5296986" y="40739"/>
                        </a:cubicBezTo>
                        <a:cubicBezTo>
                          <a:pt x="5458088" y="-49329"/>
                          <a:pt x="5662087" y="15333"/>
                          <a:pt x="5742024" y="181658"/>
                        </a:cubicBezTo>
                        <a:lnTo>
                          <a:pt x="5742024" y="181658"/>
                        </a:lnTo>
                        <a:cubicBezTo>
                          <a:pt x="5809298" y="321667"/>
                          <a:pt x="5766282" y="489813"/>
                          <a:pt x="5639847" y="580040"/>
                        </a:cubicBezTo>
                        <a:cubicBezTo>
                          <a:pt x="4203901" y="1604822"/>
                          <a:pt x="3052842" y="2909821"/>
                          <a:pt x="2032214" y="4526417"/>
                        </a:cubicBezTo>
                        <a:cubicBezTo>
                          <a:pt x="1851247" y="4756297"/>
                          <a:pt x="1527184" y="4693019"/>
                          <a:pt x="1427935" y="4557917"/>
                        </a:cubicBezTo>
                        <a:lnTo>
                          <a:pt x="71174" y="2701469"/>
                        </a:lnTo>
                        <a:cubicBezTo>
                          <a:pt x="-44854" y="2542702"/>
                          <a:pt x="-16163" y="2320895"/>
                          <a:pt x="136391" y="2196873"/>
                        </a:cubicBezTo>
                        <a:lnTo>
                          <a:pt x="136391" y="2196873"/>
                        </a:lnTo>
                        <a:cubicBezTo>
                          <a:pt x="273670" y="2085278"/>
                          <a:pt x="470822" y="2086702"/>
                          <a:pt x="606478" y="2200237"/>
                        </a:cubicBezTo>
                        <a:close/>
                      </a:path>
                    </a:pathLst>
                  </a:custGeom>
                  <a:solidFill>
                    <a:srgbClr val="8F519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71975009-2801-8989-5451-BF86DC4B1571}"/>
                      </a:ext>
                    </a:extLst>
                  </p:cNvPr>
                  <p:cNvSpPr/>
                  <p:nvPr/>
                </p:nvSpPr>
                <p:spPr>
                  <a:xfrm>
                    <a:off x="2553030" y="2601299"/>
                    <a:ext cx="158363" cy="158363"/>
                  </a:xfrm>
                  <a:custGeom>
                    <a:avLst/>
                    <a:gdLst>
                      <a:gd name="connsiteX0" fmla="*/ 6256016 w 6856259"/>
                      <a:gd name="connsiteY0" fmla="*/ 3428090 h 6856219"/>
                      <a:gd name="connsiteX1" fmla="*/ 6033893 w 6856259"/>
                      <a:gd name="connsiteY1" fmla="*/ 4528734 h 6856219"/>
                      <a:gd name="connsiteX2" fmla="*/ 5427713 w 6856259"/>
                      <a:gd name="connsiteY2" fmla="*/ 5427713 h 6856219"/>
                      <a:gd name="connsiteX3" fmla="*/ 4528734 w 6856259"/>
                      <a:gd name="connsiteY3" fmla="*/ 6033893 h 6856219"/>
                      <a:gd name="connsiteX4" fmla="*/ 3428090 w 6856259"/>
                      <a:gd name="connsiteY4" fmla="*/ 6256016 h 6856219"/>
                      <a:gd name="connsiteX5" fmla="*/ 2327407 w 6856259"/>
                      <a:gd name="connsiteY5" fmla="*/ 6033893 h 6856219"/>
                      <a:gd name="connsiteX6" fmla="*/ 1428427 w 6856259"/>
                      <a:gd name="connsiteY6" fmla="*/ 5427713 h 6856219"/>
                      <a:gd name="connsiteX7" fmla="*/ 822248 w 6856259"/>
                      <a:gd name="connsiteY7" fmla="*/ 4528734 h 6856219"/>
                      <a:gd name="connsiteX8" fmla="*/ 600124 w 6856259"/>
                      <a:gd name="connsiteY8" fmla="*/ 3428090 h 6856219"/>
                      <a:gd name="connsiteX9" fmla="*/ 822248 w 6856259"/>
                      <a:gd name="connsiteY9" fmla="*/ 2327446 h 6856219"/>
                      <a:gd name="connsiteX10" fmla="*/ 1428427 w 6856259"/>
                      <a:gd name="connsiteY10" fmla="*/ 1428466 h 6856219"/>
                      <a:gd name="connsiteX11" fmla="*/ 2327407 w 6856259"/>
                      <a:gd name="connsiteY11" fmla="*/ 822287 h 6856219"/>
                      <a:gd name="connsiteX12" fmla="*/ 3428090 w 6856259"/>
                      <a:gd name="connsiteY12" fmla="*/ 600164 h 6856219"/>
                      <a:gd name="connsiteX13" fmla="*/ 4528734 w 6856259"/>
                      <a:gd name="connsiteY13" fmla="*/ 822287 h 6856219"/>
                      <a:gd name="connsiteX14" fmla="*/ 5132420 w 6856259"/>
                      <a:gd name="connsiteY14" fmla="*/ 1171044 h 6856219"/>
                      <a:gd name="connsiteX15" fmla="*/ 5662381 w 6856259"/>
                      <a:gd name="connsiteY15" fmla="*/ 827946 h 6856219"/>
                      <a:gd name="connsiteX16" fmla="*/ 4762571 w 6856259"/>
                      <a:gd name="connsiteY16" fmla="*/ 269492 h 6856219"/>
                      <a:gd name="connsiteX17" fmla="*/ 3428130 w 6856259"/>
                      <a:gd name="connsiteY17" fmla="*/ 0 h 6856219"/>
                      <a:gd name="connsiteX18" fmla="*/ 2093649 w 6856259"/>
                      <a:gd name="connsiteY18" fmla="*/ 269532 h 6856219"/>
                      <a:gd name="connsiteX19" fmla="*/ 1004086 w 6856259"/>
                      <a:gd name="connsiteY19" fmla="*/ 1004086 h 6856219"/>
                      <a:gd name="connsiteX20" fmla="*/ 269532 w 6856259"/>
                      <a:gd name="connsiteY20" fmla="*/ 2093649 h 6856219"/>
                      <a:gd name="connsiteX21" fmla="*/ 0 w 6856259"/>
                      <a:gd name="connsiteY21" fmla="*/ 3428090 h 6856219"/>
                      <a:gd name="connsiteX22" fmla="*/ 269532 w 6856259"/>
                      <a:gd name="connsiteY22" fmla="*/ 4762571 h 6856219"/>
                      <a:gd name="connsiteX23" fmla="*/ 1004086 w 6856259"/>
                      <a:gd name="connsiteY23" fmla="*/ 5852134 h 6856219"/>
                      <a:gd name="connsiteX24" fmla="*/ 2093649 w 6856259"/>
                      <a:gd name="connsiteY24" fmla="*/ 6586688 h 6856219"/>
                      <a:gd name="connsiteX25" fmla="*/ 3428130 w 6856259"/>
                      <a:gd name="connsiteY25" fmla="*/ 6856220 h 6856219"/>
                      <a:gd name="connsiteX26" fmla="*/ 4762610 w 6856259"/>
                      <a:gd name="connsiteY26" fmla="*/ 6586688 h 6856219"/>
                      <a:gd name="connsiteX27" fmla="*/ 5852173 w 6856259"/>
                      <a:gd name="connsiteY27" fmla="*/ 5852134 h 6856219"/>
                      <a:gd name="connsiteX28" fmla="*/ 6586727 w 6856259"/>
                      <a:gd name="connsiteY28" fmla="*/ 4762571 h 6856219"/>
                      <a:gd name="connsiteX29" fmla="*/ 6856259 w 6856259"/>
                      <a:gd name="connsiteY29" fmla="*/ 3428090 h 6856219"/>
                      <a:gd name="connsiteX30" fmla="*/ 6644979 w 6856259"/>
                      <a:gd name="connsiteY30" fmla="*/ 2240821 h 6856219"/>
                      <a:gd name="connsiteX31" fmla="*/ 6152137 w 6856259"/>
                      <a:gd name="connsiteY31" fmla="*/ 2665162 h 6856219"/>
                      <a:gd name="connsiteX32" fmla="*/ 6256056 w 6856259"/>
                      <a:gd name="connsiteY32" fmla="*/ 3428130 h 685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6856259" h="6856219">
                        <a:moveTo>
                          <a:pt x="6256016" y="3428090"/>
                        </a:moveTo>
                        <a:cubicBezTo>
                          <a:pt x="6256016" y="3809969"/>
                          <a:pt x="6181302" y="4180293"/>
                          <a:pt x="6033893" y="4528734"/>
                        </a:cubicBezTo>
                        <a:cubicBezTo>
                          <a:pt x="5891469" y="4865460"/>
                          <a:pt x="5687550" y="5167917"/>
                          <a:pt x="5427713" y="5427713"/>
                        </a:cubicBezTo>
                        <a:cubicBezTo>
                          <a:pt x="5167917" y="5687510"/>
                          <a:pt x="4865460" y="5891469"/>
                          <a:pt x="4528734" y="6033893"/>
                        </a:cubicBezTo>
                        <a:cubicBezTo>
                          <a:pt x="4180293" y="6181262"/>
                          <a:pt x="3809969" y="6256016"/>
                          <a:pt x="3428090" y="6256016"/>
                        </a:cubicBezTo>
                        <a:cubicBezTo>
                          <a:pt x="3046211" y="6256016"/>
                          <a:pt x="2675886" y="6181302"/>
                          <a:pt x="2327407" y="6033893"/>
                        </a:cubicBezTo>
                        <a:cubicBezTo>
                          <a:pt x="1990680" y="5891469"/>
                          <a:pt x="1688224" y="5687550"/>
                          <a:pt x="1428427" y="5427713"/>
                        </a:cubicBezTo>
                        <a:cubicBezTo>
                          <a:pt x="1168630" y="5167917"/>
                          <a:pt x="964671" y="4865460"/>
                          <a:pt x="822248" y="4528734"/>
                        </a:cubicBezTo>
                        <a:cubicBezTo>
                          <a:pt x="674878" y="4180293"/>
                          <a:pt x="600124" y="3809969"/>
                          <a:pt x="600124" y="3428090"/>
                        </a:cubicBezTo>
                        <a:cubicBezTo>
                          <a:pt x="600124" y="3046211"/>
                          <a:pt x="674838" y="2675886"/>
                          <a:pt x="822248" y="2327446"/>
                        </a:cubicBezTo>
                        <a:cubicBezTo>
                          <a:pt x="964671" y="1990720"/>
                          <a:pt x="1168591" y="1688263"/>
                          <a:pt x="1428427" y="1428466"/>
                        </a:cubicBezTo>
                        <a:cubicBezTo>
                          <a:pt x="1688224" y="1168670"/>
                          <a:pt x="1990680" y="964710"/>
                          <a:pt x="2327407" y="822287"/>
                        </a:cubicBezTo>
                        <a:cubicBezTo>
                          <a:pt x="2675847" y="674917"/>
                          <a:pt x="3046171" y="600164"/>
                          <a:pt x="3428090" y="600164"/>
                        </a:cubicBezTo>
                        <a:cubicBezTo>
                          <a:pt x="3810009" y="600164"/>
                          <a:pt x="4180293" y="674878"/>
                          <a:pt x="4528734" y="822287"/>
                        </a:cubicBezTo>
                        <a:cubicBezTo>
                          <a:pt x="4744802" y="913701"/>
                          <a:pt x="4946783" y="1030481"/>
                          <a:pt x="5132420" y="1171044"/>
                        </a:cubicBezTo>
                        <a:cubicBezTo>
                          <a:pt x="5303256" y="1055254"/>
                          <a:pt x="5479712" y="941006"/>
                          <a:pt x="5662381" y="827946"/>
                        </a:cubicBezTo>
                        <a:cubicBezTo>
                          <a:pt x="5393008" y="595930"/>
                          <a:pt x="5091304" y="408552"/>
                          <a:pt x="4762571" y="269492"/>
                        </a:cubicBezTo>
                        <a:cubicBezTo>
                          <a:pt x="4339773" y="90662"/>
                          <a:pt x="3890777" y="0"/>
                          <a:pt x="3428130" y="0"/>
                        </a:cubicBezTo>
                        <a:cubicBezTo>
                          <a:pt x="2965482" y="0"/>
                          <a:pt x="2516486" y="90662"/>
                          <a:pt x="2093649" y="269532"/>
                        </a:cubicBezTo>
                        <a:cubicBezTo>
                          <a:pt x="1685374" y="442228"/>
                          <a:pt x="1318810" y="689362"/>
                          <a:pt x="1004086" y="1004086"/>
                        </a:cubicBezTo>
                        <a:cubicBezTo>
                          <a:pt x="689362" y="1318810"/>
                          <a:pt x="442228" y="1685414"/>
                          <a:pt x="269532" y="2093649"/>
                        </a:cubicBezTo>
                        <a:cubicBezTo>
                          <a:pt x="90662" y="2516486"/>
                          <a:pt x="0" y="2965442"/>
                          <a:pt x="0" y="3428090"/>
                        </a:cubicBezTo>
                        <a:cubicBezTo>
                          <a:pt x="0" y="3890738"/>
                          <a:pt x="90662" y="4339733"/>
                          <a:pt x="269532" y="4762571"/>
                        </a:cubicBezTo>
                        <a:cubicBezTo>
                          <a:pt x="442228" y="5170806"/>
                          <a:pt x="689362" y="5537410"/>
                          <a:pt x="1004086" y="5852134"/>
                        </a:cubicBezTo>
                        <a:cubicBezTo>
                          <a:pt x="1318810" y="6166858"/>
                          <a:pt x="1685414" y="6413991"/>
                          <a:pt x="2093649" y="6586688"/>
                        </a:cubicBezTo>
                        <a:cubicBezTo>
                          <a:pt x="2516486" y="6765518"/>
                          <a:pt x="2965442" y="6856220"/>
                          <a:pt x="3428130" y="6856220"/>
                        </a:cubicBezTo>
                        <a:cubicBezTo>
                          <a:pt x="3890817" y="6856220"/>
                          <a:pt x="4339773" y="6765518"/>
                          <a:pt x="4762610" y="6586688"/>
                        </a:cubicBezTo>
                        <a:cubicBezTo>
                          <a:pt x="5170845" y="6413991"/>
                          <a:pt x="5537450" y="6166858"/>
                          <a:pt x="5852173" y="5852134"/>
                        </a:cubicBezTo>
                        <a:cubicBezTo>
                          <a:pt x="6166897" y="5537410"/>
                          <a:pt x="6414031" y="5170806"/>
                          <a:pt x="6586727" y="4762571"/>
                        </a:cubicBezTo>
                        <a:cubicBezTo>
                          <a:pt x="6765558" y="4339733"/>
                          <a:pt x="6856259" y="3890777"/>
                          <a:pt x="6856259" y="3428090"/>
                        </a:cubicBezTo>
                        <a:cubicBezTo>
                          <a:pt x="6856259" y="3018747"/>
                          <a:pt x="6785225" y="2620128"/>
                          <a:pt x="6644979" y="2240821"/>
                        </a:cubicBezTo>
                        <a:cubicBezTo>
                          <a:pt x="6477150" y="2377150"/>
                          <a:pt x="6313080" y="2518426"/>
                          <a:pt x="6152137" y="2665162"/>
                        </a:cubicBezTo>
                        <a:cubicBezTo>
                          <a:pt x="6221191" y="2911900"/>
                          <a:pt x="6256056" y="3167304"/>
                          <a:pt x="6256056" y="3428130"/>
                        </a:cubicBezTo>
                        <a:close/>
                      </a:path>
                    </a:pathLst>
                  </a:custGeom>
                  <a:solidFill>
                    <a:srgbClr val="8F519A">
                      <a:alpha val="2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/>
                  </a:p>
                </p:txBody>
              </p:sp>
            </p:grp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5EAF82FB-DF36-3766-2C6D-B0D98283F939}"/>
                </a:ext>
              </a:extLst>
            </p:cNvPr>
            <p:cNvGrpSpPr/>
            <p:nvPr/>
          </p:nvGrpSpPr>
          <p:grpSpPr>
            <a:xfrm>
              <a:off x="715040" y="3070860"/>
              <a:ext cx="7713921" cy="1302703"/>
              <a:chOff x="753228" y="3124200"/>
              <a:chExt cx="7637546" cy="1206500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F3C54569-C374-2F55-D5D9-E40BB10832CA}"/>
                  </a:ext>
                </a:extLst>
              </p:cNvPr>
              <p:cNvGrpSpPr/>
              <p:nvPr/>
            </p:nvGrpSpPr>
            <p:grpSpPr>
              <a:xfrm>
                <a:off x="753228" y="3124200"/>
                <a:ext cx="3771038" cy="1206500"/>
                <a:chOff x="1116274" y="2857054"/>
                <a:chExt cx="3413872" cy="1410147"/>
              </a:xfrm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E9F89B65-98CF-5452-B518-8E35471ED797}"/>
                    </a:ext>
                  </a:extLst>
                </p:cNvPr>
                <p:cNvSpPr/>
                <p:nvPr/>
              </p:nvSpPr>
              <p:spPr>
                <a:xfrm flipH="1">
                  <a:off x="1116274" y="2857054"/>
                  <a:ext cx="3413872" cy="1410147"/>
                </a:xfrm>
                <a:prstGeom prst="roundRect">
                  <a:avLst>
                    <a:gd name="adj" fmla="val 5255"/>
                  </a:avLst>
                </a:prstGeom>
                <a:solidFill>
                  <a:srgbClr val="89539B">
                    <a:alpha val="17000"/>
                  </a:srgbClr>
                </a:solidFill>
                <a:ln w="15875">
                  <a:solidFill>
                    <a:srgbClr val="C1A6C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FC3BB75-DAB0-ECC0-DA13-19372CBA58CE}"/>
                    </a:ext>
                  </a:extLst>
                </p:cNvPr>
                <p:cNvSpPr txBox="1"/>
                <p:nvPr/>
              </p:nvSpPr>
              <p:spPr>
                <a:xfrm>
                  <a:off x="1990578" y="3345573"/>
                  <a:ext cx="1665262" cy="433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2015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개정 교육과정에서는</a:t>
                  </a:r>
                  <a:endPara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‘과학사‘ 과목이 있었음</a:t>
                  </a:r>
                  <a:endPara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04B94FF7-3C67-695B-C923-0ADA77AE24E0}"/>
                  </a:ext>
                </a:extLst>
              </p:cNvPr>
              <p:cNvGrpSpPr/>
              <p:nvPr/>
            </p:nvGrpSpPr>
            <p:grpSpPr>
              <a:xfrm>
                <a:off x="4619736" y="3124200"/>
                <a:ext cx="3771038" cy="1206500"/>
                <a:chOff x="4613854" y="2857054"/>
                <a:chExt cx="3413872" cy="1410147"/>
              </a:xfrm>
            </p:grpSpPr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B42B72B2-39A1-F314-2D7D-2D8BD40A0BDD}"/>
                    </a:ext>
                  </a:extLst>
                </p:cNvPr>
                <p:cNvSpPr/>
                <p:nvPr/>
              </p:nvSpPr>
              <p:spPr>
                <a:xfrm flipH="1">
                  <a:off x="4613854" y="2857054"/>
                  <a:ext cx="3413872" cy="1410147"/>
                </a:xfrm>
                <a:prstGeom prst="roundRect">
                  <a:avLst>
                    <a:gd name="adj" fmla="val 5255"/>
                  </a:avLst>
                </a:prstGeom>
                <a:solidFill>
                  <a:srgbClr val="89539B">
                    <a:alpha val="17000"/>
                  </a:srgbClr>
                </a:solidFill>
                <a:ln w="15875">
                  <a:solidFill>
                    <a:srgbClr val="C1A6C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D51C3E5-AB6D-0F86-9A8B-A5F7F598131E}"/>
                    </a:ext>
                  </a:extLst>
                </p:cNvPr>
                <p:cNvSpPr txBox="1"/>
                <p:nvPr/>
              </p:nvSpPr>
              <p:spPr>
                <a:xfrm>
                  <a:off x="5145478" y="3129018"/>
                  <a:ext cx="2350621" cy="866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'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과학사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'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에서는</a:t>
                  </a:r>
                  <a:endParaRPr lang="en-US" altLang="ko-KR" sz="13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'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과학이란 무엇인가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서양 과학사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동양 및 한국 과학사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과학과 현대 사회</a:t>
                  </a:r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’</a:t>
                  </a:r>
                </a:p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4</a:t>
                  </a:r>
                  <a:r>
                    <a:rPr lang="ko-KR" altLang="en-US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개 영역으로 구성</a:t>
                  </a:r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3792253-2919-AB6F-5FAD-18DB95B218F8}"/>
                </a:ext>
              </a:extLst>
            </p:cNvPr>
            <p:cNvGrpSpPr/>
            <p:nvPr/>
          </p:nvGrpSpPr>
          <p:grpSpPr>
            <a:xfrm>
              <a:off x="323851" y="4313203"/>
              <a:ext cx="8496300" cy="1925673"/>
              <a:chOff x="323851" y="4313203"/>
              <a:chExt cx="8496300" cy="1925673"/>
            </a:xfrm>
          </p:grpSpPr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FF2F5780-5E5B-21BC-9C3E-F09DDD67A196}"/>
                  </a:ext>
                </a:extLst>
              </p:cNvPr>
              <p:cNvSpPr/>
              <p:nvPr/>
            </p:nvSpPr>
            <p:spPr>
              <a:xfrm rot="16200000">
                <a:off x="4411401" y="281813"/>
                <a:ext cx="321200" cy="8383979"/>
              </a:xfrm>
              <a:custGeom>
                <a:avLst/>
                <a:gdLst>
                  <a:gd name="connsiteX0" fmla="*/ 321200 w 321200"/>
                  <a:gd name="connsiteY0" fmla="*/ 564417 h 8383979"/>
                  <a:gd name="connsiteX1" fmla="*/ 321198 w 321200"/>
                  <a:gd name="connsiteY1" fmla="*/ 564439 h 8383979"/>
                  <a:gd name="connsiteX2" fmla="*/ 321198 w 321200"/>
                  <a:gd name="connsiteY2" fmla="*/ 7819539 h 8383979"/>
                  <a:gd name="connsiteX3" fmla="*/ 321200 w 321200"/>
                  <a:gd name="connsiteY3" fmla="*/ 7819562 h 8383979"/>
                  <a:gd name="connsiteX4" fmla="*/ 321198 w 321200"/>
                  <a:gd name="connsiteY4" fmla="*/ 7819584 h 8383979"/>
                  <a:gd name="connsiteX5" fmla="*/ 321198 w 321200"/>
                  <a:gd name="connsiteY5" fmla="*/ 7951700 h 8383979"/>
                  <a:gd name="connsiteX6" fmla="*/ 312397 w 321200"/>
                  <a:gd name="connsiteY6" fmla="*/ 7951700 h 8383979"/>
                  <a:gd name="connsiteX7" fmla="*/ 312277 w 321200"/>
                  <a:gd name="connsiteY7" fmla="*/ 7953489 h 8383979"/>
                  <a:gd name="connsiteX8" fmla="*/ 285511 w 321200"/>
                  <a:gd name="connsiteY8" fmla="*/ 8069917 h 8383979"/>
                  <a:gd name="connsiteX9" fmla="*/ 0 w 321200"/>
                  <a:gd name="connsiteY9" fmla="*/ 8383979 h 8383979"/>
                  <a:gd name="connsiteX10" fmla="*/ 0 w 321200"/>
                  <a:gd name="connsiteY10" fmla="*/ 7951700 h 8383979"/>
                  <a:gd name="connsiteX11" fmla="*/ 0 w 321200"/>
                  <a:gd name="connsiteY11" fmla="*/ 7255145 h 8383979"/>
                  <a:gd name="connsiteX12" fmla="*/ 0 w 321200"/>
                  <a:gd name="connsiteY12" fmla="*/ 1128833 h 8383979"/>
                  <a:gd name="connsiteX13" fmla="*/ 0 w 321200"/>
                  <a:gd name="connsiteY13" fmla="*/ 432279 h 8383979"/>
                  <a:gd name="connsiteX14" fmla="*/ 0 w 321200"/>
                  <a:gd name="connsiteY14" fmla="*/ 0 h 8383979"/>
                  <a:gd name="connsiteX15" fmla="*/ 285511 w 321200"/>
                  <a:gd name="connsiteY15" fmla="*/ 314062 h 8383979"/>
                  <a:gd name="connsiteX16" fmla="*/ 312277 w 321200"/>
                  <a:gd name="connsiteY16" fmla="*/ 430490 h 8383979"/>
                  <a:gd name="connsiteX17" fmla="*/ 312397 w 321200"/>
                  <a:gd name="connsiteY17" fmla="*/ 432279 h 8383979"/>
                  <a:gd name="connsiteX18" fmla="*/ 321198 w 321200"/>
                  <a:gd name="connsiteY18" fmla="*/ 432279 h 8383979"/>
                  <a:gd name="connsiteX19" fmla="*/ 321198 w 321200"/>
                  <a:gd name="connsiteY19" fmla="*/ 564394 h 8383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200" h="8383979">
                    <a:moveTo>
                      <a:pt x="321200" y="564417"/>
                    </a:moveTo>
                    <a:lnTo>
                      <a:pt x="321198" y="564439"/>
                    </a:lnTo>
                    <a:lnTo>
                      <a:pt x="321198" y="7819539"/>
                    </a:lnTo>
                    <a:lnTo>
                      <a:pt x="321200" y="7819562"/>
                    </a:lnTo>
                    <a:lnTo>
                      <a:pt x="321198" y="7819584"/>
                    </a:lnTo>
                    <a:lnTo>
                      <a:pt x="321198" y="7951700"/>
                    </a:lnTo>
                    <a:lnTo>
                      <a:pt x="312397" y="7951700"/>
                    </a:lnTo>
                    <a:lnTo>
                      <a:pt x="312277" y="7953489"/>
                    </a:lnTo>
                    <a:cubicBezTo>
                      <a:pt x="306329" y="7996187"/>
                      <a:pt x="297407" y="8035968"/>
                      <a:pt x="285511" y="8069917"/>
                    </a:cubicBezTo>
                    <a:cubicBezTo>
                      <a:pt x="127786" y="8069917"/>
                      <a:pt x="0" y="8210556"/>
                      <a:pt x="0" y="8383979"/>
                    </a:cubicBezTo>
                    <a:lnTo>
                      <a:pt x="0" y="7951700"/>
                    </a:lnTo>
                    <a:lnTo>
                      <a:pt x="0" y="7255145"/>
                    </a:lnTo>
                    <a:lnTo>
                      <a:pt x="0" y="1128833"/>
                    </a:lnTo>
                    <a:lnTo>
                      <a:pt x="0" y="432279"/>
                    </a:lnTo>
                    <a:lnTo>
                      <a:pt x="0" y="0"/>
                    </a:lnTo>
                    <a:cubicBezTo>
                      <a:pt x="0" y="173423"/>
                      <a:pt x="127786" y="314062"/>
                      <a:pt x="285511" y="314062"/>
                    </a:cubicBezTo>
                    <a:cubicBezTo>
                      <a:pt x="297407" y="348011"/>
                      <a:pt x="306329" y="387792"/>
                      <a:pt x="312277" y="430490"/>
                    </a:cubicBezTo>
                    <a:lnTo>
                      <a:pt x="312397" y="432279"/>
                    </a:lnTo>
                    <a:lnTo>
                      <a:pt x="321198" y="432279"/>
                    </a:lnTo>
                    <a:lnTo>
                      <a:pt x="321198" y="564394"/>
                    </a:lnTo>
                    <a:close/>
                  </a:path>
                </a:pathLst>
              </a:custGeom>
              <a:gradFill>
                <a:gsLst>
                  <a:gs pos="89000">
                    <a:schemeClr val="tx1">
                      <a:alpha val="15000"/>
                    </a:schemeClr>
                  </a:gs>
                  <a:gs pos="36000">
                    <a:schemeClr val="tx1">
                      <a:alpha val="0"/>
                    </a:schemeClr>
                  </a:gs>
                </a:gsLst>
                <a:lin ang="10800000" scaled="0"/>
              </a:gradFill>
              <a:ln w="199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6D857AC7-CDA1-46AF-16D5-4943B0B061F3}"/>
                  </a:ext>
                </a:extLst>
              </p:cNvPr>
              <p:cNvGrpSpPr/>
              <p:nvPr/>
            </p:nvGrpSpPr>
            <p:grpSpPr>
              <a:xfrm>
                <a:off x="323851" y="4634404"/>
                <a:ext cx="8496300" cy="1604472"/>
                <a:chOff x="323851" y="4634404"/>
                <a:chExt cx="8496300" cy="1604472"/>
              </a:xfrm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8B090A37-F5BF-2A71-D337-79B823BF4DD9}"/>
                    </a:ext>
                  </a:extLst>
                </p:cNvPr>
                <p:cNvSpPr/>
                <p:nvPr/>
              </p:nvSpPr>
              <p:spPr>
                <a:xfrm>
                  <a:off x="323851" y="4634404"/>
                  <a:ext cx="8496300" cy="1604472"/>
                </a:xfrm>
                <a:prstGeom prst="roundRect">
                  <a:avLst>
                    <a:gd name="adj" fmla="val 4993"/>
                  </a:avLst>
                </a:prstGeom>
                <a:gradFill>
                  <a:gsLst>
                    <a:gs pos="11000">
                      <a:srgbClr val="8F519A"/>
                    </a:gs>
                    <a:gs pos="100000">
                      <a:srgbClr val="286EB4"/>
                    </a:gs>
                  </a:gsLst>
                  <a:lin ang="2700000" scaled="0"/>
                </a:gradFill>
                <a:ln w="19050">
                  <a:solidFill>
                    <a:schemeClr val="bg1"/>
                  </a:solidFill>
                </a:ln>
                <a:effectLst>
                  <a:outerShdw dist="38100" dir="5400000" algn="t" rotWithShape="0">
                    <a:srgbClr val="645DA5">
                      <a:alpha val="45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6096832-E675-4D75-3511-39D5BEC530F1}"/>
                    </a:ext>
                  </a:extLst>
                </p:cNvPr>
                <p:cNvSpPr txBox="1"/>
                <p:nvPr/>
              </p:nvSpPr>
              <p:spPr>
                <a:xfrm>
                  <a:off x="2100171" y="5195534"/>
                  <a:ext cx="4943661" cy="7899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2022 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개정교육과정에서는 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'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과학의 역사와 문화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' 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과목에서는</a:t>
                  </a:r>
                  <a:endPara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'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과학과 문명의 탄생과 통합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변화하는 과학과 세계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,</a:t>
                  </a: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과학과 인류의 미래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’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의 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3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개 영역으로 다룸</a:t>
                  </a:r>
                  <a:endParaRPr lang="en-US" altLang="ko-KR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  <p:grpSp>
              <p:nvGrpSpPr>
                <p:cNvPr id="115" name="그룹 114">
                  <a:extLst>
                    <a:ext uri="{FF2B5EF4-FFF2-40B4-BE49-F238E27FC236}">
                      <a16:creationId xmlns:a16="http://schemas.microsoft.com/office/drawing/2014/main" id="{FBC9D261-C649-0072-BCFE-D075E991E116}"/>
                    </a:ext>
                  </a:extLst>
                </p:cNvPr>
                <p:cNvGrpSpPr/>
                <p:nvPr/>
              </p:nvGrpSpPr>
              <p:grpSpPr>
                <a:xfrm>
                  <a:off x="7575778" y="4728512"/>
                  <a:ext cx="1244372" cy="1510364"/>
                  <a:chOff x="7575778" y="4728512"/>
                  <a:chExt cx="1244372" cy="1510364"/>
                </a:xfrm>
              </p:grpSpPr>
              <p:grpSp>
                <p:nvGrpSpPr>
                  <p:cNvPr id="116" name="그룹 115">
                    <a:extLst>
                      <a:ext uri="{FF2B5EF4-FFF2-40B4-BE49-F238E27FC236}">
                        <a16:creationId xmlns:a16="http://schemas.microsoft.com/office/drawing/2014/main" id="{ABB8790A-5AEC-49E9-18C4-189407C45544}"/>
                      </a:ext>
                    </a:extLst>
                  </p:cNvPr>
                  <p:cNvGrpSpPr/>
                  <p:nvPr/>
                </p:nvGrpSpPr>
                <p:grpSpPr>
                  <a:xfrm>
                    <a:off x="7575778" y="4737114"/>
                    <a:ext cx="1243369" cy="1501762"/>
                    <a:chOff x="7575778" y="7170249"/>
                    <a:chExt cx="1243369" cy="1501762"/>
                  </a:xfrm>
                  <a:solidFill>
                    <a:srgbClr val="7CA1E5">
                      <a:alpha val="18000"/>
                    </a:srgbClr>
                  </a:solidFill>
                </p:grpSpPr>
                <p:sp>
                  <p:nvSpPr>
                    <p:cNvPr id="118" name="자유형: 도형 117">
                      <a:extLst>
                        <a:ext uri="{FF2B5EF4-FFF2-40B4-BE49-F238E27FC236}">
                          <a16:creationId xmlns:a16="http://schemas.microsoft.com/office/drawing/2014/main" id="{13FDECC1-BF7A-EDE6-136D-23B7FEB9599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746889" y="7197443"/>
                      <a:ext cx="406095" cy="351708"/>
                    </a:xfrm>
                    <a:custGeom>
                      <a:avLst/>
                      <a:gdLst>
                        <a:gd name="connsiteX0" fmla="*/ 0 w 406095"/>
                        <a:gd name="connsiteY0" fmla="*/ 175853 h 351708"/>
                        <a:gd name="connsiteX1" fmla="*/ 101523 w 406095"/>
                        <a:gd name="connsiteY1" fmla="*/ 0 h 351708"/>
                        <a:gd name="connsiteX2" fmla="*/ 304571 w 406095"/>
                        <a:gd name="connsiteY2" fmla="*/ 0 h 351708"/>
                        <a:gd name="connsiteX3" fmla="*/ 406095 w 406095"/>
                        <a:gd name="connsiteY3" fmla="*/ 175853 h 351708"/>
                        <a:gd name="connsiteX4" fmla="*/ 304571 w 406095"/>
                        <a:gd name="connsiteY4" fmla="*/ 351708 h 351708"/>
                        <a:gd name="connsiteX5" fmla="*/ 101523 w 406095"/>
                        <a:gd name="connsiteY5" fmla="*/ 351708 h 351708"/>
                        <a:gd name="connsiteX6" fmla="*/ 0 w 406095"/>
                        <a:gd name="connsiteY6" fmla="*/ 175853 h 351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095" h="351708">
                          <a:moveTo>
                            <a:pt x="0" y="175853"/>
                          </a:moveTo>
                          <a:lnTo>
                            <a:pt x="101523" y="0"/>
                          </a:lnTo>
                          <a:lnTo>
                            <a:pt x="304571" y="0"/>
                          </a:lnTo>
                          <a:lnTo>
                            <a:pt x="406095" y="175853"/>
                          </a:lnTo>
                          <a:lnTo>
                            <a:pt x="304571" y="351708"/>
                          </a:lnTo>
                          <a:lnTo>
                            <a:pt x="101523" y="351708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19" name="자유형: 도형 118">
                      <a:extLst>
                        <a:ext uri="{FF2B5EF4-FFF2-40B4-BE49-F238E27FC236}">
                          <a16:creationId xmlns:a16="http://schemas.microsoft.com/office/drawing/2014/main" id="{DB68D6E0-730D-5304-3605-F691F4ED4E1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944985" y="7540713"/>
                      <a:ext cx="406234" cy="351707"/>
                    </a:xfrm>
                    <a:custGeom>
                      <a:avLst/>
                      <a:gdLst>
                        <a:gd name="connsiteX0" fmla="*/ 0 w 406234"/>
                        <a:gd name="connsiteY0" fmla="*/ 175853 h 351707"/>
                        <a:gd name="connsiteX1" fmla="*/ 101524 w 406234"/>
                        <a:gd name="connsiteY1" fmla="*/ 0 h 351707"/>
                        <a:gd name="connsiteX2" fmla="*/ 304711 w 406234"/>
                        <a:gd name="connsiteY2" fmla="*/ 0 h 351707"/>
                        <a:gd name="connsiteX3" fmla="*/ 406234 w 406234"/>
                        <a:gd name="connsiteY3" fmla="*/ 175853 h 351707"/>
                        <a:gd name="connsiteX4" fmla="*/ 304711 w 406234"/>
                        <a:gd name="connsiteY4" fmla="*/ 351707 h 351707"/>
                        <a:gd name="connsiteX5" fmla="*/ 101524 w 406234"/>
                        <a:gd name="connsiteY5" fmla="*/ 351707 h 351707"/>
                        <a:gd name="connsiteX6" fmla="*/ 0 w 406234"/>
                        <a:gd name="connsiteY6" fmla="*/ 175853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4" h="351707">
                          <a:moveTo>
                            <a:pt x="0" y="175853"/>
                          </a:moveTo>
                          <a:lnTo>
                            <a:pt x="101524" y="0"/>
                          </a:lnTo>
                          <a:lnTo>
                            <a:pt x="304711" y="0"/>
                          </a:lnTo>
                          <a:lnTo>
                            <a:pt x="406234" y="175853"/>
                          </a:lnTo>
                          <a:lnTo>
                            <a:pt x="304711" y="351707"/>
                          </a:lnTo>
                          <a:lnTo>
                            <a:pt x="101524" y="35170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20" name="자유형: 도형 119">
                      <a:extLst>
                        <a:ext uri="{FF2B5EF4-FFF2-40B4-BE49-F238E27FC236}">
                          <a16:creationId xmlns:a16="http://schemas.microsoft.com/office/drawing/2014/main" id="{588F15D3-E0DD-769D-7222-C4E5E63B3AE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341388" y="7540643"/>
                      <a:ext cx="406234" cy="351846"/>
                    </a:xfrm>
                    <a:custGeom>
                      <a:avLst/>
                      <a:gdLst>
                        <a:gd name="connsiteX0" fmla="*/ 0 w 406234"/>
                        <a:gd name="connsiteY0" fmla="*/ 175992 h 351846"/>
                        <a:gd name="connsiteX1" fmla="*/ 101523 w 406234"/>
                        <a:gd name="connsiteY1" fmla="*/ 0 h 351846"/>
                        <a:gd name="connsiteX2" fmla="*/ 304710 w 406234"/>
                        <a:gd name="connsiteY2" fmla="*/ 0 h 351846"/>
                        <a:gd name="connsiteX3" fmla="*/ 406234 w 406234"/>
                        <a:gd name="connsiteY3" fmla="*/ 175992 h 351846"/>
                        <a:gd name="connsiteX4" fmla="*/ 304710 w 406234"/>
                        <a:gd name="connsiteY4" fmla="*/ 351846 h 351846"/>
                        <a:gd name="connsiteX5" fmla="*/ 101523 w 406234"/>
                        <a:gd name="connsiteY5" fmla="*/ 351846 h 351846"/>
                        <a:gd name="connsiteX6" fmla="*/ 0 w 406234"/>
                        <a:gd name="connsiteY6" fmla="*/ 175992 h 351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4" h="351846">
                          <a:moveTo>
                            <a:pt x="0" y="175992"/>
                          </a:moveTo>
                          <a:lnTo>
                            <a:pt x="101523" y="0"/>
                          </a:lnTo>
                          <a:lnTo>
                            <a:pt x="304710" y="0"/>
                          </a:lnTo>
                          <a:lnTo>
                            <a:pt x="406234" y="175992"/>
                          </a:lnTo>
                          <a:lnTo>
                            <a:pt x="304710" y="351846"/>
                          </a:lnTo>
                          <a:lnTo>
                            <a:pt x="101523" y="351846"/>
                          </a:lnTo>
                          <a:lnTo>
                            <a:pt x="0" y="175992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24" name="자유형: 도형 123">
                      <a:extLst>
                        <a:ext uri="{FF2B5EF4-FFF2-40B4-BE49-F238E27FC236}">
                          <a16:creationId xmlns:a16="http://schemas.microsoft.com/office/drawing/2014/main" id="{C3951398-27FA-B63C-BA18-2767951F506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746889" y="7883983"/>
                      <a:ext cx="406095" cy="351708"/>
                    </a:xfrm>
                    <a:custGeom>
                      <a:avLst/>
                      <a:gdLst>
                        <a:gd name="connsiteX0" fmla="*/ 0 w 406095"/>
                        <a:gd name="connsiteY0" fmla="*/ 175853 h 351708"/>
                        <a:gd name="connsiteX1" fmla="*/ 101523 w 406095"/>
                        <a:gd name="connsiteY1" fmla="*/ 0 h 351708"/>
                        <a:gd name="connsiteX2" fmla="*/ 304571 w 406095"/>
                        <a:gd name="connsiteY2" fmla="*/ 0 h 351708"/>
                        <a:gd name="connsiteX3" fmla="*/ 406095 w 406095"/>
                        <a:gd name="connsiteY3" fmla="*/ 175853 h 351708"/>
                        <a:gd name="connsiteX4" fmla="*/ 304571 w 406095"/>
                        <a:gd name="connsiteY4" fmla="*/ 351708 h 351708"/>
                        <a:gd name="connsiteX5" fmla="*/ 101523 w 406095"/>
                        <a:gd name="connsiteY5" fmla="*/ 351708 h 351708"/>
                        <a:gd name="connsiteX6" fmla="*/ 0 w 406095"/>
                        <a:gd name="connsiteY6" fmla="*/ 175853 h 351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095" h="351708">
                          <a:moveTo>
                            <a:pt x="0" y="175853"/>
                          </a:moveTo>
                          <a:lnTo>
                            <a:pt x="101523" y="0"/>
                          </a:lnTo>
                          <a:lnTo>
                            <a:pt x="304571" y="0"/>
                          </a:lnTo>
                          <a:lnTo>
                            <a:pt x="406095" y="175853"/>
                          </a:lnTo>
                          <a:lnTo>
                            <a:pt x="304571" y="351708"/>
                          </a:lnTo>
                          <a:lnTo>
                            <a:pt x="101523" y="351708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28" name="자유형: 도형 127">
                      <a:extLst>
                        <a:ext uri="{FF2B5EF4-FFF2-40B4-BE49-F238E27FC236}">
                          <a16:creationId xmlns:a16="http://schemas.microsoft.com/office/drawing/2014/main" id="{571BFA8C-2279-A0AE-5CC3-2E816CEBED1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143221" y="7883984"/>
                      <a:ext cx="406095" cy="351707"/>
                    </a:xfrm>
                    <a:custGeom>
                      <a:avLst/>
                      <a:gdLst>
                        <a:gd name="connsiteX0" fmla="*/ 0 w 406095"/>
                        <a:gd name="connsiteY0" fmla="*/ 175852 h 351707"/>
                        <a:gd name="connsiteX1" fmla="*/ 101523 w 406095"/>
                        <a:gd name="connsiteY1" fmla="*/ 0 h 351707"/>
                        <a:gd name="connsiteX2" fmla="*/ 304571 w 406095"/>
                        <a:gd name="connsiteY2" fmla="*/ 0 h 351707"/>
                        <a:gd name="connsiteX3" fmla="*/ 406095 w 406095"/>
                        <a:gd name="connsiteY3" fmla="*/ 175852 h 351707"/>
                        <a:gd name="connsiteX4" fmla="*/ 304571 w 406095"/>
                        <a:gd name="connsiteY4" fmla="*/ 351707 h 351707"/>
                        <a:gd name="connsiteX5" fmla="*/ 101523 w 406095"/>
                        <a:gd name="connsiteY5" fmla="*/ 351707 h 351707"/>
                        <a:gd name="connsiteX6" fmla="*/ 0 w 406095"/>
                        <a:gd name="connsiteY6" fmla="*/ 175852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095" h="351707">
                          <a:moveTo>
                            <a:pt x="0" y="175852"/>
                          </a:moveTo>
                          <a:lnTo>
                            <a:pt x="101523" y="0"/>
                          </a:lnTo>
                          <a:lnTo>
                            <a:pt x="304571" y="0"/>
                          </a:lnTo>
                          <a:lnTo>
                            <a:pt x="406095" y="175852"/>
                          </a:lnTo>
                          <a:lnTo>
                            <a:pt x="304571" y="351707"/>
                          </a:lnTo>
                          <a:lnTo>
                            <a:pt x="101523" y="351707"/>
                          </a:lnTo>
                          <a:lnTo>
                            <a:pt x="0" y="175852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29" name="자유형: 도형 128">
                      <a:extLst>
                        <a:ext uri="{FF2B5EF4-FFF2-40B4-BE49-F238E27FC236}">
                          <a16:creationId xmlns:a16="http://schemas.microsoft.com/office/drawing/2014/main" id="{50C8510E-46A4-F118-A455-A914FA545E4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548585" y="8227183"/>
                      <a:ext cx="406233" cy="351847"/>
                    </a:xfrm>
                    <a:custGeom>
                      <a:avLst/>
                      <a:gdLst>
                        <a:gd name="connsiteX0" fmla="*/ 0 w 406233"/>
                        <a:gd name="connsiteY0" fmla="*/ 175853 h 351847"/>
                        <a:gd name="connsiteX1" fmla="*/ 101663 w 406233"/>
                        <a:gd name="connsiteY1" fmla="*/ 0 h 351847"/>
                        <a:gd name="connsiteX2" fmla="*/ 304709 w 406233"/>
                        <a:gd name="connsiteY2" fmla="*/ 0 h 351847"/>
                        <a:gd name="connsiteX3" fmla="*/ 406233 w 406233"/>
                        <a:gd name="connsiteY3" fmla="*/ 175853 h 351847"/>
                        <a:gd name="connsiteX4" fmla="*/ 304709 w 406233"/>
                        <a:gd name="connsiteY4" fmla="*/ 351847 h 351847"/>
                        <a:gd name="connsiteX5" fmla="*/ 101662 w 406233"/>
                        <a:gd name="connsiteY5" fmla="*/ 351847 h 351847"/>
                        <a:gd name="connsiteX6" fmla="*/ 0 w 406233"/>
                        <a:gd name="connsiteY6" fmla="*/ 175853 h 3518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3" h="351847">
                          <a:moveTo>
                            <a:pt x="0" y="175853"/>
                          </a:moveTo>
                          <a:lnTo>
                            <a:pt x="101663" y="0"/>
                          </a:lnTo>
                          <a:lnTo>
                            <a:pt x="304709" y="0"/>
                          </a:lnTo>
                          <a:lnTo>
                            <a:pt x="406233" y="175853"/>
                          </a:lnTo>
                          <a:lnTo>
                            <a:pt x="304709" y="351847"/>
                          </a:lnTo>
                          <a:lnTo>
                            <a:pt x="101662" y="35184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30" name="자유형: 도형 129">
                      <a:extLst>
                        <a:ext uri="{FF2B5EF4-FFF2-40B4-BE49-F238E27FC236}">
                          <a16:creationId xmlns:a16="http://schemas.microsoft.com/office/drawing/2014/main" id="{77C8EE57-F067-1DFF-7617-B614058FF9B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341389" y="8227183"/>
                      <a:ext cx="406233" cy="351846"/>
                    </a:xfrm>
                    <a:custGeom>
                      <a:avLst/>
                      <a:gdLst>
                        <a:gd name="connsiteX0" fmla="*/ 0 w 406233"/>
                        <a:gd name="connsiteY0" fmla="*/ 175992 h 351846"/>
                        <a:gd name="connsiteX1" fmla="*/ 101663 w 406233"/>
                        <a:gd name="connsiteY1" fmla="*/ 0 h 351846"/>
                        <a:gd name="connsiteX2" fmla="*/ 304709 w 406233"/>
                        <a:gd name="connsiteY2" fmla="*/ 0 h 351846"/>
                        <a:gd name="connsiteX3" fmla="*/ 406233 w 406233"/>
                        <a:gd name="connsiteY3" fmla="*/ 175992 h 351846"/>
                        <a:gd name="connsiteX4" fmla="*/ 304709 w 406233"/>
                        <a:gd name="connsiteY4" fmla="*/ 351846 h 351846"/>
                        <a:gd name="connsiteX5" fmla="*/ 101663 w 406233"/>
                        <a:gd name="connsiteY5" fmla="*/ 351846 h 351846"/>
                        <a:gd name="connsiteX6" fmla="*/ 0 w 406233"/>
                        <a:gd name="connsiteY6" fmla="*/ 175992 h 351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3" h="351846">
                          <a:moveTo>
                            <a:pt x="0" y="175992"/>
                          </a:moveTo>
                          <a:lnTo>
                            <a:pt x="101663" y="0"/>
                          </a:lnTo>
                          <a:lnTo>
                            <a:pt x="304709" y="0"/>
                          </a:lnTo>
                          <a:lnTo>
                            <a:pt x="406233" y="175992"/>
                          </a:lnTo>
                          <a:lnTo>
                            <a:pt x="304709" y="351846"/>
                          </a:lnTo>
                          <a:lnTo>
                            <a:pt x="101663" y="351846"/>
                          </a:lnTo>
                          <a:lnTo>
                            <a:pt x="0" y="175992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31" name="자유형: 도형 130">
                      <a:extLst>
                        <a:ext uri="{FF2B5EF4-FFF2-40B4-BE49-F238E27FC236}">
                          <a16:creationId xmlns:a16="http://schemas.microsoft.com/office/drawing/2014/main" id="{9F09FF7B-D251-F906-DC0C-EFCFC09B294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885595" y="8431816"/>
                      <a:ext cx="128682" cy="351707"/>
                    </a:xfrm>
                    <a:custGeom>
                      <a:avLst/>
                      <a:gdLst>
                        <a:gd name="connsiteX0" fmla="*/ 0 w 128682"/>
                        <a:gd name="connsiteY0" fmla="*/ 175853 h 351707"/>
                        <a:gd name="connsiteX1" fmla="*/ 101525 w 128682"/>
                        <a:gd name="connsiteY1" fmla="*/ 0 h 351707"/>
                        <a:gd name="connsiteX2" fmla="*/ 128682 w 128682"/>
                        <a:gd name="connsiteY2" fmla="*/ 0 h 351707"/>
                        <a:gd name="connsiteX3" fmla="*/ 128682 w 128682"/>
                        <a:gd name="connsiteY3" fmla="*/ 351707 h 351707"/>
                        <a:gd name="connsiteX4" fmla="*/ 101525 w 128682"/>
                        <a:gd name="connsiteY4" fmla="*/ 351707 h 351707"/>
                        <a:gd name="connsiteX5" fmla="*/ 0 w 128682"/>
                        <a:gd name="connsiteY5" fmla="*/ 175853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8682" h="351707">
                          <a:moveTo>
                            <a:pt x="0" y="175853"/>
                          </a:moveTo>
                          <a:lnTo>
                            <a:pt x="101525" y="0"/>
                          </a:lnTo>
                          <a:lnTo>
                            <a:pt x="128682" y="0"/>
                          </a:lnTo>
                          <a:lnTo>
                            <a:pt x="128682" y="351707"/>
                          </a:lnTo>
                          <a:lnTo>
                            <a:pt x="101525" y="35170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32" name="자유형: 도형 131">
                      <a:extLst>
                        <a:ext uri="{FF2B5EF4-FFF2-40B4-BE49-F238E27FC236}">
                          <a16:creationId xmlns:a16="http://schemas.microsoft.com/office/drawing/2014/main" id="{95CC455E-0D65-2395-BA25-6EE1CF5CE9C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281927" y="8431816"/>
                      <a:ext cx="128682" cy="351707"/>
                    </a:xfrm>
                    <a:custGeom>
                      <a:avLst/>
                      <a:gdLst>
                        <a:gd name="connsiteX0" fmla="*/ 0 w 128682"/>
                        <a:gd name="connsiteY0" fmla="*/ 175853 h 351707"/>
                        <a:gd name="connsiteX1" fmla="*/ 101525 w 128682"/>
                        <a:gd name="connsiteY1" fmla="*/ 0 h 351707"/>
                        <a:gd name="connsiteX2" fmla="*/ 128682 w 128682"/>
                        <a:gd name="connsiteY2" fmla="*/ 0 h 351707"/>
                        <a:gd name="connsiteX3" fmla="*/ 128682 w 128682"/>
                        <a:gd name="connsiteY3" fmla="*/ 351707 h 351707"/>
                        <a:gd name="connsiteX4" fmla="*/ 101525 w 128682"/>
                        <a:gd name="connsiteY4" fmla="*/ 351707 h 351707"/>
                        <a:gd name="connsiteX5" fmla="*/ 0 w 128682"/>
                        <a:gd name="connsiteY5" fmla="*/ 175853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8682" h="351707">
                          <a:moveTo>
                            <a:pt x="0" y="175853"/>
                          </a:moveTo>
                          <a:lnTo>
                            <a:pt x="101525" y="0"/>
                          </a:lnTo>
                          <a:lnTo>
                            <a:pt x="128682" y="0"/>
                          </a:lnTo>
                          <a:lnTo>
                            <a:pt x="128682" y="351707"/>
                          </a:lnTo>
                          <a:lnTo>
                            <a:pt x="101525" y="35170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33" name="자유형: 도형 132">
                      <a:extLst>
                        <a:ext uri="{FF2B5EF4-FFF2-40B4-BE49-F238E27FC236}">
                          <a16:creationId xmlns:a16="http://schemas.microsoft.com/office/drawing/2014/main" id="{2BD27201-223D-9F1E-6718-F6D68B2C888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628608" y="8481471"/>
                      <a:ext cx="128680" cy="252399"/>
                    </a:xfrm>
                    <a:custGeom>
                      <a:avLst/>
                      <a:gdLst>
                        <a:gd name="connsiteX0" fmla="*/ 0 w 128680"/>
                        <a:gd name="connsiteY0" fmla="*/ 76405 h 252399"/>
                        <a:gd name="connsiteX1" fmla="*/ 44110 w 128680"/>
                        <a:gd name="connsiteY1" fmla="*/ 0 h 252399"/>
                        <a:gd name="connsiteX2" fmla="*/ 73994 w 128680"/>
                        <a:gd name="connsiteY2" fmla="*/ 6033 h 252399"/>
                        <a:gd name="connsiteX3" fmla="*/ 128680 w 128680"/>
                        <a:gd name="connsiteY3" fmla="*/ 88536 h 252399"/>
                        <a:gd name="connsiteX4" fmla="*/ 128680 w 128680"/>
                        <a:gd name="connsiteY4" fmla="*/ 252399 h 252399"/>
                        <a:gd name="connsiteX5" fmla="*/ 101523 w 128680"/>
                        <a:gd name="connsiteY5" fmla="*/ 252399 h 252399"/>
                        <a:gd name="connsiteX6" fmla="*/ 0 w 128680"/>
                        <a:gd name="connsiteY6" fmla="*/ 76405 h 252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8680" h="252399">
                          <a:moveTo>
                            <a:pt x="0" y="76405"/>
                          </a:moveTo>
                          <a:lnTo>
                            <a:pt x="44110" y="0"/>
                          </a:lnTo>
                          <a:lnTo>
                            <a:pt x="73994" y="6033"/>
                          </a:lnTo>
                          <a:cubicBezTo>
                            <a:pt x="106130" y="19626"/>
                            <a:pt x="128680" y="51448"/>
                            <a:pt x="128680" y="88536"/>
                          </a:cubicBezTo>
                          <a:lnTo>
                            <a:pt x="128680" y="252399"/>
                          </a:lnTo>
                          <a:lnTo>
                            <a:pt x="101523" y="252399"/>
                          </a:lnTo>
                          <a:lnTo>
                            <a:pt x="0" y="76405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117" name="자유형: 도형 116">
                    <a:extLst>
                      <a:ext uri="{FF2B5EF4-FFF2-40B4-BE49-F238E27FC236}">
                        <a16:creationId xmlns:a16="http://schemas.microsoft.com/office/drawing/2014/main" id="{E54B6C65-AA60-F59E-F807-6008B26E538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491500" y="4910226"/>
                    <a:ext cx="1510364" cy="1146936"/>
                  </a:xfrm>
                  <a:custGeom>
                    <a:avLst/>
                    <a:gdLst>
                      <a:gd name="connsiteX0" fmla="*/ 0 w 1510364"/>
                      <a:gd name="connsiteY0" fmla="*/ 609701 h 1146936"/>
                      <a:gd name="connsiteX1" fmla="*/ 22402 w 1510364"/>
                      <a:gd name="connsiteY1" fmla="*/ 570706 h 1146936"/>
                      <a:gd name="connsiteX2" fmla="*/ 67865 w 1510364"/>
                      <a:gd name="connsiteY2" fmla="*/ 570706 h 1146936"/>
                      <a:gd name="connsiteX3" fmla="*/ 89342 w 1510364"/>
                      <a:gd name="connsiteY3" fmla="*/ 607941 h 1146936"/>
                      <a:gd name="connsiteX4" fmla="*/ 317350 w 1510364"/>
                      <a:gd name="connsiteY4" fmla="*/ 607941 h 1146936"/>
                      <a:gd name="connsiteX5" fmla="*/ 329203 w 1510364"/>
                      <a:gd name="connsiteY5" fmla="*/ 587440 h 1146936"/>
                      <a:gd name="connsiteX6" fmla="*/ 352912 w 1510364"/>
                      <a:gd name="connsiteY6" fmla="*/ 587440 h 1146936"/>
                      <a:gd name="connsiteX7" fmla="*/ 476470 w 1510364"/>
                      <a:gd name="connsiteY7" fmla="*/ 373376 h 1146936"/>
                      <a:gd name="connsiteX8" fmla="*/ 464615 w 1510364"/>
                      <a:gd name="connsiteY8" fmla="*/ 352736 h 1146936"/>
                      <a:gd name="connsiteX9" fmla="*/ 477725 w 1510364"/>
                      <a:gd name="connsiteY9" fmla="*/ 330006 h 1146936"/>
                      <a:gd name="connsiteX10" fmla="*/ 503803 w 1510364"/>
                      <a:gd name="connsiteY10" fmla="*/ 330006 h 1146936"/>
                      <a:gd name="connsiteX11" fmla="*/ 515656 w 1510364"/>
                      <a:gd name="connsiteY11" fmla="*/ 350505 h 1146936"/>
                      <a:gd name="connsiteX12" fmla="*/ 762911 w 1510364"/>
                      <a:gd name="connsiteY12" fmla="*/ 350505 h 1146936"/>
                      <a:gd name="connsiteX13" fmla="*/ 774764 w 1510364"/>
                      <a:gd name="connsiteY13" fmla="*/ 330006 h 1146936"/>
                      <a:gd name="connsiteX14" fmla="*/ 798611 w 1510364"/>
                      <a:gd name="connsiteY14" fmla="*/ 330006 h 1146936"/>
                      <a:gd name="connsiteX15" fmla="*/ 922308 w 1510364"/>
                      <a:gd name="connsiteY15" fmla="*/ 115662 h 1146936"/>
                      <a:gd name="connsiteX16" fmla="*/ 910594 w 1510364"/>
                      <a:gd name="connsiteY16" fmla="*/ 95302 h 1146936"/>
                      <a:gd name="connsiteX17" fmla="*/ 922308 w 1510364"/>
                      <a:gd name="connsiteY17" fmla="*/ 74941 h 1146936"/>
                      <a:gd name="connsiteX18" fmla="*/ 878994 w 1510364"/>
                      <a:gd name="connsiteY18" fmla="*/ 0 h 1146936"/>
                      <a:gd name="connsiteX19" fmla="*/ 883923 w 1510364"/>
                      <a:gd name="connsiteY19" fmla="*/ 0 h 1146936"/>
                      <a:gd name="connsiteX20" fmla="*/ 925794 w 1510364"/>
                      <a:gd name="connsiteY20" fmla="*/ 72570 h 1146936"/>
                      <a:gd name="connsiteX21" fmla="*/ 949781 w 1510364"/>
                      <a:gd name="connsiteY21" fmla="*/ 72570 h 1146936"/>
                      <a:gd name="connsiteX22" fmla="*/ 961634 w 1510364"/>
                      <a:gd name="connsiteY22" fmla="*/ 93071 h 1146936"/>
                      <a:gd name="connsiteX23" fmla="*/ 1208749 w 1510364"/>
                      <a:gd name="connsiteY23" fmla="*/ 93071 h 1146936"/>
                      <a:gd name="connsiteX24" fmla="*/ 1220604 w 1510364"/>
                      <a:gd name="connsiteY24" fmla="*/ 72570 h 1146936"/>
                      <a:gd name="connsiteX25" fmla="*/ 1244032 w 1510364"/>
                      <a:gd name="connsiteY25" fmla="*/ 72570 h 1146936"/>
                      <a:gd name="connsiteX26" fmla="*/ 1285919 w 1510364"/>
                      <a:gd name="connsiteY26" fmla="*/ 0 h 1146936"/>
                      <a:gd name="connsiteX27" fmla="*/ 1290878 w 1510364"/>
                      <a:gd name="connsiteY27" fmla="*/ 0 h 1146936"/>
                      <a:gd name="connsiteX28" fmla="*/ 1247937 w 1510364"/>
                      <a:gd name="connsiteY28" fmla="*/ 74383 h 1146936"/>
                      <a:gd name="connsiteX29" fmla="*/ 1259930 w 1510364"/>
                      <a:gd name="connsiteY29" fmla="*/ 95163 h 1146936"/>
                      <a:gd name="connsiteX30" fmla="*/ 1247937 w 1510364"/>
                      <a:gd name="connsiteY30" fmla="*/ 115941 h 1146936"/>
                      <a:gd name="connsiteX31" fmla="*/ 1361731 w 1510364"/>
                      <a:gd name="connsiteY31" fmla="*/ 313131 h 1146936"/>
                      <a:gd name="connsiteX32" fmla="*/ 1404545 w 1510364"/>
                      <a:gd name="connsiteY32" fmla="*/ 313131 h 1146936"/>
                      <a:gd name="connsiteX33" fmla="*/ 1426022 w 1510364"/>
                      <a:gd name="connsiteY33" fmla="*/ 350227 h 1146936"/>
                      <a:gd name="connsiteX34" fmla="*/ 1510364 w 1510364"/>
                      <a:gd name="connsiteY34" fmla="*/ 350227 h 1146936"/>
                      <a:gd name="connsiteX35" fmla="*/ 1510364 w 1510364"/>
                      <a:gd name="connsiteY35" fmla="*/ 354689 h 1146936"/>
                      <a:gd name="connsiteX36" fmla="*/ 1426022 w 1510364"/>
                      <a:gd name="connsiteY36" fmla="*/ 354689 h 1146936"/>
                      <a:gd name="connsiteX37" fmla="*/ 1404545 w 1510364"/>
                      <a:gd name="connsiteY37" fmla="*/ 391924 h 1146936"/>
                      <a:gd name="connsiteX38" fmla="*/ 1361731 w 1510364"/>
                      <a:gd name="connsiteY38" fmla="*/ 391924 h 1146936"/>
                      <a:gd name="connsiteX39" fmla="*/ 1247797 w 1510364"/>
                      <a:gd name="connsiteY39" fmla="*/ 589393 h 1146936"/>
                      <a:gd name="connsiteX40" fmla="*/ 1259650 w 1510364"/>
                      <a:gd name="connsiteY40" fmla="*/ 609892 h 1146936"/>
                      <a:gd name="connsiteX41" fmla="*/ 1247797 w 1510364"/>
                      <a:gd name="connsiteY41" fmla="*/ 630393 h 1146936"/>
                      <a:gd name="connsiteX42" fmla="*/ 1361872 w 1510364"/>
                      <a:gd name="connsiteY42" fmla="*/ 827862 h 1146936"/>
                      <a:gd name="connsiteX43" fmla="*/ 1404685 w 1510364"/>
                      <a:gd name="connsiteY43" fmla="*/ 827862 h 1146936"/>
                      <a:gd name="connsiteX44" fmla="*/ 1427415 w 1510364"/>
                      <a:gd name="connsiteY44" fmla="*/ 867189 h 1146936"/>
                      <a:gd name="connsiteX45" fmla="*/ 1404685 w 1510364"/>
                      <a:gd name="connsiteY45" fmla="*/ 906376 h 1146936"/>
                      <a:gd name="connsiteX46" fmla="*/ 1359361 w 1510364"/>
                      <a:gd name="connsiteY46" fmla="*/ 906376 h 1146936"/>
                      <a:gd name="connsiteX47" fmla="*/ 1336770 w 1510364"/>
                      <a:gd name="connsiteY47" fmla="*/ 867189 h 1146936"/>
                      <a:gd name="connsiteX48" fmla="*/ 1358245 w 1510364"/>
                      <a:gd name="connsiteY48" fmla="*/ 829954 h 1146936"/>
                      <a:gd name="connsiteX49" fmla="*/ 1244311 w 1510364"/>
                      <a:gd name="connsiteY49" fmla="*/ 632485 h 1146936"/>
                      <a:gd name="connsiteX50" fmla="*/ 1220604 w 1510364"/>
                      <a:gd name="connsiteY50" fmla="*/ 632485 h 1146936"/>
                      <a:gd name="connsiteX51" fmla="*/ 1208749 w 1510364"/>
                      <a:gd name="connsiteY51" fmla="*/ 611984 h 1146936"/>
                      <a:gd name="connsiteX52" fmla="*/ 980739 w 1510364"/>
                      <a:gd name="connsiteY52" fmla="*/ 611984 h 1146936"/>
                      <a:gd name="connsiteX53" fmla="*/ 959264 w 1510364"/>
                      <a:gd name="connsiteY53" fmla="*/ 649080 h 1146936"/>
                      <a:gd name="connsiteX54" fmla="*/ 916451 w 1510364"/>
                      <a:gd name="connsiteY54" fmla="*/ 649080 h 1146936"/>
                      <a:gd name="connsiteX55" fmla="*/ 802377 w 1510364"/>
                      <a:gd name="connsiteY55" fmla="*/ 846550 h 1146936"/>
                      <a:gd name="connsiteX56" fmla="*/ 814230 w 1510364"/>
                      <a:gd name="connsiteY56" fmla="*/ 867049 h 1146936"/>
                      <a:gd name="connsiteX57" fmla="*/ 801122 w 1510364"/>
                      <a:gd name="connsiteY57" fmla="*/ 889641 h 1146936"/>
                      <a:gd name="connsiteX58" fmla="*/ 774904 w 1510364"/>
                      <a:gd name="connsiteY58" fmla="*/ 889641 h 1146936"/>
                      <a:gd name="connsiteX59" fmla="*/ 763050 w 1510364"/>
                      <a:gd name="connsiteY59" fmla="*/ 869141 h 1146936"/>
                      <a:gd name="connsiteX60" fmla="*/ 535041 w 1510364"/>
                      <a:gd name="connsiteY60" fmla="*/ 869141 h 1146936"/>
                      <a:gd name="connsiteX61" fmla="*/ 513564 w 1510364"/>
                      <a:gd name="connsiteY61" fmla="*/ 906376 h 1146936"/>
                      <a:gd name="connsiteX62" fmla="*/ 470751 w 1510364"/>
                      <a:gd name="connsiteY62" fmla="*/ 906376 h 1146936"/>
                      <a:gd name="connsiteX63" fmla="*/ 356677 w 1510364"/>
                      <a:gd name="connsiteY63" fmla="*/ 1103984 h 1146936"/>
                      <a:gd name="connsiteX64" fmla="*/ 368531 w 1510364"/>
                      <a:gd name="connsiteY64" fmla="*/ 1124345 h 1146936"/>
                      <a:gd name="connsiteX65" fmla="*/ 355423 w 1510364"/>
                      <a:gd name="connsiteY65" fmla="*/ 1146936 h 1146936"/>
                      <a:gd name="connsiteX66" fmla="*/ 329203 w 1510364"/>
                      <a:gd name="connsiteY66" fmla="*/ 1146936 h 1146936"/>
                      <a:gd name="connsiteX67" fmla="*/ 316095 w 1510364"/>
                      <a:gd name="connsiteY67" fmla="*/ 1124345 h 1146936"/>
                      <a:gd name="connsiteX68" fmla="*/ 329203 w 1510364"/>
                      <a:gd name="connsiteY68" fmla="*/ 1101753 h 1146936"/>
                      <a:gd name="connsiteX69" fmla="*/ 353051 w 1510364"/>
                      <a:gd name="connsiteY69" fmla="*/ 1101753 h 1146936"/>
                      <a:gd name="connsiteX70" fmla="*/ 466987 w 1510364"/>
                      <a:gd name="connsiteY70" fmla="*/ 904284 h 1146936"/>
                      <a:gd name="connsiteX71" fmla="*/ 445510 w 1510364"/>
                      <a:gd name="connsiteY71" fmla="*/ 867049 h 1146936"/>
                      <a:gd name="connsiteX72" fmla="*/ 466987 w 1510364"/>
                      <a:gd name="connsiteY72" fmla="*/ 829815 h 1146936"/>
                      <a:gd name="connsiteX73" fmla="*/ 353051 w 1510364"/>
                      <a:gd name="connsiteY73" fmla="*/ 632346 h 1146936"/>
                      <a:gd name="connsiteX74" fmla="*/ 329344 w 1510364"/>
                      <a:gd name="connsiteY74" fmla="*/ 632346 h 1146936"/>
                      <a:gd name="connsiteX75" fmla="*/ 317489 w 1510364"/>
                      <a:gd name="connsiteY75" fmla="*/ 611845 h 1146936"/>
                      <a:gd name="connsiteX76" fmla="*/ 89481 w 1510364"/>
                      <a:gd name="connsiteY76" fmla="*/ 611845 h 1146936"/>
                      <a:gd name="connsiteX77" fmla="*/ 68004 w 1510364"/>
                      <a:gd name="connsiteY77" fmla="*/ 648940 h 1146936"/>
                      <a:gd name="connsiteX78" fmla="*/ 22542 w 1510364"/>
                      <a:gd name="connsiteY78" fmla="*/ 648940 h 1146936"/>
                      <a:gd name="connsiteX79" fmla="*/ 0 w 1510364"/>
                      <a:gd name="connsiteY79" fmla="*/ 609701 h 1146936"/>
                      <a:gd name="connsiteX80" fmla="*/ 356677 w 1510364"/>
                      <a:gd name="connsiteY80" fmla="*/ 630114 h 1146936"/>
                      <a:gd name="connsiteX81" fmla="*/ 470751 w 1510364"/>
                      <a:gd name="connsiteY81" fmla="*/ 827584 h 1146936"/>
                      <a:gd name="connsiteX82" fmla="*/ 470612 w 1510364"/>
                      <a:gd name="connsiteY82" fmla="*/ 827723 h 1146936"/>
                      <a:gd name="connsiteX83" fmla="*/ 513425 w 1510364"/>
                      <a:gd name="connsiteY83" fmla="*/ 827723 h 1146936"/>
                      <a:gd name="connsiteX84" fmla="*/ 534901 w 1510364"/>
                      <a:gd name="connsiteY84" fmla="*/ 864817 h 1146936"/>
                      <a:gd name="connsiteX85" fmla="*/ 762911 w 1510364"/>
                      <a:gd name="connsiteY85" fmla="*/ 864817 h 1146936"/>
                      <a:gd name="connsiteX86" fmla="*/ 774764 w 1510364"/>
                      <a:gd name="connsiteY86" fmla="*/ 844318 h 1146936"/>
                      <a:gd name="connsiteX87" fmla="*/ 798472 w 1510364"/>
                      <a:gd name="connsiteY87" fmla="*/ 844318 h 1146936"/>
                      <a:gd name="connsiteX88" fmla="*/ 912546 w 1510364"/>
                      <a:gd name="connsiteY88" fmla="*/ 646849 h 1146936"/>
                      <a:gd name="connsiteX89" fmla="*/ 891070 w 1510364"/>
                      <a:gd name="connsiteY89" fmla="*/ 609753 h 1146936"/>
                      <a:gd name="connsiteX90" fmla="*/ 912546 w 1510364"/>
                      <a:gd name="connsiteY90" fmla="*/ 572518 h 1146936"/>
                      <a:gd name="connsiteX91" fmla="*/ 798611 w 1510364"/>
                      <a:gd name="connsiteY91" fmla="*/ 375049 h 1146936"/>
                      <a:gd name="connsiteX92" fmla="*/ 774764 w 1510364"/>
                      <a:gd name="connsiteY92" fmla="*/ 375049 h 1146936"/>
                      <a:gd name="connsiteX93" fmla="*/ 762911 w 1510364"/>
                      <a:gd name="connsiteY93" fmla="*/ 354550 h 1146936"/>
                      <a:gd name="connsiteX94" fmla="*/ 515796 w 1510364"/>
                      <a:gd name="connsiteY94" fmla="*/ 354550 h 1146936"/>
                      <a:gd name="connsiteX95" fmla="*/ 503942 w 1510364"/>
                      <a:gd name="connsiteY95" fmla="*/ 375049 h 1146936"/>
                      <a:gd name="connsiteX96" fmla="*/ 480234 w 1510364"/>
                      <a:gd name="connsiteY96" fmla="*/ 375049 h 1146936"/>
                      <a:gd name="connsiteX97" fmla="*/ 356677 w 1510364"/>
                      <a:gd name="connsiteY97" fmla="*/ 589114 h 1146936"/>
                      <a:gd name="connsiteX98" fmla="*/ 368531 w 1510364"/>
                      <a:gd name="connsiteY98" fmla="*/ 609614 h 1146936"/>
                      <a:gd name="connsiteX99" fmla="*/ 356677 w 1510364"/>
                      <a:gd name="connsiteY99" fmla="*/ 630114 h 1146936"/>
                      <a:gd name="connsiteX100" fmla="*/ 802238 w 1510364"/>
                      <a:gd name="connsiteY100" fmla="*/ 372818 h 1146936"/>
                      <a:gd name="connsiteX101" fmla="*/ 916312 w 1510364"/>
                      <a:gd name="connsiteY101" fmla="*/ 570287 h 1146936"/>
                      <a:gd name="connsiteX102" fmla="*/ 959264 w 1510364"/>
                      <a:gd name="connsiteY102" fmla="*/ 570287 h 1146936"/>
                      <a:gd name="connsiteX103" fmla="*/ 980739 w 1510364"/>
                      <a:gd name="connsiteY103" fmla="*/ 607522 h 1146936"/>
                      <a:gd name="connsiteX104" fmla="*/ 1208749 w 1510364"/>
                      <a:gd name="connsiteY104" fmla="*/ 607522 h 1146936"/>
                      <a:gd name="connsiteX105" fmla="*/ 1220604 w 1510364"/>
                      <a:gd name="connsiteY105" fmla="*/ 587022 h 1146936"/>
                      <a:gd name="connsiteX106" fmla="*/ 1244311 w 1510364"/>
                      <a:gd name="connsiteY106" fmla="*/ 587022 h 1146936"/>
                      <a:gd name="connsiteX107" fmla="*/ 1358245 w 1510364"/>
                      <a:gd name="connsiteY107" fmla="*/ 389553 h 1146936"/>
                      <a:gd name="connsiteX108" fmla="*/ 1336770 w 1510364"/>
                      <a:gd name="connsiteY108" fmla="*/ 352319 h 1146936"/>
                      <a:gd name="connsiteX109" fmla="*/ 1358245 w 1510364"/>
                      <a:gd name="connsiteY109" fmla="*/ 315084 h 1146936"/>
                      <a:gd name="connsiteX110" fmla="*/ 1244311 w 1510364"/>
                      <a:gd name="connsiteY110" fmla="*/ 117615 h 1146936"/>
                      <a:gd name="connsiteX111" fmla="*/ 1220882 w 1510364"/>
                      <a:gd name="connsiteY111" fmla="*/ 117615 h 1146936"/>
                      <a:gd name="connsiteX112" fmla="*/ 1209029 w 1510364"/>
                      <a:gd name="connsiteY112" fmla="*/ 97115 h 1146936"/>
                      <a:gd name="connsiteX113" fmla="*/ 961775 w 1510364"/>
                      <a:gd name="connsiteY113" fmla="*/ 97115 h 1146936"/>
                      <a:gd name="connsiteX114" fmla="*/ 949920 w 1510364"/>
                      <a:gd name="connsiteY114" fmla="*/ 117615 h 1146936"/>
                      <a:gd name="connsiteX115" fmla="*/ 925934 w 1510364"/>
                      <a:gd name="connsiteY115" fmla="*/ 117615 h 1146936"/>
                      <a:gd name="connsiteX116" fmla="*/ 802238 w 1510364"/>
                      <a:gd name="connsiteY116" fmla="*/ 331819 h 1146936"/>
                      <a:gd name="connsiteX117" fmla="*/ 814091 w 1510364"/>
                      <a:gd name="connsiteY117" fmla="*/ 352319 h 1146936"/>
                      <a:gd name="connsiteX118" fmla="*/ 802238 w 1510364"/>
                      <a:gd name="connsiteY118" fmla="*/ 372818 h 1146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</a:cxnLst>
                    <a:rect l="l" t="t" r="r" b="b"/>
                    <a:pathLst>
                      <a:path w="1510364" h="1146936">
                        <a:moveTo>
                          <a:pt x="0" y="609701"/>
                        </a:moveTo>
                        <a:lnTo>
                          <a:pt x="22402" y="570706"/>
                        </a:lnTo>
                        <a:lnTo>
                          <a:pt x="67865" y="570706"/>
                        </a:lnTo>
                        <a:lnTo>
                          <a:pt x="89342" y="607941"/>
                        </a:lnTo>
                        <a:lnTo>
                          <a:pt x="317350" y="607941"/>
                        </a:lnTo>
                        <a:lnTo>
                          <a:pt x="329203" y="587440"/>
                        </a:lnTo>
                        <a:lnTo>
                          <a:pt x="352912" y="587440"/>
                        </a:lnTo>
                        <a:lnTo>
                          <a:pt x="476470" y="373376"/>
                        </a:lnTo>
                        <a:lnTo>
                          <a:pt x="464615" y="352736"/>
                        </a:lnTo>
                        <a:lnTo>
                          <a:pt x="477725" y="330006"/>
                        </a:lnTo>
                        <a:lnTo>
                          <a:pt x="503803" y="330006"/>
                        </a:lnTo>
                        <a:lnTo>
                          <a:pt x="515656" y="350505"/>
                        </a:lnTo>
                        <a:lnTo>
                          <a:pt x="762911" y="350505"/>
                        </a:lnTo>
                        <a:lnTo>
                          <a:pt x="774764" y="330006"/>
                        </a:lnTo>
                        <a:lnTo>
                          <a:pt x="798611" y="330006"/>
                        </a:lnTo>
                        <a:lnTo>
                          <a:pt x="922308" y="115662"/>
                        </a:lnTo>
                        <a:lnTo>
                          <a:pt x="910594" y="95302"/>
                        </a:lnTo>
                        <a:lnTo>
                          <a:pt x="922308" y="74941"/>
                        </a:lnTo>
                        <a:lnTo>
                          <a:pt x="878994" y="0"/>
                        </a:lnTo>
                        <a:lnTo>
                          <a:pt x="883923" y="0"/>
                        </a:lnTo>
                        <a:lnTo>
                          <a:pt x="925794" y="72570"/>
                        </a:lnTo>
                        <a:lnTo>
                          <a:pt x="949781" y="72570"/>
                        </a:lnTo>
                        <a:lnTo>
                          <a:pt x="961634" y="93071"/>
                        </a:lnTo>
                        <a:lnTo>
                          <a:pt x="1208749" y="93071"/>
                        </a:lnTo>
                        <a:lnTo>
                          <a:pt x="1220604" y="72570"/>
                        </a:lnTo>
                        <a:lnTo>
                          <a:pt x="1244032" y="72570"/>
                        </a:lnTo>
                        <a:lnTo>
                          <a:pt x="1285919" y="0"/>
                        </a:lnTo>
                        <a:lnTo>
                          <a:pt x="1290878" y="0"/>
                        </a:lnTo>
                        <a:lnTo>
                          <a:pt x="1247937" y="74383"/>
                        </a:lnTo>
                        <a:lnTo>
                          <a:pt x="1259930" y="95163"/>
                        </a:lnTo>
                        <a:lnTo>
                          <a:pt x="1247937" y="115941"/>
                        </a:lnTo>
                        <a:lnTo>
                          <a:pt x="1361731" y="313131"/>
                        </a:lnTo>
                        <a:lnTo>
                          <a:pt x="1404545" y="313131"/>
                        </a:lnTo>
                        <a:lnTo>
                          <a:pt x="1426022" y="350227"/>
                        </a:lnTo>
                        <a:lnTo>
                          <a:pt x="1510364" y="350227"/>
                        </a:lnTo>
                        <a:lnTo>
                          <a:pt x="1510364" y="354689"/>
                        </a:lnTo>
                        <a:lnTo>
                          <a:pt x="1426022" y="354689"/>
                        </a:lnTo>
                        <a:lnTo>
                          <a:pt x="1404545" y="391924"/>
                        </a:lnTo>
                        <a:lnTo>
                          <a:pt x="1361731" y="391924"/>
                        </a:lnTo>
                        <a:lnTo>
                          <a:pt x="1247797" y="589393"/>
                        </a:lnTo>
                        <a:lnTo>
                          <a:pt x="1259650" y="609892"/>
                        </a:lnTo>
                        <a:lnTo>
                          <a:pt x="1247797" y="630393"/>
                        </a:lnTo>
                        <a:lnTo>
                          <a:pt x="1361872" y="827862"/>
                        </a:lnTo>
                        <a:lnTo>
                          <a:pt x="1404685" y="827862"/>
                        </a:lnTo>
                        <a:lnTo>
                          <a:pt x="1427415" y="867189"/>
                        </a:lnTo>
                        <a:lnTo>
                          <a:pt x="1404685" y="906376"/>
                        </a:lnTo>
                        <a:lnTo>
                          <a:pt x="1359361" y="906376"/>
                        </a:lnTo>
                        <a:lnTo>
                          <a:pt x="1336770" y="867189"/>
                        </a:lnTo>
                        <a:lnTo>
                          <a:pt x="1358245" y="829954"/>
                        </a:lnTo>
                        <a:lnTo>
                          <a:pt x="1244311" y="632485"/>
                        </a:lnTo>
                        <a:lnTo>
                          <a:pt x="1220604" y="632485"/>
                        </a:lnTo>
                        <a:lnTo>
                          <a:pt x="1208749" y="611984"/>
                        </a:lnTo>
                        <a:lnTo>
                          <a:pt x="980739" y="611984"/>
                        </a:lnTo>
                        <a:lnTo>
                          <a:pt x="959264" y="649080"/>
                        </a:lnTo>
                        <a:lnTo>
                          <a:pt x="916451" y="649080"/>
                        </a:lnTo>
                        <a:lnTo>
                          <a:pt x="802377" y="846550"/>
                        </a:lnTo>
                        <a:lnTo>
                          <a:pt x="814230" y="867049"/>
                        </a:lnTo>
                        <a:lnTo>
                          <a:pt x="801122" y="889641"/>
                        </a:lnTo>
                        <a:lnTo>
                          <a:pt x="774904" y="889641"/>
                        </a:lnTo>
                        <a:lnTo>
                          <a:pt x="763050" y="869141"/>
                        </a:lnTo>
                        <a:lnTo>
                          <a:pt x="535041" y="869141"/>
                        </a:lnTo>
                        <a:lnTo>
                          <a:pt x="513564" y="906376"/>
                        </a:lnTo>
                        <a:lnTo>
                          <a:pt x="470751" y="906376"/>
                        </a:lnTo>
                        <a:lnTo>
                          <a:pt x="356677" y="1103984"/>
                        </a:lnTo>
                        <a:lnTo>
                          <a:pt x="368531" y="1124345"/>
                        </a:lnTo>
                        <a:lnTo>
                          <a:pt x="355423" y="1146936"/>
                        </a:lnTo>
                        <a:lnTo>
                          <a:pt x="329203" y="1146936"/>
                        </a:lnTo>
                        <a:lnTo>
                          <a:pt x="316095" y="1124345"/>
                        </a:lnTo>
                        <a:lnTo>
                          <a:pt x="329203" y="1101753"/>
                        </a:lnTo>
                        <a:lnTo>
                          <a:pt x="353051" y="1101753"/>
                        </a:lnTo>
                        <a:lnTo>
                          <a:pt x="466987" y="904284"/>
                        </a:lnTo>
                        <a:lnTo>
                          <a:pt x="445510" y="867049"/>
                        </a:lnTo>
                        <a:lnTo>
                          <a:pt x="466987" y="829815"/>
                        </a:lnTo>
                        <a:lnTo>
                          <a:pt x="353051" y="632346"/>
                        </a:lnTo>
                        <a:lnTo>
                          <a:pt x="329344" y="632346"/>
                        </a:lnTo>
                        <a:lnTo>
                          <a:pt x="317489" y="611845"/>
                        </a:lnTo>
                        <a:lnTo>
                          <a:pt x="89481" y="611845"/>
                        </a:lnTo>
                        <a:lnTo>
                          <a:pt x="68004" y="648940"/>
                        </a:lnTo>
                        <a:lnTo>
                          <a:pt x="22542" y="648940"/>
                        </a:lnTo>
                        <a:lnTo>
                          <a:pt x="0" y="609701"/>
                        </a:lnTo>
                        <a:close/>
                        <a:moveTo>
                          <a:pt x="356677" y="630114"/>
                        </a:moveTo>
                        <a:lnTo>
                          <a:pt x="470751" y="827584"/>
                        </a:lnTo>
                        <a:lnTo>
                          <a:pt x="470612" y="827723"/>
                        </a:lnTo>
                        <a:lnTo>
                          <a:pt x="513425" y="827723"/>
                        </a:lnTo>
                        <a:lnTo>
                          <a:pt x="534901" y="864817"/>
                        </a:lnTo>
                        <a:lnTo>
                          <a:pt x="762911" y="864817"/>
                        </a:lnTo>
                        <a:lnTo>
                          <a:pt x="774764" y="844318"/>
                        </a:lnTo>
                        <a:lnTo>
                          <a:pt x="798472" y="844318"/>
                        </a:lnTo>
                        <a:lnTo>
                          <a:pt x="912546" y="646849"/>
                        </a:lnTo>
                        <a:lnTo>
                          <a:pt x="891070" y="609753"/>
                        </a:lnTo>
                        <a:lnTo>
                          <a:pt x="912546" y="572518"/>
                        </a:lnTo>
                        <a:lnTo>
                          <a:pt x="798611" y="375049"/>
                        </a:lnTo>
                        <a:lnTo>
                          <a:pt x="774764" y="375049"/>
                        </a:lnTo>
                        <a:lnTo>
                          <a:pt x="762911" y="354550"/>
                        </a:lnTo>
                        <a:lnTo>
                          <a:pt x="515796" y="354550"/>
                        </a:lnTo>
                        <a:lnTo>
                          <a:pt x="503942" y="375049"/>
                        </a:lnTo>
                        <a:lnTo>
                          <a:pt x="480234" y="375049"/>
                        </a:lnTo>
                        <a:lnTo>
                          <a:pt x="356677" y="589114"/>
                        </a:lnTo>
                        <a:lnTo>
                          <a:pt x="368531" y="609614"/>
                        </a:lnTo>
                        <a:lnTo>
                          <a:pt x="356677" y="630114"/>
                        </a:lnTo>
                        <a:close/>
                        <a:moveTo>
                          <a:pt x="802238" y="372818"/>
                        </a:moveTo>
                        <a:lnTo>
                          <a:pt x="916312" y="570287"/>
                        </a:lnTo>
                        <a:lnTo>
                          <a:pt x="959264" y="570287"/>
                        </a:lnTo>
                        <a:lnTo>
                          <a:pt x="980739" y="607522"/>
                        </a:lnTo>
                        <a:lnTo>
                          <a:pt x="1208749" y="607522"/>
                        </a:lnTo>
                        <a:lnTo>
                          <a:pt x="1220604" y="587022"/>
                        </a:lnTo>
                        <a:lnTo>
                          <a:pt x="1244311" y="587022"/>
                        </a:lnTo>
                        <a:lnTo>
                          <a:pt x="1358245" y="389553"/>
                        </a:lnTo>
                        <a:lnTo>
                          <a:pt x="1336770" y="352319"/>
                        </a:lnTo>
                        <a:lnTo>
                          <a:pt x="1358245" y="315084"/>
                        </a:lnTo>
                        <a:lnTo>
                          <a:pt x="1244311" y="117615"/>
                        </a:lnTo>
                        <a:lnTo>
                          <a:pt x="1220882" y="117615"/>
                        </a:lnTo>
                        <a:lnTo>
                          <a:pt x="1209029" y="97115"/>
                        </a:lnTo>
                        <a:lnTo>
                          <a:pt x="961775" y="97115"/>
                        </a:lnTo>
                        <a:lnTo>
                          <a:pt x="949920" y="117615"/>
                        </a:lnTo>
                        <a:lnTo>
                          <a:pt x="925934" y="117615"/>
                        </a:lnTo>
                        <a:lnTo>
                          <a:pt x="802238" y="331819"/>
                        </a:lnTo>
                        <a:lnTo>
                          <a:pt x="814091" y="352319"/>
                        </a:lnTo>
                        <a:lnTo>
                          <a:pt x="802238" y="372818"/>
                        </a:lnTo>
                        <a:close/>
                      </a:path>
                    </a:pathLst>
                  </a:custGeom>
                  <a:solidFill>
                    <a:srgbClr val="7CA1E5">
                      <a:alpha val="43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134" name="그룹 133">
                  <a:extLst>
                    <a:ext uri="{FF2B5EF4-FFF2-40B4-BE49-F238E27FC236}">
                      <a16:creationId xmlns:a16="http://schemas.microsoft.com/office/drawing/2014/main" id="{29C0367E-55D6-7583-48BC-8657D255E193}"/>
                    </a:ext>
                  </a:extLst>
                </p:cNvPr>
                <p:cNvGrpSpPr/>
                <p:nvPr/>
              </p:nvGrpSpPr>
              <p:grpSpPr>
                <a:xfrm>
                  <a:off x="323851" y="4634404"/>
                  <a:ext cx="1244372" cy="1510364"/>
                  <a:chOff x="323851" y="3284662"/>
                  <a:chExt cx="1244372" cy="1510364"/>
                </a:xfrm>
              </p:grpSpPr>
              <p:grpSp>
                <p:nvGrpSpPr>
                  <p:cNvPr id="135" name="그룹 134">
                    <a:extLst>
                      <a:ext uri="{FF2B5EF4-FFF2-40B4-BE49-F238E27FC236}">
                        <a16:creationId xmlns:a16="http://schemas.microsoft.com/office/drawing/2014/main" id="{6572944E-6574-DC10-A218-4ABA4BC424CB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324854" y="3284662"/>
                    <a:ext cx="1243369" cy="1501762"/>
                    <a:chOff x="7575778" y="7170249"/>
                    <a:chExt cx="1243369" cy="1501762"/>
                  </a:xfrm>
                  <a:solidFill>
                    <a:srgbClr val="D0B6D5">
                      <a:alpha val="9000"/>
                    </a:srgbClr>
                  </a:solidFill>
                </p:grpSpPr>
                <p:sp>
                  <p:nvSpPr>
                    <p:cNvPr id="137" name="자유형: 도형 136">
                      <a:extLst>
                        <a:ext uri="{FF2B5EF4-FFF2-40B4-BE49-F238E27FC236}">
                          <a16:creationId xmlns:a16="http://schemas.microsoft.com/office/drawing/2014/main" id="{A38318B4-C198-E7C2-9F39-A0D71FACD40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746889" y="7197443"/>
                      <a:ext cx="406095" cy="351708"/>
                    </a:xfrm>
                    <a:custGeom>
                      <a:avLst/>
                      <a:gdLst>
                        <a:gd name="connsiteX0" fmla="*/ 0 w 406095"/>
                        <a:gd name="connsiteY0" fmla="*/ 175853 h 351708"/>
                        <a:gd name="connsiteX1" fmla="*/ 101523 w 406095"/>
                        <a:gd name="connsiteY1" fmla="*/ 0 h 351708"/>
                        <a:gd name="connsiteX2" fmla="*/ 304571 w 406095"/>
                        <a:gd name="connsiteY2" fmla="*/ 0 h 351708"/>
                        <a:gd name="connsiteX3" fmla="*/ 406095 w 406095"/>
                        <a:gd name="connsiteY3" fmla="*/ 175853 h 351708"/>
                        <a:gd name="connsiteX4" fmla="*/ 304571 w 406095"/>
                        <a:gd name="connsiteY4" fmla="*/ 351708 h 351708"/>
                        <a:gd name="connsiteX5" fmla="*/ 101523 w 406095"/>
                        <a:gd name="connsiteY5" fmla="*/ 351708 h 351708"/>
                        <a:gd name="connsiteX6" fmla="*/ 0 w 406095"/>
                        <a:gd name="connsiteY6" fmla="*/ 175853 h 351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095" h="351708">
                          <a:moveTo>
                            <a:pt x="0" y="175853"/>
                          </a:moveTo>
                          <a:lnTo>
                            <a:pt x="101523" y="0"/>
                          </a:lnTo>
                          <a:lnTo>
                            <a:pt x="304571" y="0"/>
                          </a:lnTo>
                          <a:lnTo>
                            <a:pt x="406095" y="175853"/>
                          </a:lnTo>
                          <a:lnTo>
                            <a:pt x="304571" y="351708"/>
                          </a:lnTo>
                          <a:lnTo>
                            <a:pt x="101523" y="351708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38" name="자유형: 도형 137">
                      <a:extLst>
                        <a:ext uri="{FF2B5EF4-FFF2-40B4-BE49-F238E27FC236}">
                          <a16:creationId xmlns:a16="http://schemas.microsoft.com/office/drawing/2014/main" id="{F272C01D-E3CF-842A-0413-2EA974268A02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944985" y="7540713"/>
                      <a:ext cx="406234" cy="351707"/>
                    </a:xfrm>
                    <a:custGeom>
                      <a:avLst/>
                      <a:gdLst>
                        <a:gd name="connsiteX0" fmla="*/ 0 w 406234"/>
                        <a:gd name="connsiteY0" fmla="*/ 175853 h 351707"/>
                        <a:gd name="connsiteX1" fmla="*/ 101524 w 406234"/>
                        <a:gd name="connsiteY1" fmla="*/ 0 h 351707"/>
                        <a:gd name="connsiteX2" fmla="*/ 304711 w 406234"/>
                        <a:gd name="connsiteY2" fmla="*/ 0 h 351707"/>
                        <a:gd name="connsiteX3" fmla="*/ 406234 w 406234"/>
                        <a:gd name="connsiteY3" fmla="*/ 175853 h 351707"/>
                        <a:gd name="connsiteX4" fmla="*/ 304711 w 406234"/>
                        <a:gd name="connsiteY4" fmla="*/ 351707 h 351707"/>
                        <a:gd name="connsiteX5" fmla="*/ 101524 w 406234"/>
                        <a:gd name="connsiteY5" fmla="*/ 351707 h 351707"/>
                        <a:gd name="connsiteX6" fmla="*/ 0 w 406234"/>
                        <a:gd name="connsiteY6" fmla="*/ 175853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4" h="351707">
                          <a:moveTo>
                            <a:pt x="0" y="175853"/>
                          </a:moveTo>
                          <a:lnTo>
                            <a:pt x="101524" y="0"/>
                          </a:lnTo>
                          <a:lnTo>
                            <a:pt x="304711" y="0"/>
                          </a:lnTo>
                          <a:lnTo>
                            <a:pt x="406234" y="175853"/>
                          </a:lnTo>
                          <a:lnTo>
                            <a:pt x="304711" y="351707"/>
                          </a:lnTo>
                          <a:lnTo>
                            <a:pt x="101524" y="35170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39" name="자유형: 도형 138">
                      <a:extLst>
                        <a:ext uri="{FF2B5EF4-FFF2-40B4-BE49-F238E27FC236}">
                          <a16:creationId xmlns:a16="http://schemas.microsoft.com/office/drawing/2014/main" id="{01835B31-A684-F048-DE87-EDC225F6CEA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341388" y="7540643"/>
                      <a:ext cx="406234" cy="351846"/>
                    </a:xfrm>
                    <a:custGeom>
                      <a:avLst/>
                      <a:gdLst>
                        <a:gd name="connsiteX0" fmla="*/ 0 w 406234"/>
                        <a:gd name="connsiteY0" fmla="*/ 175992 h 351846"/>
                        <a:gd name="connsiteX1" fmla="*/ 101523 w 406234"/>
                        <a:gd name="connsiteY1" fmla="*/ 0 h 351846"/>
                        <a:gd name="connsiteX2" fmla="*/ 304710 w 406234"/>
                        <a:gd name="connsiteY2" fmla="*/ 0 h 351846"/>
                        <a:gd name="connsiteX3" fmla="*/ 406234 w 406234"/>
                        <a:gd name="connsiteY3" fmla="*/ 175992 h 351846"/>
                        <a:gd name="connsiteX4" fmla="*/ 304710 w 406234"/>
                        <a:gd name="connsiteY4" fmla="*/ 351846 h 351846"/>
                        <a:gd name="connsiteX5" fmla="*/ 101523 w 406234"/>
                        <a:gd name="connsiteY5" fmla="*/ 351846 h 351846"/>
                        <a:gd name="connsiteX6" fmla="*/ 0 w 406234"/>
                        <a:gd name="connsiteY6" fmla="*/ 175992 h 351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4" h="351846">
                          <a:moveTo>
                            <a:pt x="0" y="175992"/>
                          </a:moveTo>
                          <a:lnTo>
                            <a:pt x="101523" y="0"/>
                          </a:lnTo>
                          <a:lnTo>
                            <a:pt x="304710" y="0"/>
                          </a:lnTo>
                          <a:lnTo>
                            <a:pt x="406234" y="175992"/>
                          </a:lnTo>
                          <a:lnTo>
                            <a:pt x="304710" y="351846"/>
                          </a:lnTo>
                          <a:lnTo>
                            <a:pt x="101523" y="351846"/>
                          </a:lnTo>
                          <a:lnTo>
                            <a:pt x="0" y="175992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0" name="자유형: 도형 139">
                      <a:extLst>
                        <a:ext uri="{FF2B5EF4-FFF2-40B4-BE49-F238E27FC236}">
                          <a16:creationId xmlns:a16="http://schemas.microsoft.com/office/drawing/2014/main" id="{82CAFBE7-A344-2BA3-6BC8-E6B16741372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746889" y="7883983"/>
                      <a:ext cx="406095" cy="351708"/>
                    </a:xfrm>
                    <a:custGeom>
                      <a:avLst/>
                      <a:gdLst>
                        <a:gd name="connsiteX0" fmla="*/ 0 w 406095"/>
                        <a:gd name="connsiteY0" fmla="*/ 175853 h 351708"/>
                        <a:gd name="connsiteX1" fmla="*/ 101523 w 406095"/>
                        <a:gd name="connsiteY1" fmla="*/ 0 h 351708"/>
                        <a:gd name="connsiteX2" fmla="*/ 304571 w 406095"/>
                        <a:gd name="connsiteY2" fmla="*/ 0 h 351708"/>
                        <a:gd name="connsiteX3" fmla="*/ 406095 w 406095"/>
                        <a:gd name="connsiteY3" fmla="*/ 175853 h 351708"/>
                        <a:gd name="connsiteX4" fmla="*/ 304571 w 406095"/>
                        <a:gd name="connsiteY4" fmla="*/ 351708 h 351708"/>
                        <a:gd name="connsiteX5" fmla="*/ 101523 w 406095"/>
                        <a:gd name="connsiteY5" fmla="*/ 351708 h 351708"/>
                        <a:gd name="connsiteX6" fmla="*/ 0 w 406095"/>
                        <a:gd name="connsiteY6" fmla="*/ 175853 h 351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095" h="351708">
                          <a:moveTo>
                            <a:pt x="0" y="175853"/>
                          </a:moveTo>
                          <a:lnTo>
                            <a:pt x="101523" y="0"/>
                          </a:lnTo>
                          <a:lnTo>
                            <a:pt x="304571" y="0"/>
                          </a:lnTo>
                          <a:lnTo>
                            <a:pt x="406095" y="175853"/>
                          </a:lnTo>
                          <a:lnTo>
                            <a:pt x="304571" y="351708"/>
                          </a:lnTo>
                          <a:lnTo>
                            <a:pt x="101523" y="351708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1" name="자유형: 도형 140">
                      <a:extLst>
                        <a:ext uri="{FF2B5EF4-FFF2-40B4-BE49-F238E27FC236}">
                          <a16:creationId xmlns:a16="http://schemas.microsoft.com/office/drawing/2014/main" id="{695DDA91-E68D-1B4A-1954-3C3ECF801592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143221" y="7883984"/>
                      <a:ext cx="406095" cy="351707"/>
                    </a:xfrm>
                    <a:custGeom>
                      <a:avLst/>
                      <a:gdLst>
                        <a:gd name="connsiteX0" fmla="*/ 0 w 406095"/>
                        <a:gd name="connsiteY0" fmla="*/ 175852 h 351707"/>
                        <a:gd name="connsiteX1" fmla="*/ 101523 w 406095"/>
                        <a:gd name="connsiteY1" fmla="*/ 0 h 351707"/>
                        <a:gd name="connsiteX2" fmla="*/ 304571 w 406095"/>
                        <a:gd name="connsiteY2" fmla="*/ 0 h 351707"/>
                        <a:gd name="connsiteX3" fmla="*/ 406095 w 406095"/>
                        <a:gd name="connsiteY3" fmla="*/ 175852 h 351707"/>
                        <a:gd name="connsiteX4" fmla="*/ 304571 w 406095"/>
                        <a:gd name="connsiteY4" fmla="*/ 351707 h 351707"/>
                        <a:gd name="connsiteX5" fmla="*/ 101523 w 406095"/>
                        <a:gd name="connsiteY5" fmla="*/ 351707 h 351707"/>
                        <a:gd name="connsiteX6" fmla="*/ 0 w 406095"/>
                        <a:gd name="connsiteY6" fmla="*/ 175852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095" h="351707">
                          <a:moveTo>
                            <a:pt x="0" y="175852"/>
                          </a:moveTo>
                          <a:lnTo>
                            <a:pt x="101523" y="0"/>
                          </a:lnTo>
                          <a:lnTo>
                            <a:pt x="304571" y="0"/>
                          </a:lnTo>
                          <a:lnTo>
                            <a:pt x="406095" y="175852"/>
                          </a:lnTo>
                          <a:lnTo>
                            <a:pt x="304571" y="351707"/>
                          </a:lnTo>
                          <a:lnTo>
                            <a:pt x="101523" y="351707"/>
                          </a:lnTo>
                          <a:lnTo>
                            <a:pt x="0" y="175852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2" name="자유형: 도형 141">
                      <a:extLst>
                        <a:ext uri="{FF2B5EF4-FFF2-40B4-BE49-F238E27FC236}">
                          <a16:creationId xmlns:a16="http://schemas.microsoft.com/office/drawing/2014/main" id="{5431A208-558D-75C4-6D81-BA1980E89C3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548585" y="8227183"/>
                      <a:ext cx="406233" cy="351847"/>
                    </a:xfrm>
                    <a:custGeom>
                      <a:avLst/>
                      <a:gdLst>
                        <a:gd name="connsiteX0" fmla="*/ 0 w 406233"/>
                        <a:gd name="connsiteY0" fmla="*/ 175853 h 351847"/>
                        <a:gd name="connsiteX1" fmla="*/ 101663 w 406233"/>
                        <a:gd name="connsiteY1" fmla="*/ 0 h 351847"/>
                        <a:gd name="connsiteX2" fmla="*/ 304709 w 406233"/>
                        <a:gd name="connsiteY2" fmla="*/ 0 h 351847"/>
                        <a:gd name="connsiteX3" fmla="*/ 406233 w 406233"/>
                        <a:gd name="connsiteY3" fmla="*/ 175853 h 351847"/>
                        <a:gd name="connsiteX4" fmla="*/ 304709 w 406233"/>
                        <a:gd name="connsiteY4" fmla="*/ 351847 h 351847"/>
                        <a:gd name="connsiteX5" fmla="*/ 101662 w 406233"/>
                        <a:gd name="connsiteY5" fmla="*/ 351847 h 351847"/>
                        <a:gd name="connsiteX6" fmla="*/ 0 w 406233"/>
                        <a:gd name="connsiteY6" fmla="*/ 175853 h 3518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3" h="351847">
                          <a:moveTo>
                            <a:pt x="0" y="175853"/>
                          </a:moveTo>
                          <a:lnTo>
                            <a:pt x="101663" y="0"/>
                          </a:lnTo>
                          <a:lnTo>
                            <a:pt x="304709" y="0"/>
                          </a:lnTo>
                          <a:lnTo>
                            <a:pt x="406233" y="175853"/>
                          </a:lnTo>
                          <a:lnTo>
                            <a:pt x="304709" y="351847"/>
                          </a:lnTo>
                          <a:lnTo>
                            <a:pt x="101662" y="35184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3" name="자유형: 도형 142">
                      <a:extLst>
                        <a:ext uri="{FF2B5EF4-FFF2-40B4-BE49-F238E27FC236}">
                          <a16:creationId xmlns:a16="http://schemas.microsoft.com/office/drawing/2014/main" id="{0DFE0229-DDD8-D5C0-6DDA-84D49A2CAC52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341389" y="8227183"/>
                      <a:ext cx="406233" cy="351846"/>
                    </a:xfrm>
                    <a:custGeom>
                      <a:avLst/>
                      <a:gdLst>
                        <a:gd name="connsiteX0" fmla="*/ 0 w 406233"/>
                        <a:gd name="connsiteY0" fmla="*/ 175992 h 351846"/>
                        <a:gd name="connsiteX1" fmla="*/ 101663 w 406233"/>
                        <a:gd name="connsiteY1" fmla="*/ 0 h 351846"/>
                        <a:gd name="connsiteX2" fmla="*/ 304709 w 406233"/>
                        <a:gd name="connsiteY2" fmla="*/ 0 h 351846"/>
                        <a:gd name="connsiteX3" fmla="*/ 406233 w 406233"/>
                        <a:gd name="connsiteY3" fmla="*/ 175992 h 351846"/>
                        <a:gd name="connsiteX4" fmla="*/ 304709 w 406233"/>
                        <a:gd name="connsiteY4" fmla="*/ 351846 h 351846"/>
                        <a:gd name="connsiteX5" fmla="*/ 101663 w 406233"/>
                        <a:gd name="connsiteY5" fmla="*/ 351846 h 351846"/>
                        <a:gd name="connsiteX6" fmla="*/ 0 w 406233"/>
                        <a:gd name="connsiteY6" fmla="*/ 175992 h 351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06233" h="351846">
                          <a:moveTo>
                            <a:pt x="0" y="175992"/>
                          </a:moveTo>
                          <a:lnTo>
                            <a:pt x="101663" y="0"/>
                          </a:lnTo>
                          <a:lnTo>
                            <a:pt x="304709" y="0"/>
                          </a:lnTo>
                          <a:lnTo>
                            <a:pt x="406233" y="175992"/>
                          </a:lnTo>
                          <a:lnTo>
                            <a:pt x="304709" y="351846"/>
                          </a:lnTo>
                          <a:lnTo>
                            <a:pt x="101663" y="351846"/>
                          </a:lnTo>
                          <a:lnTo>
                            <a:pt x="0" y="175992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4" name="자유형: 도형 143">
                      <a:extLst>
                        <a:ext uri="{FF2B5EF4-FFF2-40B4-BE49-F238E27FC236}">
                          <a16:creationId xmlns:a16="http://schemas.microsoft.com/office/drawing/2014/main" id="{6301FFE1-F641-F042-7E86-E670D943A08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885595" y="8431816"/>
                      <a:ext cx="128682" cy="351707"/>
                    </a:xfrm>
                    <a:custGeom>
                      <a:avLst/>
                      <a:gdLst>
                        <a:gd name="connsiteX0" fmla="*/ 0 w 128682"/>
                        <a:gd name="connsiteY0" fmla="*/ 175853 h 351707"/>
                        <a:gd name="connsiteX1" fmla="*/ 101525 w 128682"/>
                        <a:gd name="connsiteY1" fmla="*/ 0 h 351707"/>
                        <a:gd name="connsiteX2" fmla="*/ 128682 w 128682"/>
                        <a:gd name="connsiteY2" fmla="*/ 0 h 351707"/>
                        <a:gd name="connsiteX3" fmla="*/ 128682 w 128682"/>
                        <a:gd name="connsiteY3" fmla="*/ 351707 h 351707"/>
                        <a:gd name="connsiteX4" fmla="*/ 101525 w 128682"/>
                        <a:gd name="connsiteY4" fmla="*/ 351707 h 351707"/>
                        <a:gd name="connsiteX5" fmla="*/ 0 w 128682"/>
                        <a:gd name="connsiteY5" fmla="*/ 175853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8682" h="351707">
                          <a:moveTo>
                            <a:pt x="0" y="175853"/>
                          </a:moveTo>
                          <a:lnTo>
                            <a:pt x="101525" y="0"/>
                          </a:lnTo>
                          <a:lnTo>
                            <a:pt x="128682" y="0"/>
                          </a:lnTo>
                          <a:lnTo>
                            <a:pt x="128682" y="351707"/>
                          </a:lnTo>
                          <a:lnTo>
                            <a:pt x="101525" y="35170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5" name="자유형: 도형 144">
                      <a:extLst>
                        <a:ext uri="{FF2B5EF4-FFF2-40B4-BE49-F238E27FC236}">
                          <a16:creationId xmlns:a16="http://schemas.microsoft.com/office/drawing/2014/main" id="{672396DE-D5B5-078E-D48F-86CC516BC4E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281927" y="8431816"/>
                      <a:ext cx="128682" cy="351707"/>
                    </a:xfrm>
                    <a:custGeom>
                      <a:avLst/>
                      <a:gdLst>
                        <a:gd name="connsiteX0" fmla="*/ 0 w 128682"/>
                        <a:gd name="connsiteY0" fmla="*/ 175853 h 351707"/>
                        <a:gd name="connsiteX1" fmla="*/ 101525 w 128682"/>
                        <a:gd name="connsiteY1" fmla="*/ 0 h 351707"/>
                        <a:gd name="connsiteX2" fmla="*/ 128682 w 128682"/>
                        <a:gd name="connsiteY2" fmla="*/ 0 h 351707"/>
                        <a:gd name="connsiteX3" fmla="*/ 128682 w 128682"/>
                        <a:gd name="connsiteY3" fmla="*/ 351707 h 351707"/>
                        <a:gd name="connsiteX4" fmla="*/ 101525 w 128682"/>
                        <a:gd name="connsiteY4" fmla="*/ 351707 h 351707"/>
                        <a:gd name="connsiteX5" fmla="*/ 0 w 128682"/>
                        <a:gd name="connsiteY5" fmla="*/ 175853 h 351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8682" h="351707">
                          <a:moveTo>
                            <a:pt x="0" y="175853"/>
                          </a:moveTo>
                          <a:lnTo>
                            <a:pt x="101525" y="0"/>
                          </a:lnTo>
                          <a:lnTo>
                            <a:pt x="128682" y="0"/>
                          </a:lnTo>
                          <a:lnTo>
                            <a:pt x="128682" y="351707"/>
                          </a:lnTo>
                          <a:lnTo>
                            <a:pt x="101525" y="351707"/>
                          </a:lnTo>
                          <a:lnTo>
                            <a:pt x="0" y="175853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6" name="자유형: 도형 145">
                      <a:extLst>
                        <a:ext uri="{FF2B5EF4-FFF2-40B4-BE49-F238E27FC236}">
                          <a16:creationId xmlns:a16="http://schemas.microsoft.com/office/drawing/2014/main" id="{10579C69-AE9E-744B-496F-022B2273C00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628608" y="8481471"/>
                      <a:ext cx="128680" cy="252399"/>
                    </a:xfrm>
                    <a:custGeom>
                      <a:avLst/>
                      <a:gdLst>
                        <a:gd name="connsiteX0" fmla="*/ 0 w 128680"/>
                        <a:gd name="connsiteY0" fmla="*/ 76405 h 252399"/>
                        <a:gd name="connsiteX1" fmla="*/ 44110 w 128680"/>
                        <a:gd name="connsiteY1" fmla="*/ 0 h 252399"/>
                        <a:gd name="connsiteX2" fmla="*/ 73994 w 128680"/>
                        <a:gd name="connsiteY2" fmla="*/ 6033 h 252399"/>
                        <a:gd name="connsiteX3" fmla="*/ 128680 w 128680"/>
                        <a:gd name="connsiteY3" fmla="*/ 88536 h 252399"/>
                        <a:gd name="connsiteX4" fmla="*/ 128680 w 128680"/>
                        <a:gd name="connsiteY4" fmla="*/ 252399 h 252399"/>
                        <a:gd name="connsiteX5" fmla="*/ 101523 w 128680"/>
                        <a:gd name="connsiteY5" fmla="*/ 252399 h 252399"/>
                        <a:gd name="connsiteX6" fmla="*/ 0 w 128680"/>
                        <a:gd name="connsiteY6" fmla="*/ 76405 h 252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8680" h="252399">
                          <a:moveTo>
                            <a:pt x="0" y="76405"/>
                          </a:moveTo>
                          <a:lnTo>
                            <a:pt x="44110" y="0"/>
                          </a:lnTo>
                          <a:lnTo>
                            <a:pt x="73994" y="6033"/>
                          </a:lnTo>
                          <a:cubicBezTo>
                            <a:pt x="106130" y="19626"/>
                            <a:pt x="128680" y="51448"/>
                            <a:pt x="128680" y="88536"/>
                          </a:cubicBezTo>
                          <a:lnTo>
                            <a:pt x="128680" y="252399"/>
                          </a:lnTo>
                          <a:lnTo>
                            <a:pt x="101523" y="252399"/>
                          </a:lnTo>
                          <a:lnTo>
                            <a:pt x="0" y="76405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C871EC75-FCB2-D29E-057A-214B725CC50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42137" y="3466376"/>
                    <a:ext cx="1510364" cy="1146936"/>
                  </a:xfrm>
                  <a:custGeom>
                    <a:avLst/>
                    <a:gdLst>
                      <a:gd name="connsiteX0" fmla="*/ 0 w 1510364"/>
                      <a:gd name="connsiteY0" fmla="*/ 609701 h 1146936"/>
                      <a:gd name="connsiteX1" fmla="*/ 22402 w 1510364"/>
                      <a:gd name="connsiteY1" fmla="*/ 570706 h 1146936"/>
                      <a:gd name="connsiteX2" fmla="*/ 67865 w 1510364"/>
                      <a:gd name="connsiteY2" fmla="*/ 570706 h 1146936"/>
                      <a:gd name="connsiteX3" fmla="*/ 89342 w 1510364"/>
                      <a:gd name="connsiteY3" fmla="*/ 607941 h 1146936"/>
                      <a:gd name="connsiteX4" fmla="*/ 317350 w 1510364"/>
                      <a:gd name="connsiteY4" fmla="*/ 607941 h 1146936"/>
                      <a:gd name="connsiteX5" fmla="*/ 329203 w 1510364"/>
                      <a:gd name="connsiteY5" fmla="*/ 587440 h 1146936"/>
                      <a:gd name="connsiteX6" fmla="*/ 352912 w 1510364"/>
                      <a:gd name="connsiteY6" fmla="*/ 587440 h 1146936"/>
                      <a:gd name="connsiteX7" fmla="*/ 476470 w 1510364"/>
                      <a:gd name="connsiteY7" fmla="*/ 373376 h 1146936"/>
                      <a:gd name="connsiteX8" fmla="*/ 464615 w 1510364"/>
                      <a:gd name="connsiteY8" fmla="*/ 352736 h 1146936"/>
                      <a:gd name="connsiteX9" fmla="*/ 477725 w 1510364"/>
                      <a:gd name="connsiteY9" fmla="*/ 330006 h 1146936"/>
                      <a:gd name="connsiteX10" fmla="*/ 503803 w 1510364"/>
                      <a:gd name="connsiteY10" fmla="*/ 330006 h 1146936"/>
                      <a:gd name="connsiteX11" fmla="*/ 515656 w 1510364"/>
                      <a:gd name="connsiteY11" fmla="*/ 350505 h 1146936"/>
                      <a:gd name="connsiteX12" fmla="*/ 762911 w 1510364"/>
                      <a:gd name="connsiteY12" fmla="*/ 350505 h 1146936"/>
                      <a:gd name="connsiteX13" fmla="*/ 774764 w 1510364"/>
                      <a:gd name="connsiteY13" fmla="*/ 330006 h 1146936"/>
                      <a:gd name="connsiteX14" fmla="*/ 798611 w 1510364"/>
                      <a:gd name="connsiteY14" fmla="*/ 330006 h 1146936"/>
                      <a:gd name="connsiteX15" fmla="*/ 922308 w 1510364"/>
                      <a:gd name="connsiteY15" fmla="*/ 115662 h 1146936"/>
                      <a:gd name="connsiteX16" fmla="*/ 910594 w 1510364"/>
                      <a:gd name="connsiteY16" fmla="*/ 95302 h 1146936"/>
                      <a:gd name="connsiteX17" fmla="*/ 922308 w 1510364"/>
                      <a:gd name="connsiteY17" fmla="*/ 74941 h 1146936"/>
                      <a:gd name="connsiteX18" fmla="*/ 878994 w 1510364"/>
                      <a:gd name="connsiteY18" fmla="*/ 0 h 1146936"/>
                      <a:gd name="connsiteX19" fmla="*/ 883923 w 1510364"/>
                      <a:gd name="connsiteY19" fmla="*/ 0 h 1146936"/>
                      <a:gd name="connsiteX20" fmla="*/ 925794 w 1510364"/>
                      <a:gd name="connsiteY20" fmla="*/ 72570 h 1146936"/>
                      <a:gd name="connsiteX21" fmla="*/ 949781 w 1510364"/>
                      <a:gd name="connsiteY21" fmla="*/ 72570 h 1146936"/>
                      <a:gd name="connsiteX22" fmla="*/ 961634 w 1510364"/>
                      <a:gd name="connsiteY22" fmla="*/ 93071 h 1146936"/>
                      <a:gd name="connsiteX23" fmla="*/ 1208749 w 1510364"/>
                      <a:gd name="connsiteY23" fmla="*/ 93071 h 1146936"/>
                      <a:gd name="connsiteX24" fmla="*/ 1220604 w 1510364"/>
                      <a:gd name="connsiteY24" fmla="*/ 72570 h 1146936"/>
                      <a:gd name="connsiteX25" fmla="*/ 1244032 w 1510364"/>
                      <a:gd name="connsiteY25" fmla="*/ 72570 h 1146936"/>
                      <a:gd name="connsiteX26" fmla="*/ 1285919 w 1510364"/>
                      <a:gd name="connsiteY26" fmla="*/ 0 h 1146936"/>
                      <a:gd name="connsiteX27" fmla="*/ 1290878 w 1510364"/>
                      <a:gd name="connsiteY27" fmla="*/ 0 h 1146936"/>
                      <a:gd name="connsiteX28" fmla="*/ 1247937 w 1510364"/>
                      <a:gd name="connsiteY28" fmla="*/ 74383 h 1146936"/>
                      <a:gd name="connsiteX29" fmla="*/ 1259930 w 1510364"/>
                      <a:gd name="connsiteY29" fmla="*/ 95163 h 1146936"/>
                      <a:gd name="connsiteX30" fmla="*/ 1247937 w 1510364"/>
                      <a:gd name="connsiteY30" fmla="*/ 115941 h 1146936"/>
                      <a:gd name="connsiteX31" fmla="*/ 1361731 w 1510364"/>
                      <a:gd name="connsiteY31" fmla="*/ 313131 h 1146936"/>
                      <a:gd name="connsiteX32" fmla="*/ 1404545 w 1510364"/>
                      <a:gd name="connsiteY32" fmla="*/ 313131 h 1146936"/>
                      <a:gd name="connsiteX33" fmla="*/ 1426022 w 1510364"/>
                      <a:gd name="connsiteY33" fmla="*/ 350227 h 1146936"/>
                      <a:gd name="connsiteX34" fmla="*/ 1510364 w 1510364"/>
                      <a:gd name="connsiteY34" fmla="*/ 350227 h 1146936"/>
                      <a:gd name="connsiteX35" fmla="*/ 1510364 w 1510364"/>
                      <a:gd name="connsiteY35" fmla="*/ 354689 h 1146936"/>
                      <a:gd name="connsiteX36" fmla="*/ 1426022 w 1510364"/>
                      <a:gd name="connsiteY36" fmla="*/ 354689 h 1146936"/>
                      <a:gd name="connsiteX37" fmla="*/ 1404545 w 1510364"/>
                      <a:gd name="connsiteY37" fmla="*/ 391924 h 1146936"/>
                      <a:gd name="connsiteX38" fmla="*/ 1361731 w 1510364"/>
                      <a:gd name="connsiteY38" fmla="*/ 391924 h 1146936"/>
                      <a:gd name="connsiteX39" fmla="*/ 1247797 w 1510364"/>
                      <a:gd name="connsiteY39" fmla="*/ 589393 h 1146936"/>
                      <a:gd name="connsiteX40" fmla="*/ 1259650 w 1510364"/>
                      <a:gd name="connsiteY40" fmla="*/ 609892 h 1146936"/>
                      <a:gd name="connsiteX41" fmla="*/ 1247797 w 1510364"/>
                      <a:gd name="connsiteY41" fmla="*/ 630393 h 1146936"/>
                      <a:gd name="connsiteX42" fmla="*/ 1361872 w 1510364"/>
                      <a:gd name="connsiteY42" fmla="*/ 827862 h 1146936"/>
                      <a:gd name="connsiteX43" fmla="*/ 1404685 w 1510364"/>
                      <a:gd name="connsiteY43" fmla="*/ 827862 h 1146936"/>
                      <a:gd name="connsiteX44" fmla="*/ 1427415 w 1510364"/>
                      <a:gd name="connsiteY44" fmla="*/ 867189 h 1146936"/>
                      <a:gd name="connsiteX45" fmla="*/ 1404685 w 1510364"/>
                      <a:gd name="connsiteY45" fmla="*/ 906376 h 1146936"/>
                      <a:gd name="connsiteX46" fmla="*/ 1359361 w 1510364"/>
                      <a:gd name="connsiteY46" fmla="*/ 906376 h 1146936"/>
                      <a:gd name="connsiteX47" fmla="*/ 1336770 w 1510364"/>
                      <a:gd name="connsiteY47" fmla="*/ 867189 h 1146936"/>
                      <a:gd name="connsiteX48" fmla="*/ 1358245 w 1510364"/>
                      <a:gd name="connsiteY48" fmla="*/ 829954 h 1146936"/>
                      <a:gd name="connsiteX49" fmla="*/ 1244311 w 1510364"/>
                      <a:gd name="connsiteY49" fmla="*/ 632485 h 1146936"/>
                      <a:gd name="connsiteX50" fmla="*/ 1220604 w 1510364"/>
                      <a:gd name="connsiteY50" fmla="*/ 632485 h 1146936"/>
                      <a:gd name="connsiteX51" fmla="*/ 1208749 w 1510364"/>
                      <a:gd name="connsiteY51" fmla="*/ 611984 h 1146936"/>
                      <a:gd name="connsiteX52" fmla="*/ 980739 w 1510364"/>
                      <a:gd name="connsiteY52" fmla="*/ 611984 h 1146936"/>
                      <a:gd name="connsiteX53" fmla="*/ 959264 w 1510364"/>
                      <a:gd name="connsiteY53" fmla="*/ 649080 h 1146936"/>
                      <a:gd name="connsiteX54" fmla="*/ 916451 w 1510364"/>
                      <a:gd name="connsiteY54" fmla="*/ 649080 h 1146936"/>
                      <a:gd name="connsiteX55" fmla="*/ 802377 w 1510364"/>
                      <a:gd name="connsiteY55" fmla="*/ 846550 h 1146936"/>
                      <a:gd name="connsiteX56" fmla="*/ 814230 w 1510364"/>
                      <a:gd name="connsiteY56" fmla="*/ 867049 h 1146936"/>
                      <a:gd name="connsiteX57" fmla="*/ 801122 w 1510364"/>
                      <a:gd name="connsiteY57" fmla="*/ 889641 h 1146936"/>
                      <a:gd name="connsiteX58" fmla="*/ 774904 w 1510364"/>
                      <a:gd name="connsiteY58" fmla="*/ 889641 h 1146936"/>
                      <a:gd name="connsiteX59" fmla="*/ 763050 w 1510364"/>
                      <a:gd name="connsiteY59" fmla="*/ 869141 h 1146936"/>
                      <a:gd name="connsiteX60" fmla="*/ 535041 w 1510364"/>
                      <a:gd name="connsiteY60" fmla="*/ 869141 h 1146936"/>
                      <a:gd name="connsiteX61" fmla="*/ 513564 w 1510364"/>
                      <a:gd name="connsiteY61" fmla="*/ 906376 h 1146936"/>
                      <a:gd name="connsiteX62" fmla="*/ 470751 w 1510364"/>
                      <a:gd name="connsiteY62" fmla="*/ 906376 h 1146936"/>
                      <a:gd name="connsiteX63" fmla="*/ 356677 w 1510364"/>
                      <a:gd name="connsiteY63" fmla="*/ 1103984 h 1146936"/>
                      <a:gd name="connsiteX64" fmla="*/ 368531 w 1510364"/>
                      <a:gd name="connsiteY64" fmla="*/ 1124345 h 1146936"/>
                      <a:gd name="connsiteX65" fmla="*/ 355423 w 1510364"/>
                      <a:gd name="connsiteY65" fmla="*/ 1146936 h 1146936"/>
                      <a:gd name="connsiteX66" fmla="*/ 329203 w 1510364"/>
                      <a:gd name="connsiteY66" fmla="*/ 1146936 h 1146936"/>
                      <a:gd name="connsiteX67" fmla="*/ 316095 w 1510364"/>
                      <a:gd name="connsiteY67" fmla="*/ 1124345 h 1146936"/>
                      <a:gd name="connsiteX68" fmla="*/ 329203 w 1510364"/>
                      <a:gd name="connsiteY68" fmla="*/ 1101753 h 1146936"/>
                      <a:gd name="connsiteX69" fmla="*/ 353051 w 1510364"/>
                      <a:gd name="connsiteY69" fmla="*/ 1101753 h 1146936"/>
                      <a:gd name="connsiteX70" fmla="*/ 466987 w 1510364"/>
                      <a:gd name="connsiteY70" fmla="*/ 904284 h 1146936"/>
                      <a:gd name="connsiteX71" fmla="*/ 445510 w 1510364"/>
                      <a:gd name="connsiteY71" fmla="*/ 867049 h 1146936"/>
                      <a:gd name="connsiteX72" fmla="*/ 466987 w 1510364"/>
                      <a:gd name="connsiteY72" fmla="*/ 829815 h 1146936"/>
                      <a:gd name="connsiteX73" fmla="*/ 353051 w 1510364"/>
                      <a:gd name="connsiteY73" fmla="*/ 632346 h 1146936"/>
                      <a:gd name="connsiteX74" fmla="*/ 329344 w 1510364"/>
                      <a:gd name="connsiteY74" fmla="*/ 632346 h 1146936"/>
                      <a:gd name="connsiteX75" fmla="*/ 317489 w 1510364"/>
                      <a:gd name="connsiteY75" fmla="*/ 611845 h 1146936"/>
                      <a:gd name="connsiteX76" fmla="*/ 89481 w 1510364"/>
                      <a:gd name="connsiteY76" fmla="*/ 611845 h 1146936"/>
                      <a:gd name="connsiteX77" fmla="*/ 68004 w 1510364"/>
                      <a:gd name="connsiteY77" fmla="*/ 648940 h 1146936"/>
                      <a:gd name="connsiteX78" fmla="*/ 22542 w 1510364"/>
                      <a:gd name="connsiteY78" fmla="*/ 648940 h 1146936"/>
                      <a:gd name="connsiteX79" fmla="*/ 0 w 1510364"/>
                      <a:gd name="connsiteY79" fmla="*/ 609701 h 1146936"/>
                      <a:gd name="connsiteX80" fmla="*/ 356677 w 1510364"/>
                      <a:gd name="connsiteY80" fmla="*/ 630114 h 1146936"/>
                      <a:gd name="connsiteX81" fmla="*/ 470751 w 1510364"/>
                      <a:gd name="connsiteY81" fmla="*/ 827584 h 1146936"/>
                      <a:gd name="connsiteX82" fmla="*/ 470612 w 1510364"/>
                      <a:gd name="connsiteY82" fmla="*/ 827723 h 1146936"/>
                      <a:gd name="connsiteX83" fmla="*/ 513425 w 1510364"/>
                      <a:gd name="connsiteY83" fmla="*/ 827723 h 1146936"/>
                      <a:gd name="connsiteX84" fmla="*/ 534901 w 1510364"/>
                      <a:gd name="connsiteY84" fmla="*/ 864817 h 1146936"/>
                      <a:gd name="connsiteX85" fmla="*/ 762911 w 1510364"/>
                      <a:gd name="connsiteY85" fmla="*/ 864817 h 1146936"/>
                      <a:gd name="connsiteX86" fmla="*/ 774764 w 1510364"/>
                      <a:gd name="connsiteY86" fmla="*/ 844318 h 1146936"/>
                      <a:gd name="connsiteX87" fmla="*/ 798472 w 1510364"/>
                      <a:gd name="connsiteY87" fmla="*/ 844318 h 1146936"/>
                      <a:gd name="connsiteX88" fmla="*/ 912546 w 1510364"/>
                      <a:gd name="connsiteY88" fmla="*/ 646849 h 1146936"/>
                      <a:gd name="connsiteX89" fmla="*/ 891070 w 1510364"/>
                      <a:gd name="connsiteY89" fmla="*/ 609753 h 1146936"/>
                      <a:gd name="connsiteX90" fmla="*/ 912546 w 1510364"/>
                      <a:gd name="connsiteY90" fmla="*/ 572518 h 1146936"/>
                      <a:gd name="connsiteX91" fmla="*/ 798611 w 1510364"/>
                      <a:gd name="connsiteY91" fmla="*/ 375049 h 1146936"/>
                      <a:gd name="connsiteX92" fmla="*/ 774764 w 1510364"/>
                      <a:gd name="connsiteY92" fmla="*/ 375049 h 1146936"/>
                      <a:gd name="connsiteX93" fmla="*/ 762911 w 1510364"/>
                      <a:gd name="connsiteY93" fmla="*/ 354550 h 1146936"/>
                      <a:gd name="connsiteX94" fmla="*/ 515796 w 1510364"/>
                      <a:gd name="connsiteY94" fmla="*/ 354550 h 1146936"/>
                      <a:gd name="connsiteX95" fmla="*/ 503942 w 1510364"/>
                      <a:gd name="connsiteY95" fmla="*/ 375049 h 1146936"/>
                      <a:gd name="connsiteX96" fmla="*/ 480234 w 1510364"/>
                      <a:gd name="connsiteY96" fmla="*/ 375049 h 1146936"/>
                      <a:gd name="connsiteX97" fmla="*/ 356677 w 1510364"/>
                      <a:gd name="connsiteY97" fmla="*/ 589114 h 1146936"/>
                      <a:gd name="connsiteX98" fmla="*/ 368531 w 1510364"/>
                      <a:gd name="connsiteY98" fmla="*/ 609614 h 1146936"/>
                      <a:gd name="connsiteX99" fmla="*/ 356677 w 1510364"/>
                      <a:gd name="connsiteY99" fmla="*/ 630114 h 1146936"/>
                      <a:gd name="connsiteX100" fmla="*/ 802238 w 1510364"/>
                      <a:gd name="connsiteY100" fmla="*/ 372818 h 1146936"/>
                      <a:gd name="connsiteX101" fmla="*/ 916312 w 1510364"/>
                      <a:gd name="connsiteY101" fmla="*/ 570287 h 1146936"/>
                      <a:gd name="connsiteX102" fmla="*/ 959264 w 1510364"/>
                      <a:gd name="connsiteY102" fmla="*/ 570287 h 1146936"/>
                      <a:gd name="connsiteX103" fmla="*/ 980739 w 1510364"/>
                      <a:gd name="connsiteY103" fmla="*/ 607522 h 1146936"/>
                      <a:gd name="connsiteX104" fmla="*/ 1208749 w 1510364"/>
                      <a:gd name="connsiteY104" fmla="*/ 607522 h 1146936"/>
                      <a:gd name="connsiteX105" fmla="*/ 1220604 w 1510364"/>
                      <a:gd name="connsiteY105" fmla="*/ 587022 h 1146936"/>
                      <a:gd name="connsiteX106" fmla="*/ 1244311 w 1510364"/>
                      <a:gd name="connsiteY106" fmla="*/ 587022 h 1146936"/>
                      <a:gd name="connsiteX107" fmla="*/ 1358245 w 1510364"/>
                      <a:gd name="connsiteY107" fmla="*/ 389553 h 1146936"/>
                      <a:gd name="connsiteX108" fmla="*/ 1336770 w 1510364"/>
                      <a:gd name="connsiteY108" fmla="*/ 352319 h 1146936"/>
                      <a:gd name="connsiteX109" fmla="*/ 1358245 w 1510364"/>
                      <a:gd name="connsiteY109" fmla="*/ 315084 h 1146936"/>
                      <a:gd name="connsiteX110" fmla="*/ 1244311 w 1510364"/>
                      <a:gd name="connsiteY110" fmla="*/ 117615 h 1146936"/>
                      <a:gd name="connsiteX111" fmla="*/ 1220882 w 1510364"/>
                      <a:gd name="connsiteY111" fmla="*/ 117615 h 1146936"/>
                      <a:gd name="connsiteX112" fmla="*/ 1209029 w 1510364"/>
                      <a:gd name="connsiteY112" fmla="*/ 97115 h 1146936"/>
                      <a:gd name="connsiteX113" fmla="*/ 961775 w 1510364"/>
                      <a:gd name="connsiteY113" fmla="*/ 97115 h 1146936"/>
                      <a:gd name="connsiteX114" fmla="*/ 949920 w 1510364"/>
                      <a:gd name="connsiteY114" fmla="*/ 117615 h 1146936"/>
                      <a:gd name="connsiteX115" fmla="*/ 925934 w 1510364"/>
                      <a:gd name="connsiteY115" fmla="*/ 117615 h 1146936"/>
                      <a:gd name="connsiteX116" fmla="*/ 802238 w 1510364"/>
                      <a:gd name="connsiteY116" fmla="*/ 331819 h 1146936"/>
                      <a:gd name="connsiteX117" fmla="*/ 814091 w 1510364"/>
                      <a:gd name="connsiteY117" fmla="*/ 352319 h 1146936"/>
                      <a:gd name="connsiteX118" fmla="*/ 802238 w 1510364"/>
                      <a:gd name="connsiteY118" fmla="*/ 372818 h 1146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</a:cxnLst>
                    <a:rect l="l" t="t" r="r" b="b"/>
                    <a:pathLst>
                      <a:path w="1510364" h="1146936">
                        <a:moveTo>
                          <a:pt x="0" y="609701"/>
                        </a:moveTo>
                        <a:lnTo>
                          <a:pt x="22402" y="570706"/>
                        </a:lnTo>
                        <a:lnTo>
                          <a:pt x="67865" y="570706"/>
                        </a:lnTo>
                        <a:lnTo>
                          <a:pt x="89342" y="607941"/>
                        </a:lnTo>
                        <a:lnTo>
                          <a:pt x="317350" y="607941"/>
                        </a:lnTo>
                        <a:lnTo>
                          <a:pt x="329203" y="587440"/>
                        </a:lnTo>
                        <a:lnTo>
                          <a:pt x="352912" y="587440"/>
                        </a:lnTo>
                        <a:lnTo>
                          <a:pt x="476470" y="373376"/>
                        </a:lnTo>
                        <a:lnTo>
                          <a:pt x="464615" y="352736"/>
                        </a:lnTo>
                        <a:lnTo>
                          <a:pt x="477725" y="330006"/>
                        </a:lnTo>
                        <a:lnTo>
                          <a:pt x="503803" y="330006"/>
                        </a:lnTo>
                        <a:lnTo>
                          <a:pt x="515656" y="350505"/>
                        </a:lnTo>
                        <a:lnTo>
                          <a:pt x="762911" y="350505"/>
                        </a:lnTo>
                        <a:lnTo>
                          <a:pt x="774764" y="330006"/>
                        </a:lnTo>
                        <a:lnTo>
                          <a:pt x="798611" y="330006"/>
                        </a:lnTo>
                        <a:lnTo>
                          <a:pt x="922308" y="115662"/>
                        </a:lnTo>
                        <a:lnTo>
                          <a:pt x="910594" y="95302"/>
                        </a:lnTo>
                        <a:lnTo>
                          <a:pt x="922308" y="74941"/>
                        </a:lnTo>
                        <a:lnTo>
                          <a:pt x="878994" y="0"/>
                        </a:lnTo>
                        <a:lnTo>
                          <a:pt x="883923" y="0"/>
                        </a:lnTo>
                        <a:lnTo>
                          <a:pt x="925794" y="72570"/>
                        </a:lnTo>
                        <a:lnTo>
                          <a:pt x="949781" y="72570"/>
                        </a:lnTo>
                        <a:lnTo>
                          <a:pt x="961634" y="93071"/>
                        </a:lnTo>
                        <a:lnTo>
                          <a:pt x="1208749" y="93071"/>
                        </a:lnTo>
                        <a:lnTo>
                          <a:pt x="1220604" y="72570"/>
                        </a:lnTo>
                        <a:lnTo>
                          <a:pt x="1244032" y="72570"/>
                        </a:lnTo>
                        <a:lnTo>
                          <a:pt x="1285919" y="0"/>
                        </a:lnTo>
                        <a:lnTo>
                          <a:pt x="1290878" y="0"/>
                        </a:lnTo>
                        <a:lnTo>
                          <a:pt x="1247937" y="74383"/>
                        </a:lnTo>
                        <a:lnTo>
                          <a:pt x="1259930" y="95163"/>
                        </a:lnTo>
                        <a:lnTo>
                          <a:pt x="1247937" y="115941"/>
                        </a:lnTo>
                        <a:lnTo>
                          <a:pt x="1361731" y="313131"/>
                        </a:lnTo>
                        <a:lnTo>
                          <a:pt x="1404545" y="313131"/>
                        </a:lnTo>
                        <a:lnTo>
                          <a:pt x="1426022" y="350227"/>
                        </a:lnTo>
                        <a:lnTo>
                          <a:pt x="1510364" y="350227"/>
                        </a:lnTo>
                        <a:lnTo>
                          <a:pt x="1510364" y="354689"/>
                        </a:lnTo>
                        <a:lnTo>
                          <a:pt x="1426022" y="354689"/>
                        </a:lnTo>
                        <a:lnTo>
                          <a:pt x="1404545" y="391924"/>
                        </a:lnTo>
                        <a:lnTo>
                          <a:pt x="1361731" y="391924"/>
                        </a:lnTo>
                        <a:lnTo>
                          <a:pt x="1247797" y="589393"/>
                        </a:lnTo>
                        <a:lnTo>
                          <a:pt x="1259650" y="609892"/>
                        </a:lnTo>
                        <a:lnTo>
                          <a:pt x="1247797" y="630393"/>
                        </a:lnTo>
                        <a:lnTo>
                          <a:pt x="1361872" y="827862"/>
                        </a:lnTo>
                        <a:lnTo>
                          <a:pt x="1404685" y="827862"/>
                        </a:lnTo>
                        <a:lnTo>
                          <a:pt x="1427415" y="867189"/>
                        </a:lnTo>
                        <a:lnTo>
                          <a:pt x="1404685" y="906376"/>
                        </a:lnTo>
                        <a:lnTo>
                          <a:pt x="1359361" y="906376"/>
                        </a:lnTo>
                        <a:lnTo>
                          <a:pt x="1336770" y="867189"/>
                        </a:lnTo>
                        <a:lnTo>
                          <a:pt x="1358245" y="829954"/>
                        </a:lnTo>
                        <a:lnTo>
                          <a:pt x="1244311" y="632485"/>
                        </a:lnTo>
                        <a:lnTo>
                          <a:pt x="1220604" y="632485"/>
                        </a:lnTo>
                        <a:lnTo>
                          <a:pt x="1208749" y="611984"/>
                        </a:lnTo>
                        <a:lnTo>
                          <a:pt x="980739" y="611984"/>
                        </a:lnTo>
                        <a:lnTo>
                          <a:pt x="959264" y="649080"/>
                        </a:lnTo>
                        <a:lnTo>
                          <a:pt x="916451" y="649080"/>
                        </a:lnTo>
                        <a:lnTo>
                          <a:pt x="802377" y="846550"/>
                        </a:lnTo>
                        <a:lnTo>
                          <a:pt x="814230" y="867049"/>
                        </a:lnTo>
                        <a:lnTo>
                          <a:pt x="801122" y="889641"/>
                        </a:lnTo>
                        <a:lnTo>
                          <a:pt x="774904" y="889641"/>
                        </a:lnTo>
                        <a:lnTo>
                          <a:pt x="763050" y="869141"/>
                        </a:lnTo>
                        <a:lnTo>
                          <a:pt x="535041" y="869141"/>
                        </a:lnTo>
                        <a:lnTo>
                          <a:pt x="513564" y="906376"/>
                        </a:lnTo>
                        <a:lnTo>
                          <a:pt x="470751" y="906376"/>
                        </a:lnTo>
                        <a:lnTo>
                          <a:pt x="356677" y="1103984"/>
                        </a:lnTo>
                        <a:lnTo>
                          <a:pt x="368531" y="1124345"/>
                        </a:lnTo>
                        <a:lnTo>
                          <a:pt x="355423" y="1146936"/>
                        </a:lnTo>
                        <a:lnTo>
                          <a:pt x="329203" y="1146936"/>
                        </a:lnTo>
                        <a:lnTo>
                          <a:pt x="316095" y="1124345"/>
                        </a:lnTo>
                        <a:lnTo>
                          <a:pt x="329203" y="1101753"/>
                        </a:lnTo>
                        <a:lnTo>
                          <a:pt x="353051" y="1101753"/>
                        </a:lnTo>
                        <a:lnTo>
                          <a:pt x="466987" y="904284"/>
                        </a:lnTo>
                        <a:lnTo>
                          <a:pt x="445510" y="867049"/>
                        </a:lnTo>
                        <a:lnTo>
                          <a:pt x="466987" y="829815"/>
                        </a:lnTo>
                        <a:lnTo>
                          <a:pt x="353051" y="632346"/>
                        </a:lnTo>
                        <a:lnTo>
                          <a:pt x="329344" y="632346"/>
                        </a:lnTo>
                        <a:lnTo>
                          <a:pt x="317489" y="611845"/>
                        </a:lnTo>
                        <a:lnTo>
                          <a:pt x="89481" y="611845"/>
                        </a:lnTo>
                        <a:lnTo>
                          <a:pt x="68004" y="648940"/>
                        </a:lnTo>
                        <a:lnTo>
                          <a:pt x="22542" y="648940"/>
                        </a:lnTo>
                        <a:lnTo>
                          <a:pt x="0" y="609701"/>
                        </a:lnTo>
                        <a:close/>
                        <a:moveTo>
                          <a:pt x="356677" y="630114"/>
                        </a:moveTo>
                        <a:lnTo>
                          <a:pt x="470751" y="827584"/>
                        </a:lnTo>
                        <a:lnTo>
                          <a:pt x="470612" y="827723"/>
                        </a:lnTo>
                        <a:lnTo>
                          <a:pt x="513425" y="827723"/>
                        </a:lnTo>
                        <a:lnTo>
                          <a:pt x="534901" y="864817"/>
                        </a:lnTo>
                        <a:lnTo>
                          <a:pt x="762911" y="864817"/>
                        </a:lnTo>
                        <a:lnTo>
                          <a:pt x="774764" y="844318"/>
                        </a:lnTo>
                        <a:lnTo>
                          <a:pt x="798472" y="844318"/>
                        </a:lnTo>
                        <a:lnTo>
                          <a:pt x="912546" y="646849"/>
                        </a:lnTo>
                        <a:lnTo>
                          <a:pt x="891070" y="609753"/>
                        </a:lnTo>
                        <a:lnTo>
                          <a:pt x="912546" y="572518"/>
                        </a:lnTo>
                        <a:lnTo>
                          <a:pt x="798611" y="375049"/>
                        </a:lnTo>
                        <a:lnTo>
                          <a:pt x="774764" y="375049"/>
                        </a:lnTo>
                        <a:lnTo>
                          <a:pt x="762911" y="354550"/>
                        </a:lnTo>
                        <a:lnTo>
                          <a:pt x="515796" y="354550"/>
                        </a:lnTo>
                        <a:lnTo>
                          <a:pt x="503942" y="375049"/>
                        </a:lnTo>
                        <a:lnTo>
                          <a:pt x="480234" y="375049"/>
                        </a:lnTo>
                        <a:lnTo>
                          <a:pt x="356677" y="589114"/>
                        </a:lnTo>
                        <a:lnTo>
                          <a:pt x="368531" y="609614"/>
                        </a:lnTo>
                        <a:lnTo>
                          <a:pt x="356677" y="630114"/>
                        </a:lnTo>
                        <a:close/>
                        <a:moveTo>
                          <a:pt x="802238" y="372818"/>
                        </a:moveTo>
                        <a:lnTo>
                          <a:pt x="916312" y="570287"/>
                        </a:lnTo>
                        <a:lnTo>
                          <a:pt x="959264" y="570287"/>
                        </a:lnTo>
                        <a:lnTo>
                          <a:pt x="980739" y="607522"/>
                        </a:lnTo>
                        <a:lnTo>
                          <a:pt x="1208749" y="607522"/>
                        </a:lnTo>
                        <a:lnTo>
                          <a:pt x="1220604" y="587022"/>
                        </a:lnTo>
                        <a:lnTo>
                          <a:pt x="1244311" y="587022"/>
                        </a:lnTo>
                        <a:lnTo>
                          <a:pt x="1358245" y="389553"/>
                        </a:lnTo>
                        <a:lnTo>
                          <a:pt x="1336770" y="352319"/>
                        </a:lnTo>
                        <a:lnTo>
                          <a:pt x="1358245" y="315084"/>
                        </a:lnTo>
                        <a:lnTo>
                          <a:pt x="1244311" y="117615"/>
                        </a:lnTo>
                        <a:lnTo>
                          <a:pt x="1220882" y="117615"/>
                        </a:lnTo>
                        <a:lnTo>
                          <a:pt x="1209029" y="97115"/>
                        </a:lnTo>
                        <a:lnTo>
                          <a:pt x="961775" y="97115"/>
                        </a:lnTo>
                        <a:lnTo>
                          <a:pt x="949920" y="117615"/>
                        </a:lnTo>
                        <a:lnTo>
                          <a:pt x="925934" y="117615"/>
                        </a:lnTo>
                        <a:lnTo>
                          <a:pt x="802238" y="331819"/>
                        </a:lnTo>
                        <a:lnTo>
                          <a:pt x="814091" y="352319"/>
                        </a:lnTo>
                        <a:lnTo>
                          <a:pt x="802238" y="372818"/>
                        </a:lnTo>
                        <a:close/>
                      </a:path>
                    </a:pathLst>
                  </a:custGeom>
                  <a:solidFill>
                    <a:srgbClr val="D0B6D5">
                      <a:alpha val="2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A2932FF2-379C-2B2D-F387-0C933D3AE4AD}"/>
                  </a:ext>
                </a:extLst>
              </p:cNvPr>
              <p:cNvGrpSpPr/>
              <p:nvPr/>
            </p:nvGrpSpPr>
            <p:grpSpPr>
              <a:xfrm>
                <a:off x="4081731" y="4456147"/>
                <a:ext cx="980540" cy="576908"/>
                <a:chOff x="4081731" y="4465671"/>
                <a:chExt cx="980540" cy="576908"/>
              </a:xfrm>
            </p:grpSpPr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134985A2-E055-ABA7-FEBD-E879F7F79B25}"/>
                    </a:ext>
                  </a:extLst>
                </p:cNvPr>
                <p:cNvGrpSpPr/>
                <p:nvPr/>
              </p:nvGrpSpPr>
              <p:grpSpPr>
                <a:xfrm>
                  <a:off x="4081731" y="4465671"/>
                  <a:ext cx="980540" cy="170820"/>
                  <a:chOff x="4081730" y="4275171"/>
                  <a:chExt cx="980540" cy="170820"/>
                </a:xfrm>
              </p:grpSpPr>
              <p:sp>
                <p:nvSpPr>
                  <p:cNvPr id="82" name="직각 삼각형 81">
                    <a:extLst>
                      <a:ext uri="{FF2B5EF4-FFF2-40B4-BE49-F238E27FC236}">
                        <a16:creationId xmlns:a16="http://schemas.microsoft.com/office/drawing/2014/main" id="{749BBB1A-C0CF-7253-9CF3-DA6032980787}"/>
                      </a:ext>
                    </a:extLst>
                  </p:cNvPr>
                  <p:cNvSpPr/>
                  <p:nvPr/>
                </p:nvSpPr>
                <p:spPr>
                  <a:xfrm>
                    <a:off x="4891450" y="4275171"/>
                    <a:ext cx="170820" cy="170820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83" name="직각 삼각형 82">
                    <a:extLst>
                      <a:ext uri="{FF2B5EF4-FFF2-40B4-BE49-F238E27FC236}">
                        <a16:creationId xmlns:a16="http://schemas.microsoft.com/office/drawing/2014/main" id="{40A88FD0-AFB8-667E-3A69-D3D1204DB4EF}"/>
                      </a:ext>
                    </a:extLst>
                  </p:cNvPr>
                  <p:cNvSpPr/>
                  <p:nvPr/>
                </p:nvSpPr>
                <p:spPr>
                  <a:xfrm flipH="1">
                    <a:off x="4081730" y="4275171"/>
                    <a:ext cx="170820" cy="170820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DF0E320B-1FAC-D7A7-9E98-CDB5367B5F9D}"/>
                    </a:ext>
                  </a:extLst>
                </p:cNvPr>
                <p:cNvGrpSpPr/>
                <p:nvPr/>
              </p:nvGrpSpPr>
              <p:grpSpPr>
                <a:xfrm>
                  <a:off x="4134516" y="4465672"/>
                  <a:ext cx="874970" cy="576907"/>
                  <a:chOff x="4134516" y="4275172"/>
                  <a:chExt cx="874970" cy="576907"/>
                </a:xfrm>
                <a:gradFill>
                  <a:gsLst>
                    <a:gs pos="4000">
                      <a:srgbClr val="6ED5BF"/>
                    </a:gs>
                    <a:gs pos="93000">
                      <a:srgbClr val="B8A0DA"/>
                    </a:gs>
                    <a:gs pos="48000">
                      <a:srgbClr val="779EE3"/>
                    </a:gs>
                  </a:gsLst>
                  <a:lin ang="2700000" scaled="0"/>
                </a:gradFill>
                <a:effectLst>
                  <a:outerShdw blurRad="88900" dist="50800" dir="5400000" algn="t" rotWithShape="0">
                    <a:prstClr val="black">
                      <a:alpha val="21000"/>
                    </a:prstClr>
                  </a:outerShdw>
                </a:effectLst>
              </p:grpSpPr>
              <p:sp>
                <p:nvSpPr>
                  <p:cNvPr id="80" name="직사각형 79">
                    <a:extLst>
                      <a:ext uri="{FF2B5EF4-FFF2-40B4-BE49-F238E27FC236}">
                        <a16:creationId xmlns:a16="http://schemas.microsoft.com/office/drawing/2014/main" id="{D99242A8-8E42-5699-086B-3B6CAF420AE7}"/>
                      </a:ext>
                    </a:extLst>
                  </p:cNvPr>
                  <p:cNvSpPr/>
                  <p:nvPr/>
                </p:nvSpPr>
                <p:spPr>
                  <a:xfrm>
                    <a:off x="4253685" y="4275172"/>
                    <a:ext cx="636632" cy="296828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>
                    <a:outerShdw blurRad="88900" dist="50800" dir="5400000" algn="t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81" name="그래픽 159">
                    <a:extLst>
                      <a:ext uri="{FF2B5EF4-FFF2-40B4-BE49-F238E27FC236}">
                        <a16:creationId xmlns:a16="http://schemas.microsoft.com/office/drawing/2014/main" id="{42C6E52D-D547-93EA-99CD-8C5F71A20D8E}"/>
                      </a:ext>
                    </a:extLst>
                  </p:cNvPr>
                  <p:cNvSpPr/>
                  <p:nvPr/>
                </p:nvSpPr>
                <p:spPr>
                  <a:xfrm>
                    <a:off x="4134516" y="4515793"/>
                    <a:ext cx="874970" cy="336286"/>
                  </a:xfrm>
                  <a:custGeom>
                    <a:avLst/>
                    <a:gdLst>
                      <a:gd name="connsiteX0" fmla="*/ 283740 w 543286"/>
                      <a:gd name="connsiteY0" fmla="*/ 229553 h 233410"/>
                      <a:gd name="connsiteX1" fmla="*/ 538248 w 543286"/>
                      <a:gd name="connsiteY1" fmla="*/ 22479 h 233410"/>
                      <a:gd name="connsiteX2" fmla="*/ 526151 w 543286"/>
                      <a:gd name="connsiteY2" fmla="*/ 0 h 233410"/>
                      <a:gd name="connsiteX3" fmla="*/ 17135 w 543286"/>
                      <a:gd name="connsiteY3" fmla="*/ 0 h 233410"/>
                      <a:gd name="connsiteX4" fmla="*/ 5039 w 543286"/>
                      <a:gd name="connsiteY4" fmla="*/ 22479 h 233410"/>
                      <a:gd name="connsiteX5" fmla="*/ 259547 w 543286"/>
                      <a:gd name="connsiteY5" fmla="*/ 229553 h 233410"/>
                      <a:gd name="connsiteX6" fmla="*/ 283740 w 543286"/>
                      <a:gd name="connsiteY6" fmla="*/ 229553 h 233410"/>
                      <a:gd name="connsiteX7" fmla="*/ 283740 w 543286"/>
                      <a:gd name="connsiteY7" fmla="*/ 229553 h 2334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286" h="233410">
                        <a:moveTo>
                          <a:pt x="283740" y="229553"/>
                        </a:moveTo>
                        <a:lnTo>
                          <a:pt x="538248" y="22479"/>
                        </a:lnTo>
                        <a:cubicBezTo>
                          <a:pt x="549011" y="14192"/>
                          <a:pt x="541391" y="0"/>
                          <a:pt x="526151" y="0"/>
                        </a:cubicBezTo>
                        <a:lnTo>
                          <a:pt x="17135" y="0"/>
                        </a:lnTo>
                        <a:cubicBezTo>
                          <a:pt x="1895" y="0"/>
                          <a:pt x="-5725" y="14192"/>
                          <a:pt x="5039" y="22479"/>
                        </a:cubicBezTo>
                        <a:lnTo>
                          <a:pt x="259547" y="229553"/>
                        </a:lnTo>
                        <a:cubicBezTo>
                          <a:pt x="266214" y="234696"/>
                          <a:pt x="277073" y="234696"/>
                          <a:pt x="283740" y="229553"/>
                        </a:cubicBezTo>
                        <a:lnTo>
                          <a:pt x="283740" y="2295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44375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>
            <a:extLst>
              <a:ext uri="{FF2B5EF4-FFF2-40B4-BE49-F238E27FC236}">
                <a16:creationId xmlns:a16="http://schemas.microsoft.com/office/drawing/2014/main" id="{6923C4E6-8644-AFCC-3CF1-C4204548B6F3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097DC0-473C-4BE6-137D-8994B2E9103C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FEE8EB-C76F-91DD-6691-6F92D4356CEA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AD86B00-C3DE-0E27-433B-16B350C88B35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3AB611D-6842-EFEB-5F0B-164D369A2E5A}"/>
              </a:ext>
            </a:extLst>
          </p:cNvPr>
          <p:cNvGrpSpPr/>
          <p:nvPr/>
        </p:nvGrpSpPr>
        <p:grpSpPr>
          <a:xfrm>
            <a:off x="323851" y="1230346"/>
            <a:ext cx="8503113" cy="5008530"/>
            <a:chOff x="323851" y="1230346"/>
            <a:chExt cx="8503113" cy="500853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E6F66DAC-4535-8446-1BD9-CE406BAAD4A6}"/>
                </a:ext>
              </a:extLst>
            </p:cNvPr>
            <p:cNvGrpSpPr/>
            <p:nvPr/>
          </p:nvGrpSpPr>
          <p:grpSpPr>
            <a:xfrm>
              <a:off x="323851" y="3284662"/>
              <a:ext cx="8496300" cy="2954214"/>
              <a:chOff x="323851" y="3284662"/>
              <a:chExt cx="8496300" cy="2954214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3ECADD24-1BBE-3917-CF8F-CB680D91A230}"/>
                  </a:ext>
                </a:extLst>
              </p:cNvPr>
              <p:cNvSpPr/>
              <p:nvPr/>
            </p:nvSpPr>
            <p:spPr>
              <a:xfrm>
                <a:off x="323851" y="3284662"/>
                <a:ext cx="8496300" cy="2954214"/>
              </a:xfrm>
              <a:prstGeom prst="roundRect">
                <a:avLst>
                  <a:gd name="adj" fmla="val 2346"/>
                </a:avLst>
              </a:prstGeom>
              <a:gradFill>
                <a:gsLst>
                  <a:gs pos="11000">
                    <a:srgbClr val="8F519A"/>
                  </a:gs>
                  <a:gs pos="100000">
                    <a:srgbClr val="286EB4"/>
                  </a:gs>
                </a:gsLst>
                <a:lin ang="2700000" scaled="0"/>
              </a:gradFill>
              <a:ln w="19050">
                <a:solidFill>
                  <a:schemeClr val="bg1"/>
                </a:solidFill>
              </a:ln>
              <a:effectLst>
                <a:outerShdw dist="38100" dir="5400000" algn="t" rotWithShape="0">
                  <a:srgbClr val="645DA5">
                    <a:alpha val="45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C2BCE30A-B0A1-F753-48F9-7BF9A13532AF}"/>
                  </a:ext>
                </a:extLst>
              </p:cNvPr>
              <p:cNvGrpSpPr/>
              <p:nvPr/>
            </p:nvGrpSpPr>
            <p:grpSpPr>
              <a:xfrm>
                <a:off x="7575778" y="4728512"/>
                <a:ext cx="1244372" cy="1510364"/>
                <a:chOff x="7575778" y="4728512"/>
                <a:chExt cx="1244372" cy="1510364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71D6CB5C-1EC5-D29F-4425-5B8DB945056D}"/>
                    </a:ext>
                  </a:extLst>
                </p:cNvPr>
                <p:cNvGrpSpPr/>
                <p:nvPr/>
              </p:nvGrpSpPr>
              <p:grpSpPr>
                <a:xfrm>
                  <a:off x="7575778" y="4737114"/>
                  <a:ext cx="1243369" cy="1501762"/>
                  <a:chOff x="7575778" y="7170249"/>
                  <a:chExt cx="1243369" cy="1501762"/>
                </a:xfrm>
                <a:solidFill>
                  <a:srgbClr val="7CA1E5">
                    <a:alpha val="18000"/>
                  </a:srgbClr>
                </a:solidFill>
              </p:grpSpPr>
              <p:sp>
                <p:nvSpPr>
                  <p:cNvPr id="54" name="자유형: 도형 53">
                    <a:extLst>
                      <a:ext uri="{FF2B5EF4-FFF2-40B4-BE49-F238E27FC236}">
                        <a16:creationId xmlns:a16="http://schemas.microsoft.com/office/drawing/2014/main" id="{60960461-B8B1-CCC5-5003-74CA3A80DEE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19744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5" name="자유형: 도형 54">
                    <a:extLst>
                      <a:ext uri="{FF2B5EF4-FFF2-40B4-BE49-F238E27FC236}">
                        <a16:creationId xmlns:a16="http://schemas.microsoft.com/office/drawing/2014/main" id="{10384D44-EBAF-C066-9184-E491B1FD4CB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944985" y="7540713"/>
                    <a:ext cx="406234" cy="351707"/>
                  </a:xfrm>
                  <a:custGeom>
                    <a:avLst/>
                    <a:gdLst>
                      <a:gd name="connsiteX0" fmla="*/ 0 w 406234"/>
                      <a:gd name="connsiteY0" fmla="*/ 175853 h 351707"/>
                      <a:gd name="connsiteX1" fmla="*/ 101524 w 406234"/>
                      <a:gd name="connsiteY1" fmla="*/ 0 h 351707"/>
                      <a:gd name="connsiteX2" fmla="*/ 304711 w 406234"/>
                      <a:gd name="connsiteY2" fmla="*/ 0 h 351707"/>
                      <a:gd name="connsiteX3" fmla="*/ 406234 w 406234"/>
                      <a:gd name="connsiteY3" fmla="*/ 175853 h 351707"/>
                      <a:gd name="connsiteX4" fmla="*/ 304711 w 406234"/>
                      <a:gd name="connsiteY4" fmla="*/ 351707 h 351707"/>
                      <a:gd name="connsiteX5" fmla="*/ 101524 w 406234"/>
                      <a:gd name="connsiteY5" fmla="*/ 351707 h 351707"/>
                      <a:gd name="connsiteX6" fmla="*/ 0 w 406234"/>
                      <a:gd name="connsiteY6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707">
                        <a:moveTo>
                          <a:pt x="0" y="175853"/>
                        </a:moveTo>
                        <a:lnTo>
                          <a:pt x="101524" y="0"/>
                        </a:lnTo>
                        <a:lnTo>
                          <a:pt x="304711" y="0"/>
                        </a:lnTo>
                        <a:lnTo>
                          <a:pt x="406234" y="175853"/>
                        </a:lnTo>
                        <a:lnTo>
                          <a:pt x="304711" y="351707"/>
                        </a:lnTo>
                        <a:lnTo>
                          <a:pt x="101524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6" name="자유형: 도형 55">
                    <a:extLst>
                      <a:ext uri="{FF2B5EF4-FFF2-40B4-BE49-F238E27FC236}">
                        <a16:creationId xmlns:a16="http://schemas.microsoft.com/office/drawing/2014/main" id="{03A9065A-EF72-612F-9393-2CAF743EEFD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8" y="7540643"/>
                    <a:ext cx="406234" cy="351846"/>
                  </a:xfrm>
                  <a:custGeom>
                    <a:avLst/>
                    <a:gdLst>
                      <a:gd name="connsiteX0" fmla="*/ 0 w 406234"/>
                      <a:gd name="connsiteY0" fmla="*/ 175992 h 351846"/>
                      <a:gd name="connsiteX1" fmla="*/ 101523 w 406234"/>
                      <a:gd name="connsiteY1" fmla="*/ 0 h 351846"/>
                      <a:gd name="connsiteX2" fmla="*/ 304710 w 406234"/>
                      <a:gd name="connsiteY2" fmla="*/ 0 h 351846"/>
                      <a:gd name="connsiteX3" fmla="*/ 406234 w 406234"/>
                      <a:gd name="connsiteY3" fmla="*/ 175992 h 351846"/>
                      <a:gd name="connsiteX4" fmla="*/ 304710 w 406234"/>
                      <a:gd name="connsiteY4" fmla="*/ 351846 h 351846"/>
                      <a:gd name="connsiteX5" fmla="*/ 101523 w 406234"/>
                      <a:gd name="connsiteY5" fmla="*/ 351846 h 351846"/>
                      <a:gd name="connsiteX6" fmla="*/ 0 w 406234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846">
                        <a:moveTo>
                          <a:pt x="0" y="175992"/>
                        </a:moveTo>
                        <a:lnTo>
                          <a:pt x="101523" y="0"/>
                        </a:lnTo>
                        <a:lnTo>
                          <a:pt x="304710" y="0"/>
                        </a:lnTo>
                        <a:lnTo>
                          <a:pt x="406234" y="175992"/>
                        </a:lnTo>
                        <a:lnTo>
                          <a:pt x="304710" y="351846"/>
                        </a:lnTo>
                        <a:lnTo>
                          <a:pt x="10152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자유형: 도형 56">
                    <a:extLst>
                      <a:ext uri="{FF2B5EF4-FFF2-40B4-BE49-F238E27FC236}">
                        <a16:creationId xmlns:a16="http://schemas.microsoft.com/office/drawing/2014/main" id="{07CCBA7F-816A-6454-FC63-930B6512BE6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88398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46D86235-EE48-9AAF-6FE6-05D70D8BF8A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143221" y="7883984"/>
                    <a:ext cx="406095" cy="351707"/>
                  </a:xfrm>
                  <a:custGeom>
                    <a:avLst/>
                    <a:gdLst>
                      <a:gd name="connsiteX0" fmla="*/ 0 w 406095"/>
                      <a:gd name="connsiteY0" fmla="*/ 175852 h 351707"/>
                      <a:gd name="connsiteX1" fmla="*/ 101523 w 406095"/>
                      <a:gd name="connsiteY1" fmla="*/ 0 h 351707"/>
                      <a:gd name="connsiteX2" fmla="*/ 304571 w 406095"/>
                      <a:gd name="connsiteY2" fmla="*/ 0 h 351707"/>
                      <a:gd name="connsiteX3" fmla="*/ 406095 w 406095"/>
                      <a:gd name="connsiteY3" fmla="*/ 175852 h 351707"/>
                      <a:gd name="connsiteX4" fmla="*/ 304571 w 406095"/>
                      <a:gd name="connsiteY4" fmla="*/ 351707 h 351707"/>
                      <a:gd name="connsiteX5" fmla="*/ 101523 w 406095"/>
                      <a:gd name="connsiteY5" fmla="*/ 351707 h 351707"/>
                      <a:gd name="connsiteX6" fmla="*/ 0 w 406095"/>
                      <a:gd name="connsiteY6" fmla="*/ 175852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7">
                        <a:moveTo>
                          <a:pt x="0" y="175852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2"/>
                        </a:lnTo>
                        <a:lnTo>
                          <a:pt x="304571" y="351707"/>
                        </a:lnTo>
                        <a:lnTo>
                          <a:pt x="101523" y="351707"/>
                        </a:lnTo>
                        <a:lnTo>
                          <a:pt x="0" y="17585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1F1B4A17-47C7-F024-3229-5D6A6357530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548585" y="8227183"/>
                    <a:ext cx="406233" cy="351847"/>
                  </a:xfrm>
                  <a:custGeom>
                    <a:avLst/>
                    <a:gdLst>
                      <a:gd name="connsiteX0" fmla="*/ 0 w 406233"/>
                      <a:gd name="connsiteY0" fmla="*/ 175853 h 351847"/>
                      <a:gd name="connsiteX1" fmla="*/ 101663 w 406233"/>
                      <a:gd name="connsiteY1" fmla="*/ 0 h 351847"/>
                      <a:gd name="connsiteX2" fmla="*/ 304709 w 406233"/>
                      <a:gd name="connsiteY2" fmla="*/ 0 h 351847"/>
                      <a:gd name="connsiteX3" fmla="*/ 406233 w 406233"/>
                      <a:gd name="connsiteY3" fmla="*/ 175853 h 351847"/>
                      <a:gd name="connsiteX4" fmla="*/ 304709 w 406233"/>
                      <a:gd name="connsiteY4" fmla="*/ 351847 h 351847"/>
                      <a:gd name="connsiteX5" fmla="*/ 101662 w 406233"/>
                      <a:gd name="connsiteY5" fmla="*/ 351847 h 351847"/>
                      <a:gd name="connsiteX6" fmla="*/ 0 w 406233"/>
                      <a:gd name="connsiteY6" fmla="*/ 175853 h 351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7">
                        <a:moveTo>
                          <a:pt x="0" y="175853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853"/>
                        </a:lnTo>
                        <a:lnTo>
                          <a:pt x="304709" y="351847"/>
                        </a:lnTo>
                        <a:lnTo>
                          <a:pt x="101662" y="35184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자유형: 도형 59">
                    <a:extLst>
                      <a:ext uri="{FF2B5EF4-FFF2-40B4-BE49-F238E27FC236}">
                        <a16:creationId xmlns:a16="http://schemas.microsoft.com/office/drawing/2014/main" id="{34EB1546-8ED5-3689-BA86-CF7C8E52E06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9" y="8227183"/>
                    <a:ext cx="406233" cy="351846"/>
                  </a:xfrm>
                  <a:custGeom>
                    <a:avLst/>
                    <a:gdLst>
                      <a:gd name="connsiteX0" fmla="*/ 0 w 406233"/>
                      <a:gd name="connsiteY0" fmla="*/ 175992 h 351846"/>
                      <a:gd name="connsiteX1" fmla="*/ 101663 w 406233"/>
                      <a:gd name="connsiteY1" fmla="*/ 0 h 351846"/>
                      <a:gd name="connsiteX2" fmla="*/ 304709 w 406233"/>
                      <a:gd name="connsiteY2" fmla="*/ 0 h 351846"/>
                      <a:gd name="connsiteX3" fmla="*/ 406233 w 406233"/>
                      <a:gd name="connsiteY3" fmla="*/ 175992 h 351846"/>
                      <a:gd name="connsiteX4" fmla="*/ 304709 w 406233"/>
                      <a:gd name="connsiteY4" fmla="*/ 351846 h 351846"/>
                      <a:gd name="connsiteX5" fmla="*/ 101663 w 406233"/>
                      <a:gd name="connsiteY5" fmla="*/ 351846 h 351846"/>
                      <a:gd name="connsiteX6" fmla="*/ 0 w 406233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6">
                        <a:moveTo>
                          <a:pt x="0" y="175992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992"/>
                        </a:lnTo>
                        <a:lnTo>
                          <a:pt x="304709" y="351846"/>
                        </a:lnTo>
                        <a:lnTo>
                          <a:pt x="10166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BBAB24B3-FCF5-B981-1107-1865E5B5626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885595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0AB13856-DF0D-23AE-9EDE-5637B985BCE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281927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440D5D1E-4F2C-13DA-C286-327DCF40D85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628608" y="8481471"/>
                    <a:ext cx="128680" cy="252399"/>
                  </a:xfrm>
                  <a:custGeom>
                    <a:avLst/>
                    <a:gdLst>
                      <a:gd name="connsiteX0" fmla="*/ 0 w 128680"/>
                      <a:gd name="connsiteY0" fmla="*/ 76405 h 252399"/>
                      <a:gd name="connsiteX1" fmla="*/ 44110 w 128680"/>
                      <a:gd name="connsiteY1" fmla="*/ 0 h 252399"/>
                      <a:gd name="connsiteX2" fmla="*/ 73994 w 128680"/>
                      <a:gd name="connsiteY2" fmla="*/ 6033 h 252399"/>
                      <a:gd name="connsiteX3" fmla="*/ 128680 w 128680"/>
                      <a:gd name="connsiteY3" fmla="*/ 88536 h 252399"/>
                      <a:gd name="connsiteX4" fmla="*/ 128680 w 128680"/>
                      <a:gd name="connsiteY4" fmla="*/ 252399 h 252399"/>
                      <a:gd name="connsiteX5" fmla="*/ 101523 w 128680"/>
                      <a:gd name="connsiteY5" fmla="*/ 252399 h 252399"/>
                      <a:gd name="connsiteX6" fmla="*/ 0 w 128680"/>
                      <a:gd name="connsiteY6" fmla="*/ 76405 h 252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8680" h="252399">
                        <a:moveTo>
                          <a:pt x="0" y="76405"/>
                        </a:moveTo>
                        <a:lnTo>
                          <a:pt x="44110" y="0"/>
                        </a:lnTo>
                        <a:lnTo>
                          <a:pt x="73994" y="6033"/>
                        </a:lnTo>
                        <a:cubicBezTo>
                          <a:pt x="106130" y="19626"/>
                          <a:pt x="128680" y="51448"/>
                          <a:pt x="128680" y="88536"/>
                        </a:cubicBezTo>
                        <a:lnTo>
                          <a:pt x="128680" y="252399"/>
                        </a:lnTo>
                        <a:lnTo>
                          <a:pt x="101523" y="252399"/>
                        </a:lnTo>
                        <a:lnTo>
                          <a:pt x="0" y="7640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2F90A18F-BE39-9C87-A6DB-8BA9C9028C80}"/>
                    </a:ext>
                  </a:extLst>
                </p:cNvPr>
                <p:cNvSpPr/>
                <p:nvPr/>
              </p:nvSpPr>
              <p:spPr>
                <a:xfrm rot="5400000">
                  <a:off x="7491500" y="4910226"/>
                  <a:ext cx="1510364" cy="1146936"/>
                </a:xfrm>
                <a:custGeom>
                  <a:avLst/>
                  <a:gdLst>
                    <a:gd name="connsiteX0" fmla="*/ 0 w 1510364"/>
                    <a:gd name="connsiteY0" fmla="*/ 609701 h 1146936"/>
                    <a:gd name="connsiteX1" fmla="*/ 22402 w 1510364"/>
                    <a:gd name="connsiteY1" fmla="*/ 570706 h 1146936"/>
                    <a:gd name="connsiteX2" fmla="*/ 67865 w 1510364"/>
                    <a:gd name="connsiteY2" fmla="*/ 570706 h 1146936"/>
                    <a:gd name="connsiteX3" fmla="*/ 89342 w 1510364"/>
                    <a:gd name="connsiteY3" fmla="*/ 607941 h 1146936"/>
                    <a:gd name="connsiteX4" fmla="*/ 317350 w 1510364"/>
                    <a:gd name="connsiteY4" fmla="*/ 607941 h 1146936"/>
                    <a:gd name="connsiteX5" fmla="*/ 329203 w 1510364"/>
                    <a:gd name="connsiteY5" fmla="*/ 587440 h 1146936"/>
                    <a:gd name="connsiteX6" fmla="*/ 352912 w 1510364"/>
                    <a:gd name="connsiteY6" fmla="*/ 587440 h 1146936"/>
                    <a:gd name="connsiteX7" fmla="*/ 476470 w 1510364"/>
                    <a:gd name="connsiteY7" fmla="*/ 373376 h 1146936"/>
                    <a:gd name="connsiteX8" fmla="*/ 464615 w 1510364"/>
                    <a:gd name="connsiteY8" fmla="*/ 352736 h 1146936"/>
                    <a:gd name="connsiteX9" fmla="*/ 477725 w 1510364"/>
                    <a:gd name="connsiteY9" fmla="*/ 330006 h 1146936"/>
                    <a:gd name="connsiteX10" fmla="*/ 503803 w 1510364"/>
                    <a:gd name="connsiteY10" fmla="*/ 330006 h 1146936"/>
                    <a:gd name="connsiteX11" fmla="*/ 515656 w 1510364"/>
                    <a:gd name="connsiteY11" fmla="*/ 350505 h 1146936"/>
                    <a:gd name="connsiteX12" fmla="*/ 762911 w 1510364"/>
                    <a:gd name="connsiteY12" fmla="*/ 350505 h 1146936"/>
                    <a:gd name="connsiteX13" fmla="*/ 774764 w 1510364"/>
                    <a:gd name="connsiteY13" fmla="*/ 330006 h 1146936"/>
                    <a:gd name="connsiteX14" fmla="*/ 798611 w 1510364"/>
                    <a:gd name="connsiteY14" fmla="*/ 330006 h 1146936"/>
                    <a:gd name="connsiteX15" fmla="*/ 922308 w 1510364"/>
                    <a:gd name="connsiteY15" fmla="*/ 115662 h 1146936"/>
                    <a:gd name="connsiteX16" fmla="*/ 910594 w 1510364"/>
                    <a:gd name="connsiteY16" fmla="*/ 95302 h 1146936"/>
                    <a:gd name="connsiteX17" fmla="*/ 922308 w 1510364"/>
                    <a:gd name="connsiteY17" fmla="*/ 74941 h 1146936"/>
                    <a:gd name="connsiteX18" fmla="*/ 878994 w 1510364"/>
                    <a:gd name="connsiteY18" fmla="*/ 0 h 1146936"/>
                    <a:gd name="connsiteX19" fmla="*/ 883923 w 1510364"/>
                    <a:gd name="connsiteY19" fmla="*/ 0 h 1146936"/>
                    <a:gd name="connsiteX20" fmla="*/ 925794 w 1510364"/>
                    <a:gd name="connsiteY20" fmla="*/ 72570 h 1146936"/>
                    <a:gd name="connsiteX21" fmla="*/ 949781 w 1510364"/>
                    <a:gd name="connsiteY21" fmla="*/ 72570 h 1146936"/>
                    <a:gd name="connsiteX22" fmla="*/ 961634 w 1510364"/>
                    <a:gd name="connsiteY22" fmla="*/ 93071 h 1146936"/>
                    <a:gd name="connsiteX23" fmla="*/ 1208749 w 1510364"/>
                    <a:gd name="connsiteY23" fmla="*/ 93071 h 1146936"/>
                    <a:gd name="connsiteX24" fmla="*/ 1220604 w 1510364"/>
                    <a:gd name="connsiteY24" fmla="*/ 72570 h 1146936"/>
                    <a:gd name="connsiteX25" fmla="*/ 1244032 w 1510364"/>
                    <a:gd name="connsiteY25" fmla="*/ 72570 h 1146936"/>
                    <a:gd name="connsiteX26" fmla="*/ 1285919 w 1510364"/>
                    <a:gd name="connsiteY26" fmla="*/ 0 h 1146936"/>
                    <a:gd name="connsiteX27" fmla="*/ 1290878 w 1510364"/>
                    <a:gd name="connsiteY27" fmla="*/ 0 h 1146936"/>
                    <a:gd name="connsiteX28" fmla="*/ 1247937 w 1510364"/>
                    <a:gd name="connsiteY28" fmla="*/ 74383 h 1146936"/>
                    <a:gd name="connsiteX29" fmla="*/ 1259930 w 1510364"/>
                    <a:gd name="connsiteY29" fmla="*/ 95163 h 1146936"/>
                    <a:gd name="connsiteX30" fmla="*/ 1247937 w 1510364"/>
                    <a:gd name="connsiteY30" fmla="*/ 115941 h 1146936"/>
                    <a:gd name="connsiteX31" fmla="*/ 1361731 w 1510364"/>
                    <a:gd name="connsiteY31" fmla="*/ 313131 h 1146936"/>
                    <a:gd name="connsiteX32" fmla="*/ 1404545 w 1510364"/>
                    <a:gd name="connsiteY32" fmla="*/ 313131 h 1146936"/>
                    <a:gd name="connsiteX33" fmla="*/ 1426022 w 1510364"/>
                    <a:gd name="connsiteY33" fmla="*/ 350227 h 1146936"/>
                    <a:gd name="connsiteX34" fmla="*/ 1510364 w 1510364"/>
                    <a:gd name="connsiteY34" fmla="*/ 350227 h 1146936"/>
                    <a:gd name="connsiteX35" fmla="*/ 1510364 w 1510364"/>
                    <a:gd name="connsiteY35" fmla="*/ 354689 h 1146936"/>
                    <a:gd name="connsiteX36" fmla="*/ 1426022 w 1510364"/>
                    <a:gd name="connsiteY36" fmla="*/ 354689 h 1146936"/>
                    <a:gd name="connsiteX37" fmla="*/ 1404545 w 1510364"/>
                    <a:gd name="connsiteY37" fmla="*/ 391924 h 1146936"/>
                    <a:gd name="connsiteX38" fmla="*/ 1361731 w 1510364"/>
                    <a:gd name="connsiteY38" fmla="*/ 391924 h 1146936"/>
                    <a:gd name="connsiteX39" fmla="*/ 1247797 w 1510364"/>
                    <a:gd name="connsiteY39" fmla="*/ 589393 h 1146936"/>
                    <a:gd name="connsiteX40" fmla="*/ 1259650 w 1510364"/>
                    <a:gd name="connsiteY40" fmla="*/ 609892 h 1146936"/>
                    <a:gd name="connsiteX41" fmla="*/ 1247797 w 1510364"/>
                    <a:gd name="connsiteY41" fmla="*/ 630393 h 1146936"/>
                    <a:gd name="connsiteX42" fmla="*/ 1361872 w 1510364"/>
                    <a:gd name="connsiteY42" fmla="*/ 827862 h 1146936"/>
                    <a:gd name="connsiteX43" fmla="*/ 1404685 w 1510364"/>
                    <a:gd name="connsiteY43" fmla="*/ 827862 h 1146936"/>
                    <a:gd name="connsiteX44" fmla="*/ 1427415 w 1510364"/>
                    <a:gd name="connsiteY44" fmla="*/ 867189 h 1146936"/>
                    <a:gd name="connsiteX45" fmla="*/ 1404685 w 1510364"/>
                    <a:gd name="connsiteY45" fmla="*/ 906376 h 1146936"/>
                    <a:gd name="connsiteX46" fmla="*/ 1359361 w 1510364"/>
                    <a:gd name="connsiteY46" fmla="*/ 906376 h 1146936"/>
                    <a:gd name="connsiteX47" fmla="*/ 1336770 w 1510364"/>
                    <a:gd name="connsiteY47" fmla="*/ 867189 h 1146936"/>
                    <a:gd name="connsiteX48" fmla="*/ 1358245 w 1510364"/>
                    <a:gd name="connsiteY48" fmla="*/ 829954 h 1146936"/>
                    <a:gd name="connsiteX49" fmla="*/ 1244311 w 1510364"/>
                    <a:gd name="connsiteY49" fmla="*/ 632485 h 1146936"/>
                    <a:gd name="connsiteX50" fmla="*/ 1220604 w 1510364"/>
                    <a:gd name="connsiteY50" fmla="*/ 632485 h 1146936"/>
                    <a:gd name="connsiteX51" fmla="*/ 1208749 w 1510364"/>
                    <a:gd name="connsiteY51" fmla="*/ 611984 h 1146936"/>
                    <a:gd name="connsiteX52" fmla="*/ 980739 w 1510364"/>
                    <a:gd name="connsiteY52" fmla="*/ 611984 h 1146936"/>
                    <a:gd name="connsiteX53" fmla="*/ 959264 w 1510364"/>
                    <a:gd name="connsiteY53" fmla="*/ 649080 h 1146936"/>
                    <a:gd name="connsiteX54" fmla="*/ 916451 w 1510364"/>
                    <a:gd name="connsiteY54" fmla="*/ 649080 h 1146936"/>
                    <a:gd name="connsiteX55" fmla="*/ 802377 w 1510364"/>
                    <a:gd name="connsiteY55" fmla="*/ 846550 h 1146936"/>
                    <a:gd name="connsiteX56" fmla="*/ 814230 w 1510364"/>
                    <a:gd name="connsiteY56" fmla="*/ 867049 h 1146936"/>
                    <a:gd name="connsiteX57" fmla="*/ 801122 w 1510364"/>
                    <a:gd name="connsiteY57" fmla="*/ 889641 h 1146936"/>
                    <a:gd name="connsiteX58" fmla="*/ 774904 w 1510364"/>
                    <a:gd name="connsiteY58" fmla="*/ 889641 h 1146936"/>
                    <a:gd name="connsiteX59" fmla="*/ 763050 w 1510364"/>
                    <a:gd name="connsiteY59" fmla="*/ 869141 h 1146936"/>
                    <a:gd name="connsiteX60" fmla="*/ 535041 w 1510364"/>
                    <a:gd name="connsiteY60" fmla="*/ 869141 h 1146936"/>
                    <a:gd name="connsiteX61" fmla="*/ 513564 w 1510364"/>
                    <a:gd name="connsiteY61" fmla="*/ 906376 h 1146936"/>
                    <a:gd name="connsiteX62" fmla="*/ 470751 w 1510364"/>
                    <a:gd name="connsiteY62" fmla="*/ 906376 h 1146936"/>
                    <a:gd name="connsiteX63" fmla="*/ 356677 w 1510364"/>
                    <a:gd name="connsiteY63" fmla="*/ 1103984 h 1146936"/>
                    <a:gd name="connsiteX64" fmla="*/ 368531 w 1510364"/>
                    <a:gd name="connsiteY64" fmla="*/ 1124345 h 1146936"/>
                    <a:gd name="connsiteX65" fmla="*/ 355423 w 1510364"/>
                    <a:gd name="connsiteY65" fmla="*/ 1146936 h 1146936"/>
                    <a:gd name="connsiteX66" fmla="*/ 329203 w 1510364"/>
                    <a:gd name="connsiteY66" fmla="*/ 1146936 h 1146936"/>
                    <a:gd name="connsiteX67" fmla="*/ 316095 w 1510364"/>
                    <a:gd name="connsiteY67" fmla="*/ 1124345 h 1146936"/>
                    <a:gd name="connsiteX68" fmla="*/ 329203 w 1510364"/>
                    <a:gd name="connsiteY68" fmla="*/ 1101753 h 1146936"/>
                    <a:gd name="connsiteX69" fmla="*/ 353051 w 1510364"/>
                    <a:gd name="connsiteY69" fmla="*/ 1101753 h 1146936"/>
                    <a:gd name="connsiteX70" fmla="*/ 466987 w 1510364"/>
                    <a:gd name="connsiteY70" fmla="*/ 904284 h 1146936"/>
                    <a:gd name="connsiteX71" fmla="*/ 445510 w 1510364"/>
                    <a:gd name="connsiteY71" fmla="*/ 867049 h 1146936"/>
                    <a:gd name="connsiteX72" fmla="*/ 466987 w 1510364"/>
                    <a:gd name="connsiteY72" fmla="*/ 829815 h 1146936"/>
                    <a:gd name="connsiteX73" fmla="*/ 353051 w 1510364"/>
                    <a:gd name="connsiteY73" fmla="*/ 632346 h 1146936"/>
                    <a:gd name="connsiteX74" fmla="*/ 329344 w 1510364"/>
                    <a:gd name="connsiteY74" fmla="*/ 632346 h 1146936"/>
                    <a:gd name="connsiteX75" fmla="*/ 317489 w 1510364"/>
                    <a:gd name="connsiteY75" fmla="*/ 611845 h 1146936"/>
                    <a:gd name="connsiteX76" fmla="*/ 89481 w 1510364"/>
                    <a:gd name="connsiteY76" fmla="*/ 611845 h 1146936"/>
                    <a:gd name="connsiteX77" fmla="*/ 68004 w 1510364"/>
                    <a:gd name="connsiteY77" fmla="*/ 648940 h 1146936"/>
                    <a:gd name="connsiteX78" fmla="*/ 22542 w 1510364"/>
                    <a:gd name="connsiteY78" fmla="*/ 648940 h 1146936"/>
                    <a:gd name="connsiteX79" fmla="*/ 0 w 1510364"/>
                    <a:gd name="connsiteY79" fmla="*/ 609701 h 1146936"/>
                    <a:gd name="connsiteX80" fmla="*/ 356677 w 1510364"/>
                    <a:gd name="connsiteY80" fmla="*/ 630114 h 1146936"/>
                    <a:gd name="connsiteX81" fmla="*/ 470751 w 1510364"/>
                    <a:gd name="connsiteY81" fmla="*/ 827584 h 1146936"/>
                    <a:gd name="connsiteX82" fmla="*/ 470612 w 1510364"/>
                    <a:gd name="connsiteY82" fmla="*/ 827723 h 1146936"/>
                    <a:gd name="connsiteX83" fmla="*/ 513425 w 1510364"/>
                    <a:gd name="connsiteY83" fmla="*/ 827723 h 1146936"/>
                    <a:gd name="connsiteX84" fmla="*/ 534901 w 1510364"/>
                    <a:gd name="connsiteY84" fmla="*/ 864817 h 1146936"/>
                    <a:gd name="connsiteX85" fmla="*/ 762911 w 1510364"/>
                    <a:gd name="connsiteY85" fmla="*/ 864817 h 1146936"/>
                    <a:gd name="connsiteX86" fmla="*/ 774764 w 1510364"/>
                    <a:gd name="connsiteY86" fmla="*/ 844318 h 1146936"/>
                    <a:gd name="connsiteX87" fmla="*/ 798472 w 1510364"/>
                    <a:gd name="connsiteY87" fmla="*/ 844318 h 1146936"/>
                    <a:gd name="connsiteX88" fmla="*/ 912546 w 1510364"/>
                    <a:gd name="connsiteY88" fmla="*/ 646849 h 1146936"/>
                    <a:gd name="connsiteX89" fmla="*/ 891070 w 1510364"/>
                    <a:gd name="connsiteY89" fmla="*/ 609753 h 1146936"/>
                    <a:gd name="connsiteX90" fmla="*/ 912546 w 1510364"/>
                    <a:gd name="connsiteY90" fmla="*/ 572518 h 1146936"/>
                    <a:gd name="connsiteX91" fmla="*/ 798611 w 1510364"/>
                    <a:gd name="connsiteY91" fmla="*/ 375049 h 1146936"/>
                    <a:gd name="connsiteX92" fmla="*/ 774764 w 1510364"/>
                    <a:gd name="connsiteY92" fmla="*/ 375049 h 1146936"/>
                    <a:gd name="connsiteX93" fmla="*/ 762911 w 1510364"/>
                    <a:gd name="connsiteY93" fmla="*/ 354550 h 1146936"/>
                    <a:gd name="connsiteX94" fmla="*/ 515796 w 1510364"/>
                    <a:gd name="connsiteY94" fmla="*/ 354550 h 1146936"/>
                    <a:gd name="connsiteX95" fmla="*/ 503942 w 1510364"/>
                    <a:gd name="connsiteY95" fmla="*/ 375049 h 1146936"/>
                    <a:gd name="connsiteX96" fmla="*/ 480234 w 1510364"/>
                    <a:gd name="connsiteY96" fmla="*/ 375049 h 1146936"/>
                    <a:gd name="connsiteX97" fmla="*/ 356677 w 1510364"/>
                    <a:gd name="connsiteY97" fmla="*/ 589114 h 1146936"/>
                    <a:gd name="connsiteX98" fmla="*/ 368531 w 1510364"/>
                    <a:gd name="connsiteY98" fmla="*/ 609614 h 1146936"/>
                    <a:gd name="connsiteX99" fmla="*/ 356677 w 1510364"/>
                    <a:gd name="connsiteY99" fmla="*/ 630114 h 1146936"/>
                    <a:gd name="connsiteX100" fmla="*/ 802238 w 1510364"/>
                    <a:gd name="connsiteY100" fmla="*/ 372818 h 1146936"/>
                    <a:gd name="connsiteX101" fmla="*/ 916312 w 1510364"/>
                    <a:gd name="connsiteY101" fmla="*/ 570287 h 1146936"/>
                    <a:gd name="connsiteX102" fmla="*/ 959264 w 1510364"/>
                    <a:gd name="connsiteY102" fmla="*/ 570287 h 1146936"/>
                    <a:gd name="connsiteX103" fmla="*/ 980739 w 1510364"/>
                    <a:gd name="connsiteY103" fmla="*/ 607522 h 1146936"/>
                    <a:gd name="connsiteX104" fmla="*/ 1208749 w 1510364"/>
                    <a:gd name="connsiteY104" fmla="*/ 607522 h 1146936"/>
                    <a:gd name="connsiteX105" fmla="*/ 1220604 w 1510364"/>
                    <a:gd name="connsiteY105" fmla="*/ 587022 h 1146936"/>
                    <a:gd name="connsiteX106" fmla="*/ 1244311 w 1510364"/>
                    <a:gd name="connsiteY106" fmla="*/ 587022 h 1146936"/>
                    <a:gd name="connsiteX107" fmla="*/ 1358245 w 1510364"/>
                    <a:gd name="connsiteY107" fmla="*/ 389553 h 1146936"/>
                    <a:gd name="connsiteX108" fmla="*/ 1336770 w 1510364"/>
                    <a:gd name="connsiteY108" fmla="*/ 352319 h 1146936"/>
                    <a:gd name="connsiteX109" fmla="*/ 1358245 w 1510364"/>
                    <a:gd name="connsiteY109" fmla="*/ 315084 h 1146936"/>
                    <a:gd name="connsiteX110" fmla="*/ 1244311 w 1510364"/>
                    <a:gd name="connsiteY110" fmla="*/ 117615 h 1146936"/>
                    <a:gd name="connsiteX111" fmla="*/ 1220882 w 1510364"/>
                    <a:gd name="connsiteY111" fmla="*/ 117615 h 1146936"/>
                    <a:gd name="connsiteX112" fmla="*/ 1209029 w 1510364"/>
                    <a:gd name="connsiteY112" fmla="*/ 97115 h 1146936"/>
                    <a:gd name="connsiteX113" fmla="*/ 961775 w 1510364"/>
                    <a:gd name="connsiteY113" fmla="*/ 97115 h 1146936"/>
                    <a:gd name="connsiteX114" fmla="*/ 949920 w 1510364"/>
                    <a:gd name="connsiteY114" fmla="*/ 117615 h 1146936"/>
                    <a:gd name="connsiteX115" fmla="*/ 925934 w 1510364"/>
                    <a:gd name="connsiteY115" fmla="*/ 117615 h 1146936"/>
                    <a:gd name="connsiteX116" fmla="*/ 802238 w 1510364"/>
                    <a:gd name="connsiteY116" fmla="*/ 331819 h 1146936"/>
                    <a:gd name="connsiteX117" fmla="*/ 814091 w 1510364"/>
                    <a:gd name="connsiteY117" fmla="*/ 352319 h 1146936"/>
                    <a:gd name="connsiteX118" fmla="*/ 802238 w 1510364"/>
                    <a:gd name="connsiteY118" fmla="*/ 372818 h 1146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1510364" h="1146936">
                      <a:moveTo>
                        <a:pt x="0" y="609701"/>
                      </a:moveTo>
                      <a:lnTo>
                        <a:pt x="22402" y="570706"/>
                      </a:lnTo>
                      <a:lnTo>
                        <a:pt x="67865" y="570706"/>
                      </a:lnTo>
                      <a:lnTo>
                        <a:pt x="89342" y="607941"/>
                      </a:lnTo>
                      <a:lnTo>
                        <a:pt x="317350" y="607941"/>
                      </a:lnTo>
                      <a:lnTo>
                        <a:pt x="329203" y="587440"/>
                      </a:lnTo>
                      <a:lnTo>
                        <a:pt x="352912" y="587440"/>
                      </a:lnTo>
                      <a:lnTo>
                        <a:pt x="476470" y="373376"/>
                      </a:lnTo>
                      <a:lnTo>
                        <a:pt x="464615" y="352736"/>
                      </a:lnTo>
                      <a:lnTo>
                        <a:pt x="477725" y="330006"/>
                      </a:lnTo>
                      <a:lnTo>
                        <a:pt x="503803" y="330006"/>
                      </a:lnTo>
                      <a:lnTo>
                        <a:pt x="515656" y="350505"/>
                      </a:lnTo>
                      <a:lnTo>
                        <a:pt x="762911" y="350505"/>
                      </a:lnTo>
                      <a:lnTo>
                        <a:pt x="774764" y="330006"/>
                      </a:lnTo>
                      <a:lnTo>
                        <a:pt x="798611" y="330006"/>
                      </a:lnTo>
                      <a:lnTo>
                        <a:pt x="922308" y="115662"/>
                      </a:lnTo>
                      <a:lnTo>
                        <a:pt x="910594" y="95302"/>
                      </a:lnTo>
                      <a:lnTo>
                        <a:pt x="922308" y="74941"/>
                      </a:lnTo>
                      <a:lnTo>
                        <a:pt x="878994" y="0"/>
                      </a:lnTo>
                      <a:lnTo>
                        <a:pt x="883923" y="0"/>
                      </a:lnTo>
                      <a:lnTo>
                        <a:pt x="925794" y="72570"/>
                      </a:lnTo>
                      <a:lnTo>
                        <a:pt x="949781" y="72570"/>
                      </a:lnTo>
                      <a:lnTo>
                        <a:pt x="961634" y="93071"/>
                      </a:lnTo>
                      <a:lnTo>
                        <a:pt x="1208749" y="93071"/>
                      </a:lnTo>
                      <a:lnTo>
                        <a:pt x="1220604" y="72570"/>
                      </a:lnTo>
                      <a:lnTo>
                        <a:pt x="1244032" y="72570"/>
                      </a:lnTo>
                      <a:lnTo>
                        <a:pt x="1285919" y="0"/>
                      </a:lnTo>
                      <a:lnTo>
                        <a:pt x="1290878" y="0"/>
                      </a:lnTo>
                      <a:lnTo>
                        <a:pt x="1247937" y="74383"/>
                      </a:lnTo>
                      <a:lnTo>
                        <a:pt x="1259930" y="95163"/>
                      </a:lnTo>
                      <a:lnTo>
                        <a:pt x="1247937" y="115941"/>
                      </a:lnTo>
                      <a:lnTo>
                        <a:pt x="1361731" y="313131"/>
                      </a:lnTo>
                      <a:lnTo>
                        <a:pt x="1404545" y="313131"/>
                      </a:lnTo>
                      <a:lnTo>
                        <a:pt x="1426022" y="350227"/>
                      </a:lnTo>
                      <a:lnTo>
                        <a:pt x="1510364" y="350227"/>
                      </a:lnTo>
                      <a:lnTo>
                        <a:pt x="1510364" y="354689"/>
                      </a:lnTo>
                      <a:lnTo>
                        <a:pt x="1426022" y="354689"/>
                      </a:lnTo>
                      <a:lnTo>
                        <a:pt x="1404545" y="391924"/>
                      </a:lnTo>
                      <a:lnTo>
                        <a:pt x="1361731" y="391924"/>
                      </a:lnTo>
                      <a:lnTo>
                        <a:pt x="1247797" y="589393"/>
                      </a:lnTo>
                      <a:lnTo>
                        <a:pt x="1259650" y="609892"/>
                      </a:lnTo>
                      <a:lnTo>
                        <a:pt x="1247797" y="630393"/>
                      </a:lnTo>
                      <a:lnTo>
                        <a:pt x="1361872" y="827862"/>
                      </a:lnTo>
                      <a:lnTo>
                        <a:pt x="1404685" y="827862"/>
                      </a:lnTo>
                      <a:lnTo>
                        <a:pt x="1427415" y="867189"/>
                      </a:lnTo>
                      <a:lnTo>
                        <a:pt x="1404685" y="906376"/>
                      </a:lnTo>
                      <a:lnTo>
                        <a:pt x="1359361" y="906376"/>
                      </a:lnTo>
                      <a:lnTo>
                        <a:pt x="1336770" y="867189"/>
                      </a:lnTo>
                      <a:lnTo>
                        <a:pt x="1358245" y="829954"/>
                      </a:lnTo>
                      <a:lnTo>
                        <a:pt x="1244311" y="632485"/>
                      </a:lnTo>
                      <a:lnTo>
                        <a:pt x="1220604" y="632485"/>
                      </a:lnTo>
                      <a:lnTo>
                        <a:pt x="1208749" y="611984"/>
                      </a:lnTo>
                      <a:lnTo>
                        <a:pt x="980739" y="611984"/>
                      </a:lnTo>
                      <a:lnTo>
                        <a:pt x="959264" y="649080"/>
                      </a:lnTo>
                      <a:lnTo>
                        <a:pt x="916451" y="649080"/>
                      </a:lnTo>
                      <a:lnTo>
                        <a:pt x="802377" y="846550"/>
                      </a:lnTo>
                      <a:lnTo>
                        <a:pt x="814230" y="867049"/>
                      </a:lnTo>
                      <a:lnTo>
                        <a:pt x="801122" y="889641"/>
                      </a:lnTo>
                      <a:lnTo>
                        <a:pt x="774904" y="889641"/>
                      </a:lnTo>
                      <a:lnTo>
                        <a:pt x="763050" y="869141"/>
                      </a:lnTo>
                      <a:lnTo>
                        <a:pt x="535041" y="869141"/>
                      </a:lnTo>
                      <a:lnTo>
                        <a:pt x="513564" y="906376"/>
                      </a:lnTo>
                      <a:lnTo>
                        <a:pt x="470751" y="906376"/>
                      </a:lnTo>
                      <a:lnTo>
                        <a:pt x="356677" y="1103984"/>
                      </a:lnTo>
                      <a:lnTo>
                        <a:pt x="368531" y="1124345"/>
                      </a:lnTo>
                      <a:lnTo>
                        <a:pt x="355423" y="1146936"/>
                      </a:lnTo>
                      <a:lnTo>
                        <a:pt x="329203" y="1146936"/>
                      </a:lnTo>
                      <a:lnTo>
                        <a:pt x="316095" y="1124345"/>
                      </a:lnTo>
                      <a:lnTo>
                        <a:pt x="329203" y="1101753"/>
                      </a:lnTo>
                      <a:lnTo>
                        <a:pt x="353051" y="1101753"/>
                      </a:lnTo>
                      <a:lnTo>
                        <a:pt x="466987" y="904284"/>
                      </a:lnTo>
                      <a:lnTo>
                        <a:pt x="445510" y="867049"/>
                      </a:lnTo>
                      <a:lnTo>
                        <a:pt x="466987" y="829815"/>
                      </a:lnTo>
                      <a:lnTo>
                        <a:pt x="353051" y="632346"/>
                      </a:lnTo>
                      <a:lnTo>
                        <a:pt x="329344" y="632346"/>
                      </a:lnTo>
                      <a:lnTo>
                        <a:pt x="317489" y="611845"/>
                      </a:lnTo>
                      <a:lnTo>
                        <a:pt x="89481" y="611845"/>
                      </a:lnTo>
                      <a:lnTo>
                        <a:pt x="68004" y="648940"/>
                      </a:lnTo>
                      <a:lnTo>
                        <a:pt x="22542" y="648940"/>
                      </a:lnTo>
                      <a:lnTo>
                        <a:pt x="0" y="609701"/>
                      </a:lnTo>
                      <a:close/>
                      <a:moveTo>
                        <a:pt x="356677" y="630114"/>
                      </a:moveTo>
                      <a:lnTo>
                        <a:pt x="470751" y="827584"/>
                      </a:lnTo>
                      <a:lnTo>
                        <a:pt x="470612" y="827723"/>
                      </a:lnTo>
                      <a:lnTo>
                        <a:pt x="513425" y="827723"/>
                      </a:lnTo>
                      <a:lnTo>
                        <a:pt x="534901" y="864817"/>
                      </a:lnTo>
                      <a:lnTo>
                        <a:pt x="762911" y="864817"/>
                      </a:lnTo>
                      <a:lnTo>
                        <a:pt x="774764" y="844318"/>
                      </a:lnTo>
                      <a:lnTo>
                        <a:pt x="798472" y="844318"/>
                      </a:lnTo>
                      <a:lnTo>
                        <a:pt x="912546" y="646849"/>
                      </a:lnTo>
                      <a:lnTo>
                        <a:pt x="891070" y="609753"/>
                      </a:lnTo>
                      <a:lnTo>
                        <a:pt x="912546" y="572518"/>
                      </a:lnTo>
                      <a:lnTo>
                        <a:pt x="798611" y="375049"/>
                      </a:lnTo>
                      <a:lnTo>
                        <a:pt x="774764" y="375049"/>
                      </a:lnTo>
                      <a:lnTo>
                        <a:pt x="762911" y="354550"/>
                      </a:lnTo>
                      <a:lnTo>
                        <a:pt x="515796" y="354550"/>
                      </a:lnTo>
                      <a:lnTo>
                        <a:pt x="503942" y="375049"/>
                      </a:lnTo>
                      <a:lnTo>
                        <a:pt x="480234" y="375049"/>
                      </a:lnTo>
                      <a:lnTo>
                        <a:pt x="356677" y="589114"/>
                      </a:lnTo>
                      <a:lnTo>
                        <a:pt x="368531" y="609614"/>
                      </a:lnTo>
                      <a:lnTo>
                        <a:pt x="356677" y="630114"/>
                      </a:lnTo>
                      <a:close/>
                      <a:moveTo>
                        <a:pt x="802238" y="372818"/>
                      </a:moveTo>
                      <a:lnTo>
                        <a:pt x="916312" y="570287"/>
                      </a:lnTo>
                      <a:lnTo>
                        <a:pt x="959264" y="570287"/>
                      </a:lnTo>
                      <a:lnTo>
                        <a:pt x="980739" y="607522"/>
                      </a:lnTo>
                      <a:lnTo>
                        <a:pt x="1208749" y="607522"/>
                      </a:lnTo>
                      <a:lnTo>
                        <a:pt x="1220604" y="587022"/>
                      </a:lnTo>
                      <a:lnTo>
                        <a:pt x="1244311" y="587022"/>
                      </a:lnTo>
                      <a:lnTo>
                        <a:pt x="1358245" y="389553"/>
                      </a:lnTo>
                      <a:lnTo>
                        <a:pt x="1336770" y="352319"/>
                      </a:lnTo>
                      <a:lnTo>
                        <a:pt x="1358245" y="315084"/>
                      </a:lnTo>
                      <a:lnTo>
                        <a:pt x="1244311" y="117615"/>
                      </a:lnTo>
                      <a:lnTo>
                        <a:pt x="1220882" y="117615"/>
                      </a:lnTo>
                      <a:lnTo>
                        <a:pt x="1209029" y="97115"/>
                      </a:lnTo>
                      <a:lnTo>
                        <a:pt x="961775" y="97115"/>
                      </a:lnTo>
                      <a:lnTo>
                        <a:pt x="949920" y="117615"/>
                      </a:lnTo>
                      <a:lnTo>
                        <a:pt x="925934" y="117615"/>
                      </a:lnTo>
                      <a:lnTo>
                        <a:pt x="802238" y="331819"/>
                      </a:lnTo>
                      <a:lnTo>
                        <a:pt x="814091" y="352319"/>
                      </a:lnTo>
                      <a:lnTo>
                        <a:pt x="802238" y="372818"/>
                      </a:lnTo>
                      <a:close/>
                    </a:path>
                  </a:pathLst>
                </a:custGeom>
                <a:solidFill>
                  <a:srgbClr val="7CA1E5">
                    <a:alpha val="43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E21E6217-10AD-669B-576C-C4B50BEEB50C}"/>
                  </a:ext>
                </a:extLst>
              </p:cNvPr>
              <p:cNvGrpSpPr/>
              <p:nvPr/>
            </p:nvGrpSpPr>
            <p:grpSpPr>
              <a:xfrm>
                <a:off x="323851" y="3284662"/>
                <a:ext cx="1244372" cy="1510364"/>
                <a:chOff x="323851" y="3284662"/>
                <a:chExt cx="1244372" cy="1510364"/>
              </a:xfrm>
            </p:grpSpPr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DF209B50-524B-C0D6-27A4-83BB778CA218}"/>
                    </a:ext>
                  </a:extLst>
                </p:cNvPr>
                <p:cNvGrpSpPr/>
                <p:nvPr/>
              </p:nvGrpSpPr>
              <p:grpSpPr>
                <a:xfrm rot="10800000">
                  <a:off x="324854" y="3284662"/>
                  <a:ext cx="1243369" cy="1501762"/>
                  <a:chOff x="7575778" y="7170249"/>
                  <a:chExt cx="1243369" cy="1501762"/>
                </a:xfrm>
                <a:solidFill>
                  <a:srgbClr val="D0B6D5">
                    <a:alpha val="9000"/>
                  </a:srgbClr>
                </a:solidFill>
              </p:grpSpPr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083E02FD-E322-DAE1-7704-62F101ABC53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19744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D79034AB-E62B-920B-3648-3D9B1C801B9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944985" y="7540713"/>
                    <a:ext cx="406234" cy="351707"/>
                  </a:xfrm>
                  <a:custGeom>
                    <a:avLst/>
                    <a:gdLst>
                      <a:gd name="connsiteX0" fmla="*/ 0 w 406234"/>
                      <a:gd name="connsiteY0" fmla="*/ 175853 h 351707"/>
                      <a:gd name="connsiteX1" fmla="*/ 101524 w 406234"/>
                      <a:gd name="connsiteY1" fmla="*/ 0 h 351707"/>
                      <a:gd name="connsiteX2" fmla="*/ 304711 w 406234"/>
                      <a:gd name="connsiteY2" fmla="*/ 0 h 351707"/>
                      <a:gd name="connsiteX3" fmla="*/ 406234 w 406234"/>
                      <a:gd name="connsiteY3" fmla="*/ 175853 h 351707"/>
                      <a:gd name="connsiteX4" fmla="*/ 304711 w 406234"/>
                      <a:gd name="connsiteY4" fmla="*/ 351707 h 351707"/>
                      <a:gd name="connsiteX5" fmla="*/ 101524 w 406234"/>
                      <a:gd name="connsiteY5" fmla="*/ 351707 h 351707"/>
                      <a:gd name="connsiteX6" fmla="*/ 0 w 406234"/>
                      <a:gd name="connsiteY6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707">
                        <a:moveTo>
                          <a:pt x="0" y="175853"/>
                        </a:moveTo>
                        <a:lnTo>
                          <a:pt x="101524" y="0"/>
                        </a:lnTo>
                        <a:lnTo>
                          <a:pt x="304711" y="0"/>
                        </a:lnTo>
                        <a:lnTo>
                          <a:pt x="406234" y="175853"/>
                        </a:lnTo>
                        <a:lnTo>
                          <a:pt x="304711" y="351707"/>
                        </a:lnTo>
                        <a:lnTo>
                          <a:pt x="101524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A3F407A6-7730-657C-7A6B-53E04795198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8" y="7540643"/>
                    <a:ext cx="406234" cy="351846"/>
                  </a:xfrm>
                  <a:custGeom>
                    <a:avLst/>
                    <a:gdLst>
                      <a:gd name="connsiteX0" fmla="*/ 0 w 406234"/>
                      <a:gd name="connsiteY0" fmla="*/ 175992 h 351846"/>
                      <a:gd name="connsiteX1" fmla="*/ 101523 w 406234"/>
                      <a:gd name="connsiteY1" fmla="*/ 0 h 351846"/>
                      <a:gd name="connsiteX2" fmla="*/ 304710 w 406234"/>
                      <a:gd name="connsiteY2" fmla="*/ 0 h 351846"/>
                      <a:gd name="connsiteX3" fmla="*/ 406234 w 406234"/>
                      <a:gd name="connsiteY3" fmla="*/ 175992 h 351846"/>
                      <a:gd name="connsiteX4" fmla="*/ 304710 w 406234"/>
                      <a:gd name="connsiteY4" fmla="*/ 351846 h 351846"/>
                      <a:gd name="connsiteX5" fmla="*/ 101523 w 406234"/>
                      <a:gd name="connsiteY5" fmla="*/ 351846 h 351846"/>
                      <a:gd name="connsiteX6" fmla="*/ 0 w 406234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846">
                        <a:moveTo>
                          <a:pt x="0" y="175992"/>
                        </a:moveTo>
                        <a:lnTo>
                          <a:pt x="101523" y="0"/>
                        </a:lnTo>
                        <a:lnTo>
                          <a:pt x="304710" y="0"/>
                        </a:lnTo>
                        <a:lnTo>
                          <a:pt x="406234" y="175992"/>
                        </a:lnTo>
                        <a:lnTo>
                          <a:pt x="304710" y="351846"/>
                        </a:lnTo>
                        <a:lnTo>
                          <a:pt x="10152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67D044AD-B10D-8197-6A01-273FACE787B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88398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6" name="자유형: 도형 45">
                    <a:extLst>
                      <a:ext uri="{FF2B5EF4-FFF2-40B4-BE49-F238E27FC236}">
                        <a16:creationId xmlns:a16="http://schemas.microsoft.com/office/drawing/2014/main" id="{A6AC7F97-68A3-FDBF-2B04-EDF4335E476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143221" y="7883984"/>
                    <a:ext cx="406095" cy="351707"/>
                  </a:xfrm>
                  <a:custGeom>
                    <a:avLst/>
                    <a:gdLst>
                      <a:gd name="connsiteX0" fmla="*/ 0 w 406095"/>
                      <a:gd name="connsiteY0" fmla="*/ 175852 h 351707"/>
                      <a:gd name="connsiteX1" fmla="*/ 101523 w 406095"/>
                      <a:gd name="connsiteY1" fmla="*/ 0 h 351707"/>
                      <a:gd name="connsiteX2" fmla="*/ 304571 w 406095"/>
                      <a:gd name="connsiteY2" fmla="*/ 0 h 351707"/>
                      <a:gd name="connsiteX3" fmla="*/ 406095 w 406095"/>
                      <a:gd name="connsiteY3" fmla="*/ 175852 h 351707"/>
                      <a:gd name="connsiteX4" fmla="*/ 304571 w 406095"/>
                      <a:gd name="connsiteY4" fmla="*/ 351707 h 351707"/>
                      <a:gd name="connsiteX5" fmla="*/ 101523 w 406095"/>
                      <a:gd name="connsiteY5" fmla="*/ 351707 h 351707"/>
                      <a:gd name="connsiteX6" fmla="*/ 0 w 406095"/>
                      <a:gd name="connsiteY6" fmla="*/ 175852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7">
                        <a:moveTo>
                          <a:pt x="0" y="175852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2"/>
                        </a:lnTo>
                        <a:lnTo>
                          <a:pt x="304571" y="351707"/>
                        </a:lnTo>
                        <a:lnTo>
                          <a:pt x="101523" y="351707"/>
                        </a:lnTo>
                        <a:lnTo>
                          <a:pt x="0" y="17585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ABA0336B-231B-701D-7DCF-E0C4F7B1633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548585" y="8227183"/>
                    <a:ext cx="406233" cy="351847"/>
                  </a:xfrm>
                  <a:custGeom>
                    <a:avLst/>
                    <a:gdLst>
                      <a:gd name="connsiteX0" fmla="*/ 0 w 406233"/>
                      <a:gd name="connsiteY0" fmla="*/ 175853 h 351847"/>
                      <a:gd name="connsiteX1" fmla="*/ 101663 w 406233"/>
                      <a:gd name="connsiteY1" fmla="*/ 0 h 351847"/>
                      <a:gd name="connsiteX2" fmla="*/ 304709 w 406233"/>
                      <a:gd name="connsiteY2" fmla="*/ 0 h 351847"/>
                      <a:gd name="connsiteX3" fmla="*/ 406233 w 406233"/>
                      <a:gd name="connsiteY3" fmla="*/ 175853 h 351847"/>
                      <a:gd name="connsiteX4" fmla="*/ 304709 w 406233"/>
                      <a:gd name="connsiteY4" fmla="*/ 351847 h 351847"/>
                      <a:gd name="connsiteX5" fmla="*/ 101662 w 406233"/>
                      <a:gd name="connsiteY5" fmla="*/ 351847 h 351847"/>
                      <a:gd name="connsiteX6" fmla="*/ 0 w 406233"/>
                      <a:gd name="connsiteY6" fmla="*/ 175853 h 351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7">
                        <a:moveTo>
                          <a:pt x="0" y="175853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853"/>
                        </a:lnTo>
                        <a:lnTo>
                          <a:pt x="304709" y="351847"/>
                        </a:lnTo>
                        <a:lnTo>
                          <a:pt x="101662" y="35184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7A1C7EF5-EDB4-ED91-8C68-AC3B49025BE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9" y="8227183"/>
                    <a:ext cx="406233" cy="351846"/>
                  </a:xfrm>
                  <a:custGeom>
                    <a:avLst/>
                    <a:gdLst>
                      <a:gd name="connsiteX0" fmla="*/ 0 w 406233"/>
                      <a:gd name="connsiteY0" fmla="*/ 175992 h 351846"/>
                      <a:gd name="connsiteX1" fmla="*/ 101663 w 406233"/>
                      <a:gd name="connsiteY1" fmla="*/ 0 h 351846"/>
                      <a:gd name="connsiteX2" fmla="*/ 304709 w 406233"/>
                      <a:gd name="connsiteY2" fmla="*/ 0 h 351846"/>
                      <a:gd name="connsiteX3" fmla="*/ 406233 w 406233"/>
                      <a:gd name="connsiteY3" fmla="*/ 175992 h 351846"/>
                      <a:gd name="connsiteX4" fmla="*/ 304709 w 406233"/>
                      <a:gd name="connsiteY4" fmla="*/ 351846 h 351846"/>
                      <a:gd name="connsiteX5" fmla="*/ 101663 w 406233"/>
                      <a:gd name="connsiteY5" fmla="*/ 351846 h 351846"/>
                      <a:gd name="connsiteX6" fmla="*/ 0 w 406233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6">
                        <a:moveTo>
                          <a:pt x="0" y="175992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992"/>
                        </a:lnTo>
                        <a:lnTo>
                          <a:pt x="304709" y="351846"/>
                        </a:lnTo>
                        <a:lnTo>
                          <a:pt x="10166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ED1CD441-A6BF-25C1-92E2-F1B1FFDDDB8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885595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29F686AD-C9B9-D461-165E-768426EC2C0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281927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F1E0C93B-1956-0E34-8FB6-08848067BB7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628608" y="8481471"/>
                    <a:ext cx="128680" cy="252399"/>
                  </a:xfrm>
                  <a:custGeom>
                    <a:avLst/>
                    <a:gdLst>
                      <a:gd name="connsiteX0" fmla="*/ 0 w 128680"/>
                      <a:gd name="connsiteY0" fmla="*/ 76405 h 252399"/>
                      <a:gd name="connsiteX1" fmla="*/ 44110 w 128680"/>
                      <a:gd name="connsiteY1" fmla="*/ 0 h 252399"/>
                      <a:gd name="connsiteX2" fmla="*/ 73994 w 128680"/>
                      <a:gd name="connsiteY2" fmla="*/ 6033 h 252399"/>
                      <a:gd name="connsiteX3" fmla="*/ 128680 w 128680"/>
                      <a:gd name="connsiteY3" fmla="*/ 88536 h 252399"/>
                      <a:gd name="connsiteX4" fmla="*/ 128680 w 128680"/>
                      <a:gd name="connsiteY4" fmla="*/ 252399 h 252399"/>
                      <a:gd name="connsiteX5" fmla="*/ 101523 w 128680"/>
                      <a:gd name="connsiteY5" fmla="*/ 252399 h 252399"/>
                      <a:gd name="connsiteX6" fmla="*/ 0 w 128680"/>
                      <a:gd name="connsiteY6" fmla="*/ 76405 h 252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8680" h="252399">
                        <a:moveTo>
                          <a:pt x="0" y="76405"/>
                        </a:moveTo>
                        <a:lnTo>
                          <a:pt x="44110" y="0"/>
                        </a:lnTo>
                        <a:lnTo>
                          <a:pt x="73994" y="6033"/>
                        </a:lnTo>
                        <a:cubicBezTo>
                          <a:pt x="106130" y="19626"/>
                          <a:pt x="128680" y="51448"/>
                          <a:pt x="128680" y="88536"/>
                        </a:cubicBezTo>
                        <a:lnTo>
                          <a:pt x="128680" y="252399"/>
                        </a:lnTo>
                        <a:lnTo>
                          <a:pt x="101523" y="252399"/>
                        </a:lnTo>
                        <a:lnTo>
                          <a:pt x="0" y="7640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1" name="자유형: 도형 40">
                  <a:extLst>
                    <a:ext uri="{FF2B5EF4-FFF2-40B4-BE49-F238E27FC236}">
                      <a16:creationId xmlns:a16="http://schemas.microsoft.com/office/drawing/2014/main" id="{192F97C1-A526-E985-1A8D-E332F788FD57}"/>
                    </a:ext>
                  </a:extLst>
                </p:cNvPr>
                <p:cNvSpPr/>
                <p:nvPr/>
              </p:nvSpPr>
              <p:spPr>
                <a:xfrm rot="16200000">
                  <a:off x="142137" y="3466376"/>
                  <a:ext cx="1510364" cy="1146936"/>
                </a:xfrm>
                <a:custGeom>
                  <a:avLst/>
                  <a:gdLst>
                    <a:gd name="connsiteX0" fmla="*/ 0 w 1510364"/>
                    <a:gd name="connsiteY0" fmla="*/ 609701 h 1146936"/>
                    <a:gd name="connsiteX1" fmla="*/ 22402 w 1510364"/>
                    <a:gd name="connsiteY1" fmla="*/ 570706 h 1146936"/>
                    <a:gd name="connsiteX2" fmla="*/ 67865 w 1510364"/>
                    <a:gd name="connsiteY2" fmla="*/ 570706 h 1146936"/>
                    <a:gd name="connsiteX3" fmla="*/ 89342 w 1510364"/>
                    <a:gd name="connsiteY3" fmla="*/ 607941 h 1146936"/>
                    <a:gd name="connsiteX4" fmla="*/ 317350 w 1510364"/>
                    <a:gd name="connsiteY4" fmla="*/ 607941 h 1146936"/>
                    <a:gd name="connsiteX5" fmla="*/ 329203 w 1510364"/>
                    <a:gd name="connsiteY5" fmla="*/ 587440 h 1146936"/>
                    <a:gd name="connsiteX6" fmla="*/ 352912 w 1510364"/>
                    <a:gd name="connsiteY6" fmla="*/ 587440 h 1146936"/>
                    <a:gd name="connsiteX7" fmla="*/ 476470 w 1510364"/>
                    <a:gd name="connsiteY7" fmla="*/ 373376 h 1146936"/>
                    <a:gd name="connsiteX8" fmla="*/ 464615 w 1510364"/>
                    <a:gd name="connsiteY8" fmla="*/ 352736 h 1146936"/>
                    <a:gd name="connsiteX9" fmla="*/ 477725 w 1510364"/>
                    <a:gd name="connsiteY9" fmla="*/ 330006 h 1146936"/>
                    <a:gd name="connsiteX10" fmla="*/ 503803 w 1510364"/>
                    <a:gd name="connsiteY10" fmla="*/ 330006 h 1146936"/>
                    <a:gd name="connsiteX11" fmla="*/ 515656 w 1510364"/>
                    <a:gd name="connsiteY11" fmla="*/ 350505 h 1146936"/>
                    <a:gd name="connsiteX12" fmla="*/ 762911 w 1510364"/>
                    <a:gd name="connsiteY12" fmla="*/ 350505 h 1146936"/>
                    <a:gd name="connsiteX13" fmla="*/ 774764 w 1510364"/>
                    <a:gd name="connsiteY13" fmla="*/ 330006 h 1146936"/>
                    <a:gd name="connsiteX14" fmla="*/ 798611 w 1510364"/>
                    <a:gd name="connsiteY14" fmla="*/ 330006 h 1146936"/>
                    <a:gd name="connsiteX15" fmla="*/ 922308 w 1510364"/>
                    <a:gd name="connsiteY15" fmla="*/ 115662 h 1146936"/>
                    <a:gd name="connsiteX16" fmla="*/ 910594 w 1510364"/>
                    <a:gd name="connsiteY16" fmla="*/ 95302 h 1146936"/>
                    <a:gd name="connsiteX17" fmla="*/ 922308 w 1510364"/>
                    <a:gd name="connsiteY17" fmla="*/ 74941 h 1146936"/>
                    <a:gd name="connsiteX18" fmla="*/ 878994 w 1510364"/>
                    <a:gd name="connsiteY18" fmla="*/ 0 h 1146936"/>
                    <a:gd name="connsiteX19" fmla="*/ 883923 w 1510364"/>
                    <a:gd name="connsiteY19" fmla="*/ 0 h 1146936"/>
                    <a:gd name="connsiteX20" fmla="*/ 925794 w 1510364"/>
                    <a:gd name="connsiteY20" fmla="*/ 72570 h 1146936"/>
                    <a:gd name="connsiteX21" fmla="*/ 949781 w 1510364"/>
                    <a:gd name="connsiteY21" fmla="*/ 72570 h 1146936"/>
                    <a:gd name="connsiteX22" fmla="*/ 961634 w 1510364"/>
                    <a:gd name="connsiteY22" fmla="*/ 93071 h 1146936"/>
                    <a:gd name="connsiteX23" fmla="*/ 1208749 w 1510364"/>
                    <a:gd name="connsiteY23" fmla="*/ 93071 h 1146936"/>
                    <a:gd name="connsiteX24" fmla="*/ 1220604 w 1510364"/>
                    <a:gd name="connsiteY24" fmla="*/ 72570 h 1146936"/>
                    <a:gd name="connsiteX25" fmla="*/ 1244032 w 1510364"/>
                    <a:gd name="connsiteY25" fmla="*/ 72570 h 1146936"/>
                    <a:gd name="connsiteX26" fmla="*/ 1285919 w 1510364"/>
                    <a:gd name="connsiteY26" fmla="*/ 0 h 1146936"/>
                    <a:gd name="connsiteX27" fmla="*/ 1290878 w 1510364"/>
                    <a:gd name="connsiteY27" fmla="*/ 0 h 1146936"/>
                    <a:gd name="connsiteX28" fmla="*/ 1247937 w 1510364"/>
                    <a:gd name="connsiteY28" fmla="*/ 74383 h 1146936"/>
                    <a:gd name="connsiteX29" fmla="*/ 1259930 w 1510364"/>
                    <a:gd name="connsiteY29" fmla="*/ 95163 h 1146936"/>
                    <a:gd name="connsiteX30" fmla="*/ 1247937 w 1510364"/>
                    <a:gd name="connsiteY30" fmla="*/ 115941 h 1146936"/>
                    <a:gd name="connsiteX31" fmla="*/ 1361731 w 1510364"/>
                    <a:gd name="connsiteY31" fmla="*/ 313131 h 1146936"/>
                    <a:gd name="connsiteX32" fmla="*/ 1404545 w 1510364"/>
                    <a:gd name="connsiteY32" fmla="*/ 313131 h 1146936"/>
                    <a:gd name="connsiteX33" fmla="*/ 1426022 w 1510364"/>
                    <a:gd name="connsiteY33" fmla="*/ 350227 h 1146936"/>
                    <a:gd name="connsiteX34" fmla="*/ 1510364 w 1510364"/>
                    <a:gd name="connsiteY34" fmla="*/ 350227 h 1146936"/>
                    <a:gd name="connsiteX35" fmla="*/ 1510364 w 1510364"/>
                    <a:gd name="connsiteY35" fmla="*/ 354689 h 1146936"/>
                    <a:gd name="connsiteX36" fmla="*/ 1426022 w 1510364"/>
                    <a:gd name="connsiteY36" fmla="*/ 354689 h 1146936"/>
                    <a:gd name="connsiteX37" fmla="*/ 1404545 w 1510364"/>
                    <a:gd name="connsiteY37" fmla="*/ 391924 h 1146936"/>
                    <a:gd name="connsiteX38" fmla="*/ 1361731 w 1510364"/>
                    <a:gd name="connsiteY38" fmla="*/ 391924 h 1146936"/>
                    <a:gd name="connsiteX39" fmla="*/ 1247797 w 1510364"/>
                    <a:gd name="connsiteY39" fmla="*/ 589393 h 1146936"/>
                    <a:gd name="connsiteX40" fmla="*/ 1259650 w 1510364"/>
                    <a:gd name="connsiteY40" fmla="*/ 609892 h 1146936"/>
                    <a:gd name="connsiteX41" fmla="*/ 1247797 w 1510364"/>
                    <a:gd name="connsiteY41" fmla="*/ 630393 h 1146936"/>
                    <a:gd name="connsiteX42" fmla="*/ 1361872 w 1510364"/>
                    <a:gd name="connsiteY42" fmla="*/ 827862 h 1146936"/>
                    <a:gd name="connsiteX43" fmla="*/ 1404685 w 1510364"/>
                    <a:gd name="connsiteY43" fmla="*/ 827862 h 1146936"/>
                    <a:gd name="connsiteX44" fmla="*/ 1427415 w 1510364"/>
                    <a:gd name="connsiteY44" fmla="*/ 867189 h 1146936"/>
                    <a:gd name="connsiteX45" fmla="*/ 1404685 w 1510364"/>
                    <a:gd name="connsiteY45" fmla="*/ 906376 h 1146936"/>
                    <a:gd name="connsiteX46" fmla="*/ 1359361 w 1510364"/>
                    <a:gd name="connsiteY46" fmla="*/ 906376 h 1146936"/>
                    <a:gd name="connsiteX47" fmla="*/ 1336770 w 1510364"/>
                    <a:gd name="connsiteY47" fmla="*/ 867189 h 1146936"/>
                    <a:gd name="connsiteX48" fmla="*/ 1358245 w 1510364"/>
                    <a:gd name="connsiteY48" fmla="*/ 829954 h 1146936"/>
                    <a:gd name="connsiteX49" fmla="*/ 1244311 w 1510364"/>
                    <a:gd name="connsiteY49" fmla="*/ 632485 h 1146936"/>
                    <a:gd name="connsiteX50" fmla="*/ 1220604 w 1510364"/>
                    <a:gd name="connsiteY50" fmla="*/ 632485 h 1146936"/>
                    <a:gd name="connsiteX51" fmla="*/ 1208749 w 1510364"/>
                    <a:gd name="connsiteY51" fmla="*/ 611984 h 1146936"/>
                    <a:gd name="connsiteX52" fmla="*/ 980739 w 1510364"/>
                    <a:gd name="connsiteY52" fmla="*/ 611984 h 1146936"/>
                    <a:gd name="connsiteX53" fmla="*/ 959264 w 1510364"/>
                    <a:gd name="connsiteY53" fmla="*/ 649080 h 1146936"/>
                    <a:gd name="connsiteX54" fmla="*/ 916451 w 1510364"/>
                    <a:gd name="connsiteY54" fmla="*/ 649080 h 1146936"/>
                    <a:gd name="connsiteX55" fmla="*/ 802377 w 1510364"/>
                    <a:gd name="connsiteY55" fmla="*/ 846550 h 1146936"/>
                    <a:gd name="connsiteX56" fmla="*/ 814230 w 1510364"/>
                    <a:gd name="connsiteY56" fmla="*/ 867049 h 1146936"/>
                    <a:gd name="connsiteX57" fmla="*/ 801122 w 1510364"/>
                    <a:gd name="connsiteY57" fmla="*/ 889641 h 1146936"/>
                    <a:gd name="connsiteX58" fmla="*/ 774904 w 1510364"/>
                    <a:gd name="connsiteY58" fmla="*/ 889641 h 1146936"/>
                    <a:gd name="connsiteX59" fmla="*/ 763050 w 1510364"/>
                    <a:gd name="connsiteY59" fmla="*/ 869141 h 1146936"/>
                    <a:gd name="connsiteX60" fmla="*/ 535041 w 1510364"/>
                    <a:gd name="connsiteY60" fmla="*/ 869141 h 1146936"/>
                    <a:gd name="connsiteX61" fmla="*/ 513564 w 1510364"/>
                    <a:gd name="connsiteY61" fmla="*/ 906376 h 1146936"/>
                    <a:gd name="connsiteX62" fmla="*/ 470751 w 1510364"/>
                    <a:gd name="connsiteY62" fmla="*/ 906376 h 1146936"/>
                    <a:gd name="connsiteX63" fmla="*/ 356677 w 1510364"/>
                    <a:gd name="connsiteY63" fmla="*/ 1103984 h 1146936"/>
                    <a:gd name="connsiteX64" fmla="*/ 368531 w 1510364"/>
                    <a:gd name="connsiteY64" fmla="*/ 1124345 h 1146936"/>
                    <a:gd name="connsiteX65" fmla="*/ 355423 w 1510364"/>
                    <a:gd name="connsiteY65" fmla="*/ 1146936 h 1146936"/>
                    <a:gd name="connsiteX66" fmla="*/ 329203 w 1510364"/>
                    <a:gd name="connsiteY66" fmla="*/ 1146936 h 1146936"/>
                    <a:gd name="connsiteX67" fmla="*/ 316095 w 1510364"/>
                    <a:gd name="connsiteY67" fmla="*/ 1124345 h 1146936"/>
                    <a:gd name="connsiteX68" fmla="*/ 329203 w 1510364"/>
                    <a:gd name="connsiteY68" fmla="*/ 1101753 h 1146936"/>
                    <a:gd name="connsiteX69" fmla="*/ 353051 w 1510364"/>
                    <a:gd name="connsiteY69" fmla="*/ 1101753 h 1146936"/>
                    <a:gd name="connsiteX70" fmla="*/ 466987 w 1510364"/>
                    <a:gd name="connsiteY70" fmla="*/ 904284 h 1146936"/>
                    <a:gd name="connsiteX71" fmla="*/ 445510 w 1510364"/>
                    <a:gd name="connsiteY71" fmla="*/ 867049 h 1146936"/>
                    <a:gd name="connsiteX72" fmla="*/ 466987 w 1510364"/>
                    <a:gd name="connsiteY72" fmla="*/ 829815 h 1146936"/>
                    <a:gd name="connsiteX73" fmla="*/ 353051 w 1510364"/>
                    <a:gd name="connsiteY73" fmla="*/ 632346 h 1146936"/>
                    <a:gd name="connsiteX74" fmla="*/ 329344 w 1510364"/>
                    <a:gd name="connsiteY74" fmla="*/ 632346 h 1146936"/>
                    <a:gd name="connsiteX75" fmla="*/ 317489 w 1510364"/>
                    <a:gd name="connsiteY75" fmla="*/ 611845 h 1146936"/>
                    <a:gd name="connsiteX76" fmla="*/ 89481 w 1510364"/>
                    <a:gd name="connsiteY76" fmla="*/ 611845 h 1146936"/>
                    <a:gd name="connsiteX77" fmla="*/ 68004 w 1510364"/>
                    <a:gd name="connsiteY77" fmla="*/ 648940 h 1146936"/>
                    <a:gd name="connsiteX78" fmla="*/ 22542 w 1510364"/>
                    <a:gd name="connsiteY78" fmla="*/ 648940 h 1146936"/>
                    <a:gd name="connsiteX79" fmla="*/ 0 w 1510364"/>
                    <a:gd name="connsiteY79" fmla="*/ 609701 h 1146936"/>
                    <a:gd name="connsiteX80" fmla="*/ 356677 w 1510364"/>
                    <a:gd name="connsiteY80" fmla="*/ 630114 h 1146936"/>
                    <a:gd name="connsiteX81" fmla="*/ 470751 w 1510364"/>
                    <a:gd name="connsiteY81" fmla="*/ 827584 h 1146936"/>
                    <a:gd name="connsiteX82" fmla="*/ 470612 w 1510364"/>
                    <a:gd name="connsiteY82" fmla="*/ 827723 h 1146936"/>
                    <a:gd name="connsiteX83" fmla="*/ 513425 w 1510364"/>
                    <a:gd name="connsiteY83" fmla="*/ 827723 h 1146936"/>
                    <a:gd name="connsiteX84" fmla="*/ 534901 w 1510364"/>
                    <a:gd name="connsiteY84" fmla="*/ 864817 h 1146936"/>
                    <a:gd name="connsiteX85" fmla="*/ 762911 w 1510364"/>
                    <a:gd name="connsiteY85" fmla="*/ 864817 h 1146936"/>
                    <a:gd name="connsiteX86" fmla="*/ 774764 w 1510364"/>
                    <a:gd name="connsiteY86" fmla="*/ 844318 h 1146936"/>
                    <a:gd name="connsiteX87" fmla="*/ 798472 w 1510364"/>
                    <a:gd name="connsiteY87" fmla="*/ 844318 h 1146936"/>
                    <a:gd name="connsiteX88" fmla="*/ 912546 w 1510364"/>
                    <a:gd name="connsiteY88" fmla="*/ 646849 h 1146936"/>
                    <a:gd name="connsiteX89" fmla="*/ 891070 w 1510364"/>
                    <a:gd name="connsiteY89" fmla="*/ 609753 h 1146936"/>
                    <a:gd name="connsiteX90" fmla="*/ 912546 w 1510364"/>
                    <a:gd name="connsiteY90" fmla="*/ 572518 h 1146936"/>
                    <a:gd name="connsiteX91" fmla="*/ 798611 w 1510364"/>
                    <a:gd name="connsiteY91" fmla="*/ 375049 h 1146936"/>
                    <a:gd name="connsiteX92" fmla="*/ 774764 w 1510364"/>
                    <a:gd name="connsiteY92" fmla="*/ 375049 h 1146936"/>
                    <a:gd name="connsiteX93" fmla="*/ 762911 w 1510364"/>
                    <a:gd name="connsiteY93" fmla="*/ 354550 h 1146936"/>
                    <a:gd name="connsiteX94" fmla="*/ 515796 w 1510364"/>
                    <a:gd name="connsiteY94" fmla="*/ 354550 h 1146936"/>
                    <a:gd name="connsiteX95" fmla="*/ 503942 w 1510364"/>
                    <a:gd name="connsiteY95" fmla="*/ 375049 h 1146936"/>
                    <a:gd name="connsiteX96" fmla="*/ 480234 w 1510364"/>
                    <a:gd name="connsiteY96" fmla="*/ 375049 h 1146936"/>
                    <a:gd name="connsiteX97" fmla="*/ 356677 w 1510364"/>
                    <a:gd name="connsiteY97" fmla="*/ 589114 h 1146936"/>
                    <a:gd name="connsiteX98" fmla="*/ 368531 w 1510364"/>
                    <a:gd name="connsiteY98" fmla="*/ 609614 h 1146936"/>
                    <a:gd name="connsiteX99" fmla="*/ 356677 w 1510364"/>
                    <a:gd name="connsiteY99" fmla="*/ 630114 h 1146936"/>
                    <a:gd name="connsiteX100" fmla="*/ 802238 w 1510364"/>
                    <a:gd name="connsiteY100" fmla="*/ 372818 h 1146936"/>
                    <a:gd name="connsiteX101" fmla="*/ 916312 w 1510364"/>
                    <a:gd name="connsiteY101" fmla="*/ 570287 h 1146936"/>
                    <a:gd name="connsiteX102" fmla="*/ 959264 w 1510364"/>
                    <a:gd name="connsiteY102" fmla="*/ 570287 h 1146936"/>
                    <a:gd name="connsiteX103" fmla="*/ 980739 w 1510364"/>
                    <a:gd name="connsiteY103" fmla="*/ 607522 h 1146936"/>
                    <a:gd name="connsiteX104" fmla="*/ 1208749 w 1510364"/>
                    <a:gd name="connsiteY104" fmla="*/ 607522 h 1146936"/>
                    <a:gd name="connsiteX105" fmla="*/ 1220604 w 1510364"/>
                    <a:gd name="connsiteY105" fmla="*/ 587022 h 1146936"/>
                    <a:gd name="connsiteX106" fmla="*/ 1244311 w 1510364"/>
                    <a:gd name="connsiteY106" fmla="*/ 587022 h 1146936"/>
                    <a:gd name="connsiteX107" fmla="*/ 1358245 w 1510364"/>
                    <a:gd name="connsiteY107" fmla="*/ 389553 h 1146936"/>
                    <a:gd name="connsiteX108" fmla="*/ 1336770 w 1510364"/>
                    <a:gd name="connsiteY108" fmla="*/ 352319 h 1146936"/>
                    <a:gd name="connsiteX109" fmla="*/ 1358245 w 1510364"/>
                    <a:gd name="connsiteY109" fmla="*/ 315084 h 1146936"/>
                    <a:gd name="connsiteX110" fmla="*/ 1244311 w 1510364"/>
                    <a:gd name="connsiteY110" fmla="*/ 117615 h 1146936"/>
                    <a:gd name="connsiteX111" fmla="*/ 1220882 w 1510364"/>
                    <a:gd name="connsiteY111" fmla="*/ 117615 h 1146936"/>
                    <a:gd name="connsiteX112" fmla="*/ 1209029 w 1510364"/>
                    <a:gd name="connsiteY112" fmla="*/ 97115 h 1146936"/>
                    <a:gd name="connsiteX113" fmla="*/ 961775 w 1510364"/>
                    <a:gd name="connsiteY113" fmla="*/ 97115 h 1146936"/>
                    <a:gd name="connsiteX114" fmla="*/ 949920 w 1510364"/>
                    <a:gd name="connsiteY114" fmla="*/ 117615 h 1146936"/>
                    <a:gd name="connsiteX115" fmla="*/ 925934 w 1510364"/>
                    <a:gd name="connsiteY115" fmla="*/ 117615 h 1146936"/>
                    <a:gd name="connsiteX116" fmla="*/ 802238 w 1510364"/>
                    <a:gd name="connsiteY116" fmla="*/ 331819 h 1146936"/>
                    <a:gd name="connsiteX117" fmla="*/ 814091 w 1510364"/>
                    <a:gd name="connsiteY117" fmla="*/ 352319 h 1146936"/>
                    <a:gd name="connsiteX118" fmla="*/ 802238 w 1510364"/>
                    <a:gd name="connsiteY118" fmla="*/ 372818 h 1146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1510364" h="1146936">
                      <a:moveTo>
                        <a:pt x="0" y="609701"/>
                      </a:moveTo>
                      <a:lnTo>
                        <a:pt x="22402" y="570706"/>
                      </a:lnTo>
                      <a:lnTo>
                        <a:pt x="67865" y="570706"/>
                      </a:lnTo>
                      <a:lnTo>
                        <a:pt x="89342" y="607941"/>
                      </a:lnTo>
                      <a:lnTo>
                        <a:pt x="317350" y="607941"/>
                      </a:lnTo>
                      <a:lnTo>
                        <a:pt x="329203" y="587440"/>
                      </a:lnTo>
                      <a:lnTo>
                        <a:pt x="352912" y="587440"/>
                      </a:lnTo>
                      <a:lnTo>
                        <a:pt x="476470" y="373376"/>
                      </a:lnTo>
                      <a:lnTo>
                        <a:pt x="464615" y="352736"/>
                      </a:lnTo>
                      <a:lnTo>
                        <a:pt x="477725" y="330006"/>
                      </a:lnTo>
                      <a:lnTo>
                        <a:pt x="503803" y="330006"/>
                      </a:lnTo>
                      <a:lnTo>
                        <a:pt x="515656" y="350505"/>
                      </a:lnTo>
                      <a:lnTo>
                        <a:pt x="762911" y="350505"/>
                      </a:lnTo>
                      <a:lnTo>
                        <a:pt x="774764" y="330006"/>
                      </a:lnTo>
                      <a:lnTo>
                        <a:pt x="798611" y="330006"/>
                      </a:lnTo>
                      <a:lnTo>
                        <a:pt x="922308" y="115662"/>
                      </a:lnTo>
                      <a:lnTo>
                        <a:pt x="910594" y="95302"/>
                      </a:lnTo>
                      <a:lnTo>
                        <a:pt x="922308" y="74941"/>
                      </a:lnTo>
                      <a:lnTo>
                        <a:pt x="878994" y="0"/>
                      </a:lnTo>
                      <a:lnTo>
                        <a:pt x="883923" y="0"/>
                      </a:lnTo>
                      <a:lnTo>
                        <a:pt x="925794" y="72570"/>
                      </a:lnTo>
                      <a:lnTo>
                        <a:pt x="949781" y="72570"/>
                      </a:lnTo>
                      <a:lnTo>
                        <a:pt x="961634" y="93071"/>
                      </a:lnTo>
                      <a:lnTo>
                        <a:pt x="1208749" y="93071"/>
                      </a:lnTo>
                      <a:lnTo>
                        <a:pt x="1220604" y="72570"/>
                      </a:lnTo>
                      <a:lnTo>
                        <a:pt x="1244032" y="72570"/>
                      </a:lnTo>
                      <a:lnTo>
                        <a:pt x="1285919" y="0"/>
                      </a:lnTo>
                      <a:lnTo>
                        <a:pt x="1290878" y="0"/>
                      </a:lnTo>
                      <a:lnTo>
                        <a:pt x="1247937" y="74383"/>
                      </a:lnTo>
                      <a:lnTo>
                        <a:pt x="1259930" y="95163"/>
                      </a:lnTo>
                      <a:lnTo>
                        <a:pt x="1247937" y="115941"/>
                      </a:lnTo>
                      <a:lnTo>
                        <a:pt x="1361731" y="313131"/>
                      </a:lnTo>
                      <a:lnTo>
                        <a:pt x="1404545" y="313131"/>
                      </a:lnTo>
                      <a:lnTo>
                        <a:pt x="1426022" y="350227"/>
                      </a:lnTo>
                      <a:lnTo>
                        <a:pt x="1510364" y="350227"/>
                      </a:lnTo>
                      <a:lnTo>
                        <a:pt x="1510364" y="354689"/>
                      </a:lnTo>
                      <a:lnTo>
                        <a:pt x="1426022" y="354689"/>
                      </a:lnTo>
                      <a:lnTo>
                        <a:pt x="1404545" y="391924"/>
                      </a:lnTo>
                      <a:lnTo>
                        <a:pt x="1361731" y="391924"/>
                      </a:lnTo>
                      <a:lnTo>
                        <a:pt x="1247797" y="589393"/>
                      </a:lnTo>
                      <a:lnTo>
                        <a:pt x="1259650" y="609892"/>
                      </a:lnTo>
                      <a:lnTo>
                        <a:pt x="1247797" y="630393"/>
                      </a:lnTo>
                      <a:lnTo>
                        <a:pt x="1361872" y="827862"/>
                      </a:lnTo>
                      <a:lnTo>
                        <a:pt x="1404685" y="827862"/>
                      </a:lnTo>
                      <a:lnTo>
                        <a:pt x="1427415" y="867189"/>
                      </a:lnTo>
                      <a:lnTo>
                        <a:pt x="1404685" y="906376"/>
                      </a:lnTo>
                      <a:lnTo>
                        <a:pt x="1359361" y="906376"/>
                      </a:lnTo>
                      <a:lnTo>
                        <a:pt x="1336770" y="867189"/>
                      </a:lnTo>
                      <a:lnTo>
                        <a:pt x="1358245" y="829954"/>
                      </a:lnTo>
                      <a:lnTo>
                        <a:pt x="1244311" y="632485"/>
                      </a:lnTo>
                      <a:lnTo>
                        <a:pt x="1220604" y="632485"/>
                      </a:lnTo>
                      <a:lnTo>
                        <a:pt x="1208749" y="611984"/>
                      </a:lnTo>
                      <a:lnTo>
                        <a:pt x="980739" y="611984"/>
                      </a:lnTo>
                      <a:lnTo>
                        <a:pt x="959264" y="649080"/>
                      </a:lnTo>
                      <a:lnTo>
                        <a:pt x="916451" y="649080"/>
                      </a:lnTo>
                      <a:lnTo>
                        <a:pt x="802377" y="846550"/>
                      </a:lnTo>
                      <a:lnTo>
                        <a:pt x="814230" y="867049"/>
                      </a:lnTo>
                      <a:lnTo>
                        <a:pt x="801122" y="889641"/>
                      </a:lnTo>
                      <a:lnTo>
                        <a:pt x="774904" y="889641"/>
                      </a:lnTo>
                      <a:lnTo>
                        <a:pt x="763050" y="869141"/>
                      </a:lnTo>
                      <a:lnTo>
                        <a:pt x="535041" y="869141"/>
                      </a:lnTo>
                      <a:lnTo>
                        <a:pt x="513564" y="906376"/>
                      </a:lnTo>
                      <a:lnTo>
                        <a:pt x="470751" y="906376"/>
                      </a:lnTo>
                      <a:lnTo>
                        <a:pt x="356677" y="1103984"/>
                      </a:lnTo>
                      <a:lnTo>
                        <a:pt x="368531" y="1124345"/>
                      </a:lnTo>
                      <a:lnTo>
                        <a:pt x="355423" y="1146936"/>
                      </a:lnTo>
                      <a:lnTo>
                        <a:pt x="329203" y="1146936"/>
                      </a:lnTo>
                      <a:lnTo>
                        <a:pt x="316095" y="1124345"/>
                      </a:lnTo>
                      <a:lnTo>
                        <a:pt x="329203" y="1101753"/>
                      </a:lnTo>
                      <a:lnTo>
                        <a:pt x="353051" y="1101753"/>
                      </a:lnTo>
                      <a:lnTo>
                        <a:pt x="466987" y="904284"/>
                      </a:lnTo>
                      <a:lnTo>
                        <a:pt x="445510" y="867049"/>
                      </a:lnTo>
                      <a:lnTo>
                        <a:pt x="466987" y="829815"/>
                      </a:lnTo>
                      <a:lnTo>
                        <a:pt x="353051" y="632346"/>
                      </a:lnTo>
                      <a:lnTo>
                        <a:pt x="329344" y="632346"/>
                      </a:lnTo>
                      <a:lnTo>
                        <a:pt x="317489" y="611845"/>
                      </a:lnTo>
                      <a:lnTo>
                        <a:pt x="89481" y="611845"/>
                      </a:lnTo>
                      <a:lnTo>
                        <a:pt x="68004" y="648940"/>
                      </a:lnTo>
                      <a:lnTo>
                        <a:pt x="22542" y="648940"/>
                      </a:lnTo>
                      <a:lnTo>
                        <a:pt x="0" y="609701"/>
                      </a:lnTo>
                      <a:close/>
                      <a:moveTo>
                        <a:pt x="356677" y="630114"/>
                      </a:moveTo>
                      <a:lnTo>
                        <a:pt x="470751" y="827584"/>
                      </a:lnTo>
                      <a:lnTo>
                        <a:pt x="470612" y="827723"/>
                      </a:lnTo>
                      <a:lnTo>
                        <a:pt x="513425" y="827723"/>
                      </a:lnTo>
                      <a:lnTo>
                        <a:pt x="534901" y="864817"/>
                      </a:lnTo>
                      <a:lnTo>
                        <a:pt x="762911" y="864817"/>
                      </a:lnTo>
                      <a:lnTo>
                        <a:pt x="774764" y="844318"/>
                      </a:lnTo>
                      <a:lnTo>
                        <a:pt x="798472" y="844318"/>
                      </a:lnTo>
                      <a:lnTo>
                        <a:pt x="912546" y="646849"/>
                      </a:lnTo>
                      <a:lnTo>
                        <a:pt x="891070" y="609753"/>
                      </a:lnTo>
                      <a:lnTo>
                        <a:pt x="912546" y="572518"/>
                      </a:lnTo>
                      <a:lnTo>
                        <a:pt x="798611" y="375049"/>
                      </a:lnTo>
                      <a:lnTo>
                        <a:pt x="774764" y="375049"/>
                      </a:lnTo>
                      <a:lnTo>
                        <a:pt x="762911" y="354550"/>
                      </a:lnTo>
                      <a:lnTo>
                        <a:pt x="515796" y="354550"/>
                      </a:lnTo>
                      <a:lnTo>
                        <a:pt x="503942" y="375049"/>
                      </a:lnTo>
                      <a:lnTo>
                        <a:pt x="480234" y="375049"/>
                      </a:lnTo>
                      <a:lnTo>
                        <a:pt x="356677" y="589114"/>
                      </a:lnTo>
                      <a:lnTo>
                        <a:pt x="368531" y="609614"/>
                      </a:lnTo>
                      <a:lnTo>
                        <a:pt x="356677" y="630114"/>
                      </a:lnTo>
                      <a:close/>
                      <a:moveTo>
                        <a:pt x="802238" y="372818"/>
                      </a:moveTo>
                      <a:lnTo>
                        <a:pt x="916312" y="570287"/>
                      </a:lnTo>
                      <a:lnTo>
                        <a:pt x="959264" y="570287"/>
                      </a:lnTo>
                      <a:lnTo>
                        <a:pt x="980739" y="607522"/>
                      </a:lnTo>
                      <a:lnTo>
                        <a:pt x="1208749" y="607522"/>
                      </a:lnTo>
                      <a:lnTo>
                        <a:pt x="1220604" y="587022"/>
                      </a:lnTo>
                      <a:lnTo>
                        <a:pt x="1244311" y="587022"/>
                      </a:lnTo>
                      <a:lnTo>
                        <a:pt x="1358245" y="389553"/>
                      </a:lnTo>
                      <a:lnTo>
                        <a:pt x="1336770" y="352319"/>
                      </a:lnTo>
                      <a:lnTo>
                        <a:pt x="1358245" y="315084"/>
                      </a:lnTo>
                      <a:lnTo>
                        <a:pt x="1244311" y="117615"/>
                      </a:lnTo>
                      <a:lnTo>
                        <a:pt x="1220882" y="117615"/>
                      </a:lnTo>
                      <a:lnTo>
                        <a:pt x="1209029" y="97115"/>
                      </a:lnTo>
                      <a:lnTo>
                        <a:pt x="961775" y="97115"/>
                      </a:lnTo>
                      <a:lnTo>
                        <a:pt x="949920" y="117615"/>
                      </a:lnTo>
                      <a:lnTo>
                        <a:pt x="925934" y="117615"/>
                      </a:lnTo>
                      <a:lnTo>
                        <a:pt x="802238" y="331819"/>
                      </a:lnTo>
                      <a:lnTo>
                        <a:pt x="814091" y="352319"/>
                      </a:lnTo>
                      <a:lnTo>
                        <a:pt x="802238" y="372818"/>
                      </a:lnTo>
                      <a:close/>
                    </a:path>
                  </a:pathLst>
                </a:custGeom>
                <a:solidFill>
                  <a:srgbClr val="D0B6D5">
                    <a:alpha val="24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416B6A89-7490-BF81-28E8-85E4B1E091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7479" y="4262373"/>
                <a:ext cx="8329043" cy="0"/>
              </a:xfrm>
              <a:prstGeom prst="line">
                <a:avLst/>
              </a:prstGeom>
              <a:solidFill>
                <a:schemeClr val="bg1"/>
              </a:solidFill>
              <a:ln w="15875" cap="rnd">
                <a:solidFill>
                  <a:schemeClr val="tx1">
                    <a:alpha val="3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6D9B64A-D045-857B-03DB-F95BDC07C5EC}"/>
                  </a:ext>
                </a:extLst>
              </p:cNvPr>
              <p:cNvSpPr txBox="1"/>
              <p:nvPr/>
            </p:nvSpPr>
            <p:spPr>
              <a:xfrm>
                <a:off x="917274" y="3715429"/>
                <a:ext cx="7405875" cy="2149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환경생태의 급변은 우리가 해결해야 할 당면 과제이자 국제적인 현안을 해결하고자 새롭게 신설한 과목</a:t>
                </a:r>
              </a:p>
            </p:txBody>
          </p:sp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24E773C9-89D9-CAB0-B34C-5BE1B18DC3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7479" y="5141336"/>
                <a:ext cx="8329043" cy="0"/>
              </a:xfrm>
              <a:prstGeom prst="line">
                <a:avLst/>
              </a:prstGeom>
              <a:solidFill>
                <a:schemeClr val="bg1"/>
              </a:solidFill>
              <a:ln w="15875" cap="rnd">
                <a:solidFill>
                  <a:schemeClr val="tx1">
                    <a:alpha val="3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892DC31-6924-F186-52A6-70592784C596}"/>
                  </a:ext>
                </a:extLst>
              </p:cNvPr>
              <p:cNvSpPr txBox="1"/>
              <p:nvPr/>
            </p:nvSpPr>
            <p:spPr>
              <a:xfrm>
                <a:off x="591064" y="4594392"/>
                <a:ext cx="8058296" cy="2149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‘기후와 환경생태의 특성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기후위기와 환경생태 변화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기후위기에 대응하는 우리의 노력’의 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개 영역으로 구성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5844E2D-AA8C-28E3-1D16-7E34C3B2B796}"/>
                  </a:ext>
                </a:extLst>
              </p:cNvPr>
              <p:cNvSpPr txBox="1"/>
              <p:nvPr/>
            </p:nvSpPr>
            <p:spPr>
              <a:xfrm>
                <a:off x="596675" y="5473356"/>
                <a:ext cx="8047075" cy="4298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기후변화가 초래하는 환경과 생태계의 변화와 더불어 이로 인해 발생하는 문제들을 예방하고 극복하기 위한</a:t>
                </a:r>
                <a:endParaRPr lang="en-US" altLang="ko-KR" sz="1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인류의 노력을 종합적으로 이해하도록 하고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다양한 사회 문제를 지혜롭게 해결할 수 있는 역량을 기르는 데 중점</a:t>
                </a:r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56A9F455-549A-CFCB-7CC4-362747CF7075}"/>
                </a:ext>
              </a:extLst>
            </p:cNvPr>
            <p:cNvGrpSpPr/>
            <p:nvPr/>
          </p:nvGrpSpPr>
          <p:grpSpPr>
            <a:xfrm>
              <a:off x="328311" y="1230346"/>
              <a:ext cx="8498653" cy="1764602"/>
              <a:chOff x="328311" y="1230346"/>
              <a:chExt cx="8498653" cy="1764602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32F36155-74A1-FFAE-1DFB-B3AF8FDF8BD3}"/>
                  </a:ext>
                </a:extLst>
              </p:cNvPr>
              <p:cNvGrpSpPr/>
              <p:nvPr/>
            </p:nvGrpSpPr>
            <p:grpSpPr>
              <a:xfrm>
                <a:off x="328311" y="1230346"/>
                <a:ext cx="3531043" cy="246221"/>
                <a:chOff x="328311" y="1230346"/>
                <a:chExt cx="3531043" cy="246221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8593C3DF-0DFB-7C8B-75FB-D0EC4A76D010}"/>
                    </a:ext>
                  </a:extLst>
                </p:cNvPr>
                <p:cNvGrpSpPr/>
                <p:nvPr/>
              </p:nvGrpSpPr>
              <p:grpSpPr>
                <a:xfrm>
                  <a:off x="328311" y="1256741"/>
                  <a:ext cx="205541" cy="193430"/>
                  <a:chOff x="2066455" y="1023813"/>
                  <a:chExt cx="1257073" cy="1182993"/>
                </a:xfrm>
              </p:grpSpPr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1F5F4CA3-60A5-6A08-0A74-BB2A2FF9B703}"/>
                      </a:ext>
                    </a:extLst>
                  </p:cNvPr>
                  <p:cNvSpPr/>
                  <p:nvPr/>
                </p:nvSpPr>
                <p:spPr>
                  <a:xfrm>
                    <a:off x="2690131" y="1023813"/>
                    <a:ext cx="633397" cy="772730"/>
                  </a:xfrm>
                  <a:custGeom>
                    <a:avLst/>
                    <a:gdLst>
                      <a:gd name="connsiteX0" fmla="*/ 553276 w 633397"/>
                      <a:gd name="connsiteY0" fmla="*/ 438860 h 772730"/>
                      <a:gd name="connsiteX1" fmla="*/ 396399 w 633397"/>
                      <a:gd name="connsiteY1" fmla="*/ 336466 h 772730"/>
                      <a:gd name="connsiteX2" fmla="*/ 362109 w 633397"/>
                      <a:gd name="connsiteY2" fmla="*/ 148252 h 772730"/>
                      <a:gd name="connsiteX3" fmla="*/ 335344 w 633397"/>
                      <a:gd name="connsiteY3" fmla="*/ 82244 h 772730"/>
                      <a:gd name="connsiteX4" fmla="*/ 285338 w 633397"/>
                      <a:gd name="connsiteY4" fmla="*/ 31571 h 772730"/>
                      <a:gd name="connsiteX5" fmla="*/ 285338 w 633397"/>
                      <a:gd name="connsiteY5" fmla="*/ 31571 h 772730"/>
                      <a:gd name="connsiteX6" fmla="*/ 219710 w 633397"/>
                      <a:gd name="connsiteY6" fmla="*/ 3758 h 772730"/>
                      <a:gd name="connsiteX7" fmla="*/ 219425 w 633397"/>
                      <a:gd name="connsiteY7" fmla="*/ 3758 h 772730"/>
                      <a:gd name="connsiteX8" fmla="*/ 148178 w 633397"/>
                      <a:gd name="connsiteY8" fmla="*/ 3186 h 772730"/>
                      <a:gd name="connsiteX9" fmla="*/ 148082 w 633397"/>
                      <a:gd name="connsiteY9" fmla="*/ 3186 h 772730"/>
                      <a:gd name="connsiteX10" fmla="*/ 82169 w 633397"/>
                      <a:gd name="connsiteY10" fmla="*/ 29952 h 772730"/>
                      <a:gd name="connsiteX11" fmla="*/ 31401 w 633397"/>
                      <a:gd name="connsiteY11" fmla="*/ 80053 h 772730"/>
                      <a:gd name="connsiteX12" fmla="*/ 3779 w 633397"/>
                      <a:gd name="connsiteY12" fmla="*/ 145871 h 772730"/>
                      <a:gd name="connsiteX13" fmla="*/ 3779 w 633397"/>
                      <a:gd name="connsiteY13" fmla="*/ 145871 h 772730"/>
                      <a:gd name="connsiteX14" fmla="*/ 3302 w 633397"/>
                      <a:gd name="connsiteY14" fmla="*/ 217213 h 772730"/>
                      <a:gd name="connsiteX15" fmla="*/ 30068 w 633397"/>
                      <a:gd name="connsiteY15" fmla="*/ 283221 h 772730"/>
                      <a:gd name="connsiteX16" fmla="*/ 79979 w 633397"/>
                      <a:gd name="connsiteY16" fmla="*/ 333894 h 772730"/>
                      <a:gd name="connsiteX17" fmla="*/ 237903 w 633397"/>
                      <a:gd name="connsiteY17" fmla="*/ 438193 h 772730"/>
                      <a:gd name="connsiteX18" fmla="*/ 271145 w 633397"/>
                      <a:gd name="connsiteY18" fmla="*/ 624407 h 772730"/>
                      <a:gd name="connsiteX19" fmla="*/ 297911 w 633397"/>
                      <a:gd name="connsiteY19" fmla="*/ 690415 h 772730"/>
                      <a:gd name="connsiteX20" fmla="*/ 347917 w 633397"/>
                      <a:gd name="connsiteY20" fmla="*/ 741088 h 772730"/>
                      <a:gd name="connsiteX21" fmla="*/ 413735 w 633397"/>
                      <a:gd name="connsiteY21" fmla="*/ 768901 h 772730"/>
                      <a:gd name="connsiteX22" fmla="*/ 413735 w 633397"/>
                      <a:gd name="connsiteY22" fmla="*/ 768901 h 772730"/>
                      <a:gd name="connsiteX23" fmla="*/ 485172 w 633397"/>
                      <a:gd name="connsiteY23" fmla="*/ 769473 h 772730"/>
                      <a:gd name="connsiteX24" fmla="*/ 551180 w 633397"/>
                      <a:gd name="connsiteY24" fmla="*/ 742707 h 772730"/>
                      <a:gd name="connsiteX25" fmla="*/ 601758 w 633397"/>
                      <a:gd name="connsiteY25" fmla="*/ 692701 h 772730"/>
                      <a:gd name="connsiteX26" fmla="*/ 629571 w 633397"/>
                      <a:gd name="connsiteY26" fmla="*/ 626979 h 772730"/>
                      <a:gd name="connsiteX27" fmla="*/ 629666 w 633397"/>
                      <a:gd name="connsiteY27" fmla="*/ 626979 h 772730"/>
                      <a:gd name="connsiteX28" fmla="*/ 630048 w 633397"/>
                      <a:gd name="connsiteY28" fmla="*/ 555446 h 772730"/>
                      <a:gd name="connsiteX29" fmla="*/ 603282 w 633397"/>
                      <a:gd name="connsiteY29" fmla="*/ 489438 h 772730"/>
                      <a:gd name="connsiteX30" fmla="*/ 553276 w 633397"/>
                      <a:gd name="connsiteY30" fmla="*/ 438860 h 772730"/>
                      <a:gd name="connsiteX31" fmla="*/ 553276 w 633397"/>
                      <a:gd name="connsiteY31" fmla="*/ 438860 h 7727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397" h="772730">
                        <a:moveTo>
                          <a:pt x="553276" y="438860"/>
                        </a:moveTo>
                        <a:cubicBezTo>
                          <a:pt x="491649" y="397045"/>
                          <a:pt x="440881" y="401236"/>
                          <a:pt x="396399" y="336466"/>
                        </a:cubicBezTo>
                        <a:cubicBezTo>
                          <a:pt x="348298" y="266553"/>
                          <a:pt x="376397" y="222547"/>
                          <a:pt x="362109" y="148252"/>
                        </a:cubicBezTo>
                        <a:cubicBezTo>
                          <a:pt x="357728" y="125202"/>
                          <a:pt x="348869" y="102818"/>
                          <a:pt x="335344" y="82244"/>
                        </a:cubicBezTo>
                        <a:cubicBezTo>
                          <a:pt x="321818" y="61765"/>
                          <a:pt x="304769" y="44811"/>
                          <a:pt x="285338" y="31571"/>
                        </a:cubicBezTo>
                        <a:lnTo>
                          <a:pt x="285338" y="31571"/>
                        </a:lnTo>
                        <a:cubicBezTo>
                          <a:pt x="265335" y="17950"/>
                          <a:pt x="242951" y="8616"/>
                          <a:pt x="219710" y="3758"/>
                        </a:cubicBezTo>
                        <a:cubicBezTo>
                          <a:pt x="219710" y="3663"/>
                          <a:pt x="219615" y="3663"/>
                          <a:pt x="219425" y="3758"/>
                        </a:cubicBezTo>
                        <a:cubicBezTo>
                          <a:pt x="196088" y="-1005"/>
                          <a:pt x="171895" y="-1290"/>
                          <a:pt x="148178" y="3186"/>
                        </a:cubicBezTo>
                        <a:lnTo>
                          <a:pt x="148082" y="3186"/>
                        </a:lnTo>
                        <a:cubicBezTo>
                          <a:pt x="125032" y="7663"/>
                          <a:pt x="102648" y="16521"/>
                          <a:pt x="82169" y="29952"/>
                        </a:cubicBezTo>
                        <a:cubicBezTo>
                          <a:pt x="61595" y="43477"/>
                          <a:pt x="44546" y="60622"/>
                          <a:pt x="31401" y="80053"/>
                        </a:cubicBezTo>
                        <a:cubicBezTo>
                          <a:pt x="17876" y="100056"/>
                          <a:pt x="8541" y="122439"/>
                          <a:pt x="3779" y="145871"/>
                        </a:cubicBezTo>
                        <a:lnTo>
                          <a:pt x="3779" y="145871"/>
                        </a:lnTo>
                        <a:cubicBezTo>
                          <a:pt x="-1079" y="169112"/>
                          <a:pt x="-1270" y="193401"/>
                          <a:pt x="3302" y="217213"/>
                        </a:cubicBezTo>
                        <a:cubicBezTo>
                          <a:pt x="7684" y="240168"/>
                          <a:pt x="16542" y="262647"/>
                          <a:pt x="30068" y="283221"/>
                        </a:cubicBezTo>
                        <a:cubicBezTo>
                          <a:pt x="43593" y="303700"/>
                          <a:pt x="60643" y="320655"/>
                          <a:pt x="79979" y="333894"/>
                        </a:cubicBezTo>
                        <a:cubicBezTo>
                          <a:pt x="142177" y="376090"/>
                          <a:pt x="192088" y="369137"/>
                          <a:pt x="237903" y="438193"/>
                        </a:cubicBezTo>
                        <a:cubicBezTo>
                          <a:pt x="285528" y="510107"/>
                          <a:pt x="257048" y="550588"/>
                          <a:pt x="271145" y="624407"/>
                        </a:cubicBezTo>
                        <a:cubicBezTo>
                          <a:pt x="275527" y="647362"/>
                          <a:pt x="284385" y="669841"/>
                          <a:pt x="297911" y="690415"/>
                        </a:cubicBezTo>
                        <a:cubicBezTo>
                          <a:pt x="311436" y="710894"/>
                          <a:pt x="328486" y="727848"/>
                          <a:pt x="347917" y="741088"/>
                        </a:cubicBezTo>
                        <a:cubicBezTo>
                          <a:pt x="368015" y="754709"/>
                          <a:pt x="390398" y="764043"/>
                          <a:pt x="413735" y="768901"/>
                        </a:cubicBezTo>
                        <a:lnTo>
                          <a:pt x="413735" y="768901"/>
                        </a:lnTo>
                        <a:cubicBezTo>
                          <a:pt x="436880" y="773759"/>
                          <a:pt x="461169" y="774045"/>
                          <a:pt x="485172" y="769473"/>
                        </a:cubicBezTo>
                        <a:cubicBezTo>
                          <a:pt x="508223" y="765091"/>
                          <a:pt x="530607" y="756233"/>
                          <a:pt x="551180" y="742707"/>
                        </a:cubicBezTo>
                        <a:cubicBezTo>
                          <a:pt x="571659" y="729277"/>
                          <a:pt x="588614" y="712132"/>
                          <a:pt x="601758" y="692701"/>
                        </a:cubicBezTo>
                        <a:cubicBezTo>
                          <a:pt x="615379" y="672603"/>
                          <a:pt x="624809" y="650220"/>
                          <a:pt x="629571" y="626979"/>
                        </a:cubicBezTo>
                        <a:lnTo>
                          <a:pt x="629666" y="626979"/>
                        </a:lnTo>
                        <a:cubicBezTo>
                          <a:pt x="634429" y="603738"/>
                          <a:pt x="634715" y="579449"/>
                          <a:pt x="630048" y="555446"/>
                        </a:cubicBezTo>
                        <a:cubicBezTo>
                          <a:pt x="625666" y="532395"/>
                          <a:pt x="616808" y="510012"/>
                          <a:pt x="603282" y="489438"/>
                        </a:cubicBezTo>
                        <a:cubicBezTo>
                          <a:pt x="589757" y="468959"/>
                          <a:pt x="572707" y="452004"/>
                          <a:pt x="553276" y="438860"/>
                        </a:cubicBezTo>
                        <a:lnTo>
                          <a:pt x="553276" y="438860"/>
                        </a:lnTo>
                        <a:close/>
                      </a:path>
                    </a:pathLst>
                  </a:custGeom>
                  <a:solidFill>
                    <a:srgbClr val="B8A0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0FC07FB8-1FE9-B4DD-DAC0-B5E94951E7B9}"/>
                      </a:ext>
                    </a:extLst>
                  </p:cNvPr>
                  <p:cNvSpPr/>
                  <p:nvPr/>
                </p:nvSpPr>
                <p:spPr>
                  <a:xfrm>
                    <a:off x="2066455" y="1434055"/>
                    <a:ext cx="633294" cy="772751"/>
                  </a:xfrm>
                  <a:custGeom>
                    <a:avLst/>
                    <a:gdLst>
                      <a:gd name="connsiteX0" fmla="*/ 335418 w 633294"/>
                      <a:gd name="connsiteY0" fmla="*/ 82339 h 772751"/>
                      <a:gd name="connsiteX1" fmla="*/ 285412 w 633294"/>
                      <a:gd name="connsiteY1" fmla="*/ 31571 h 772751"/>
                      <a:gd name="connsiteX2" fmla="*/ 219690 w 633294"/>
                      <a:gd name="connsiteY2" fmla="*/ 3758 h 772751"/>
                      <a:gd name="connsiteX3" fmla="*/ 219690 w 633294"/>
                      <a:gd name="connsiteY3" fmla="*/ 3758 h 772751"/>
                      <a:gd name="connsiteX4" fmla="*/ 148347 w 633294"/>
                      <a:gd name="connsiteY4" fmla="*/ 3186 h 772751"/>
                      <a:gd name="connsiteX5" fmla="*/ 82244 w 633294"/>
                      <a:gd name="connsiteY5" fmla="*/ 29952 h 772751"/>
                      <a:gd name="connsiteX6" fmla="*/ 31571 w 633294"/>
                      <a:gd name="connsiteY6" fmla="*/ 79958 h 772751"/>
                      <a:gd name="connsiteX7" fmla="*/ 31476 w 633294"/>
                      <a:gd name="connsiteY7" fmla="*/ 79958 h 772751"/>
                      <a:gd name="connsiteX8" fmla="*/ 3758 w 633294"/>
                      <a:gd name="connsiteY8" fmla="*/ 145680 h 772751"/>
                      <a:gd name="connsiteX9" fmla="*/ 3758 w 633294"/>
                      <a:gd name="connsiteY9" fmla="*/ 145966 h 772751"/>
                      <a:gd name="connsiteX10" fmla="*/ 3186 w 633294"/>
                      <a:gd name="connsiteY10" fmla="*/ 217213 h 772751"/>
                      <a:gd name="connsiteX11" fmla="*/ 3186 w 633294"/>
                      <a:gd name="connsiteY11" fmla="*/ 217213 h 772751"/>
                      <a:gd name="connsiteX12" fmla="*/ 29856 w 633294"/>
                      <a:gd name="connsiteY12" fmla="*/ 283221 h 772751"/>
                      <a:gd name="connsiteX13" fmla="*/ 79863 w 633294"/>
                      <a:gd name="connsiteY13" fmla="*/ 333894 h 772751"/>
                      <a:gd name="connsiteX14" fmla="*/ 239121 w 633294"/>
                      <a:gd name="connsiteY14" fmla="*/ 439908 h 772751"/>
                      <a:gd name="connsiteX15" fmla="*/ 271029 w 633294"/>
                      <a:gd name="connsiteY15" fmla="*/ 624502 h 772751"/>
                      <a:gd name="connsiteX16" fmla="*/ 271029 w 633294"/>
                      <a:gd name="connsiteY16" fmla="*/ 624502 h 772751"/>
                      <a:gd name="connsiteX17" fmla="*/ 297699 w 633294"/>
                      <a:gd name="connsiteY17" fmla="*/ 690510 h 772751"/>
                      <a:gd name="connsiteX18" fmla="*/ 347706 w 633294"/>
                      <a:gd name="connsiteY18" fmla="*/ 741183 h 772751"/>
                      <a:gd name="connsiteX19" fmla="*/ 413523 w 633294"/>
                      <a:gd name="connsiteY19" fmla="*/ 769092 h 772751"/>
                      <a:gd name="connsiteX20" fmla="*/ 413619 w 633294"/>
                      <a:gd name="connsiteY20" fmla="*/ 769092 h 772751"/>
                      <a:gd name="connsiteX21" fmla="*/ 485056 w 633294"/>
                      <a:gd name="connsiteY21" fmla="*/ 769473 h 772751"/>
                      <a:gd name="connsiteX22" fmla="*/ 550969 w 633294"/>
                      <a:gd name="connsiteY22" fmla="*/ 742803 h 772751"/>
                      <a:gd name="connsiteX23" fmla="*/ 601642 w 633294"/>
                      <a:gd name="connsiteY23" fmla="*/ 692796 h 772751"/>
                      <a:gd name="connsiteX24" fmla="*/ 629550 w 633294"/>
                      <a:gd name="connsiteY24" fmla="*/ 626979 h 772751"/>
                      <a:gd name="connsiteX25" fmla="*/ 629550 w 633294"/>
                      <a:gd name="connsiteY25" fmla="*/ 626979 h 772751"/>
                      <a:gd name="connsiteX26" fmla="*/ 630027 w 633294"/>
                      <a:gd name="connsiteY26" fmla="*/ 555446 h 772751"/>
                      <a:gd name="connsiteX27" fmla="*/ 603261 w 633294"/>
                      <a:gd name="connsiteY27" fmla="*/ 489533 h 772751"/>
                      <a:gd name="connsiteX28" fmla="*/ 553255 w 633294"/>
                      <a:gd name="connsiteY28" fmla="*/ 438765 h 772751"/>
                      <a:gd name="connsiteX29" fmla="*/ 395331 w 633294"/>
                      <a:gd name="connsiteY29" fmla="*/ 334561 h 772751"/>
                      <a:gd name="connsiteX30" fmla="*/ 362088 w 633294"/>
                      <a:gd name="connsiteY30" fmla="*/ 148157 h 772751"/>
                      <a:gd name="connsiteX31" fmla="*/ 335323 w 633294"/>
                      <a:gd name="connsiteY31" fmla="*/ 82244 h 772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294" h="772751">
                        <a:moveTo>
                          <a:pt x="335418" y="82339"/>
                        </a:moveTo>
                        <a:cubicBezTo>
                          <a:pt x="321893" y="61765"/>
                          <a:pt x="304748" y="44715"/>
                          <a:pt x="285412" y="31571"/>
                        </a:cubicBezTo>
                        <a:cubicBezTo>
                          <a:pt x="265314" y="17950"/>
                          <a:pt x="242931" y="8616"/>
                          <a:pt x="219690" y="3758"/>
                        </a:cubicBezTo>
                        <a:lnTo>
                          <a:pt x="219690" y="3758"/>
                        </a:lnTo>
                        <a:cubicBezTo>
                          <a:pt x="196353" y="-1005"/>
                          <a:pt x="172065" y="-1290"/>
                          <a:pt x="148347" y="3186"/>
                        </a:cubicBezTo>
                        <a:cubicBezTo>
                          <a:pt x="125297" y="7568"/>
                          <a:pt x="102818" y="16426"/>
                          <a:pt x="82244" y="29952"/>
                        </a:cubicBezTo>
                        <a:cubicBezTo>
                          <a:pt x="61765" y="43477"/>
                          <a:pt x="44811" y="60527"/>
                          <a:pt x="31571" y="79958"/>
                        </a:cubicBezTo>
                        <a:lnTo>
                          <a:pt x="31476" y="79958"/>
                        </a:lnTo>
                        <a:cubicBezTo>
                          <a:pt x="17950" y="99960"/>
                          <a:pt x="8616" y="122344"/>
                          <a:pt x="3758" y="145680"/>
                        </a:cubicBezTo>
                        <a:cubicBezTo>
                          <a:pt x="3663" y="145680"/>
                          <a:pt x="3567" y="145776"/>
                          <a:pt x="3758" y="145966"/>
                        </a:cubicBezTo>
                        <a:cubicBezTo>
                          <a:pt x="-1005" y="169302"/>
                          <a:pt x="-1290" y="193496"/>
                          <a:pt x="3186" y="217213"/>
                        </a:cubicBezTo>
                        <a:lnTo>
                          <a:pt x="3186" y="217213"/>
                        </a:lnTo>
                        <a:cubicBezTo>
                          <a:pt x="7568" y="240359"/>
                          <a:pt x="16426" y="262743"/>
                          <a:pt x="29856" y="283221"/>
                        </a:cubicBezTo>
                        <a:cubicBezTo>
                          <a:pt x="43382" y="303700"/>
                          <a:pt x="60432" y="320750"/>
                          <a:pt x="79863" y="333894"/>
                        </a:cubicBezTo>
                        <a:cubicBezTo>
                          <a:pt x="142442" y="376376"/>
                          <a:pt x="193972" y="367994"/>
                          <a:pt x="239121" y="439908"/>
                        </a:cubicBezTo>
                        <a:cubicBezTo>
                          <a:pt x="280935" y="506392"/>
                          <a:pt x="257028" y="551350"/>
                          <a:pt x="271029" y="624502"/>
                        </a:cubicBezTo>
                        <a:lnTo>
                          <a:pt x="271029" y="624502"/>
                        </a:lnTo>
                        <a:cubicBezTo>
                          <a:pt x="275411" y="647648"/>
                          <a:pt x="284269" y="670032"/>
                          <a:pt x="297699" y="690510"/>
                        </a:cubicBezTo>
                        <a:cubicBezTo>
                          <a:pt x="311225" y="710989"/>
                          <a:pt x="328275" y="728039"/>
                          <a:pt x="347706" y="741183"/>
                        </a:cubicBezTo>
                        <a:cubicBezTo>
                          <a:pt x="367899" y="754899"/>
                          <a:pt x="390378" y="764329"/>
                          <a:pt x="413523" y="769092"/>
                        </a:cubicBezTo>
                        <a:lnTo>
                          <a:pt x="413619" y="769092"/>
                        </a:lnTo>
                        <a:cubicBezTo>
                          <a:pt x="436955" y="773759"/>
                          <a:pt x="461244" y="774045"/>
                          <a:pt x="485056" y="769473"/>
                        </a:cubicBezTo>
                        <a:cubicBezTo>
                          <a:pt x="508107" y="765091"/>
                          <a:pt x="530490" y="756233"/>
                          <a:pt x="550969" y="742803"/>
                        </a:cubicBezTo>
                        <a:cubicBezTo>
                          <a:pt x="571543" y="729277"/>
                          <a:pt x="588498" y="712227"/>
                          <a:pt x="601642" y="692796"/>
                        </a:cubicBezTo>
                        <a:cubicBezTo>
                          <a:pt x="615358" y="672603"/>
                          <a:pt x="624788" y="650124"/>
                          <a:pt x="629550" y="626979"/>
                        </a:cubicBezTo>
                        <a:lnTo>
                          <a:pt x="629550" y="626979"/>
                        </a:lnTo>
                        <a:cubicBezTo>
                          <a:pt x="634313" y="603547"/>
                          <a:pt x="634599" y="579258"/>
                          <a:pt x="630027" y="555446"/>
                        </a:cubicBezTo>
                        <a:cubicBezTo>
                          <a:pt x="625645" y="532395"/>
                          <a:pt x="616787" y="510012"/>
                          <a:pt x="603261" y="489533"/>
                        </a:cubicBezTo>
                        <a:cubicBezTo>
                          <a:pt x="589736" y="468959"/>
                          <a:pt x="572591" y="451909"/>
                          <a:pt x="553255" y="438765"/>
                        </a:cubicBezTo>
                        <a:cubicBezTo>
                          <a:pt x="490962" y="396569"/>
                          <a:pt x="442479" y="406761"/>
                          <a:pt x="395331" y="334561"/>
                        </a:cubicBezTo>
                        <a:cubicBezTo>
                          <a:pt x="349992" y="265124"/>
                          <a:pt x="376185" y="221976"/>
                          <a:pt x="362088" y="148157"/>
                        </a:cubicBezTo>
                        <a:cubicBezTo>
                          <a:pt x="357707" y="125106"/>
                          <a:pt x="348849" y="102723"/>
                          <a:pt x="335323" y="82244"/>
                        </a:cubicBezTo>
                        <a:close/>
                      </a:path>
                    </a:pathLst>
                  </a:custGeom>
                  <a:solidFill>
                    <a:srgbClr val="6ED5B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54F2E5E0-719B-F21C-BBAF-21735FA642F2}"/>
                      </a:ext>
                    </a:extLst>
                  </p:cNvPr>
                  <p:cNvSpPr/>
                  <p:nvPr/>
                </p:nvSpPr>
                <p:spPr>
                  <a:xfrm>
                    <a:off x="2515252" y="1432722"/>
                    <a:ext cx="633397" cy="772730"/>
                  </a:xfrm>
                  <a:custGeom>
                    <a:avLst/>
                    <a:gdLst>
                      <a:gd name="connsiteX0" fmla="*/ 335344 w 633397"/>
                      <a:gd name="connsiteY0" fmla="*/ 82244 h 772730"/>
                      <a:gd name="connsiteX1" fmla="*/ 285338 w 633397"/>
                      <a:gd name="connsiteY1" fmla="*/ 31571 h 772730"/>
                      <a:gd name="connsiteX2" fmla="*/ 285338 w 633397"/>
                      <a:gd name="connsiteY2" fmla="*/ 31571 h 772730"/>
                      <a:gd name="connsiteX3" fmla="*/ 219710 w 633397"/>
                      <a:gd name="connsiteY3" fmla="*/ 3758 h 772730"/>
                      <a:gd name="connsiteX4" fmla="*/ 219425 w 633397"/>
                      <a:gd name="connsiteY4" fmla="*/ 3758 h 772730"/>
                      <a:gd name="connsiteX5" fmla="*/ 148178 w 633397"/>
                      <a:gd name="connsiteY5" fmla="*/ 3186 h 772730"/>
                      <a:gd name="connsiteX6" fmla="*/ 148082 w 633397"/>
                      <a:gd name="connsiteY6" fmla="*/ 3186 h 772730"/>
                      <a:gd name="connsiteX7" fmla="*/ 82169 w 633397"/>
                      <a:gd name="connsiteY7" fmla="*/ 29952 h 772730"/>
                      <a:gd name="connsiteX8" fmla="*/ 31401 w 633397"/>
                      <a:gd name="connsiteY8" fmla="*/ 80053 h 772730"/>
                      <a:gd name="connsiteX9" fmla="*/ 3779 w 633397"/>
                      <a:gd name="connsiteY9" fmla="*/ 145871 h 772730"/>
                      <a:gd name="connsiteX10" fmla="*/ 3779 w 633397"/>
                      <a:gd name="connsiteY10" fmla="*/ 145871 h 772730"/>
                      <a:gd name="connsiteX11" fmla="*/ 3302 w 633397"/>
                      <a:gd name="connsiteY11" fmla="*/ 217213 h 772730"/>
                      <a:gd name="connsiteX12" fmla="*/ 30068 w 633397"/>
                      <a:gd name="connsiteY12" fmla="*/ 283221 h 772730"/>
                      <a:gd name="connsiteX13" fmla="*/ 79979 w 633397"/>
                      <a:gd name="connsiteY13" fmla="*/ 333894 h 772730"/>
                      <a:gd name="connsiteX14" fmla="*/ 237903 w 633397"/>
                      <a:gd name="connsiteY14" fmla="*/ 438193 h 772730"/>
                      <a:gd name="connsiteX15" fmla="*/ 271145 w 633397"/>
                      <a:gd name="connsiteY15" fmla="*/ 624407 h 772730"/>
                      <a:gd name="connsiteX16" fmla="*/ 297911 w 633397"/>
                      <a:gd name="connsiteY16" fmla="*/ 690415 h 772730"/>
                      <a:gd name="connsiteX17" fmla="*/ 347917 w 633397"/>
                      <a:gd name="connsiteY17" fmla="*/ 741088 h 772730"/>
                      <a:gd name="connsiteX18" fmla="*/ 413735 w 633397"/>
                      <a:gd name="connsiteY18" fmla="*/ 768901 h 772730"/>
                      <a:gd name="connsiteX19" fmla="*/ 413735 w 633397"/>
                      <a:gd name="connsiteY19" fmla="*/ 768901 h 772730"/>
                      <a:gd name="connsiteX20" fmla="*/ 485172 w 633397"/>
                      <a:gd name="connsiteY20" fmla="*/ 769473 h 772730"/>
                      <a:gd name="connsiteX21" fmla="*/ 551180 w 633397"/>
                      <a:gd name="connsiteY21" fmla="*/ 742707 h 772730"/>
                      <a:gd name="connsiteX22" fmla="*/ 601758 w 633397"/>
                      <a:gd name="connsiteY22" fmla="*/ 692701 h 772730"/>
                      <a:gd name="connsiteX23" fmla="*/ 629571 w 633397"/>
                      <a:gd name="connsiteY23" fmla="*/ 626979 h 772730"/>
                      <a:gd name="connsiteX24" fmla="*/ 629667 w 633397"/>
                      <a:gd name="connsiteY24" fmla="*/ 626979 h 772730"/>
                      <a:gd name="connsiteX25" fmla="*/ 630047 w 633397"/>
                      <a:gd name="connsiteY25" fmla="*/ 555446 h 772730"/>
                      <a:gd name="connsiteX26" fmla="*/ 603282 w 633397"/>
                      <a:gd name="connsiteY26" fmla="*/ 489438 h 772730"/>
                      <a:gd name="connsiteX27" fmla="*/ 553276 w 633397"/>
                      <a:gd name="connsiteY27" fmla="*/ 438860 h 772730"/>
                      <a:gd name="connsiteX28" fmla="*/ 553276 w 633397"/>
                      <a:gd name="connsiteY28" fmla="*/ 438860 h 772730"/>
                      <a:gd name="connsiteX29" fmla="*/ 396399 w 633397"/>
                      <a:gd name="connsiteY29" fmla="*/ 336371 h 772730"/>
                      <a:gd name="connsiteX30" fmla="*/ 362109 w 633397"/>
                      <a:gd name="connsiteY30" fmla="*/ 148157 h 772730"/>
                      <a:gd name="connsiteX31" fmla="*/ 335344 w 633397"/>
                      <a:gd name="connsiteY31" fmla="*/ 82149 h 7727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397" h="772730">
                        <a:moveTo>
                          <a:pt x="335344" y="82244"/>
                        </a:moveTo>
                        <a:cubicBezTo>
                          <a:pt x="321818" y="61765"/>
                          <a:pt x="304769" y="44811"/>
                          <a:pt x="285338" y="31571"/>
                        </a:cubicBezTo>
                        <a:lnTo>
                          <a:pt x="285338" y="31571"/>
                        </a:lnTo>
                        <a:cubicBezTo>
                          <a:pt x="265335" y="17950"/>
                          <a:pt x="242951" y="8616"/>
                          <a:pt x="219710" y="3758"/>
                        </a:cubicBezTo>
                        <a:cubicBezTo>
                          <a:pt x="219710" y="3663"/>
                          <a:pt x="219615" y="3663"/>
                          <a:pt x="219425" y="3758"/>
                        </a:cubicBezTo>
                        <a:cubicBezTo>
                          <a:pt x="196088" y="-1005"/>
                          <a:pt x="171895" y="-1290"/>
                          <a:pt x="148178" y="3186"/>
                        </a:cubicBezTo>
                        <a:lnTo>
                          <a:pt x="148082" y="3186"/>
                        </a:lnTo>
                        <a:cubicBezTo>
                          <a:pt x="125032" y="7663"/>
                          <a:pt x="102648" y="16521"/>
                          <a:pt x="82169" y="29952"/>
                        </a:cubicBezTo>
                        <a:cubicBezTo>
                          <a:pt x="61595" y="43477"/>
                          <a:pt x="44546" y="60622"/>
                          <a:pt x="31401" y="80053"/>
                        </a:cubicBezTo>
                        <a:cubicBezTo>
                          <a:pt x="17876" y="100056"/>
                          <a:pt x="8541" y="122439"/>
                          <a:pt x="3779" y="145871"/>
                        </a:cubicBezTo>
                        <a:lnTo>
                          <a:pt x="3779" y="145871"/>
                        </a:lnTo>
                        <a:cubicBezTo>
                          <a:pt x="-1079" y="169112"/>
                          <a:pt x="-1270" y="193401"/>
                          <a:pt x="3302" y="217213"/>
                        </a:cubicBezTo>
                        <a:cubicBezTo>
                          <a:pt x="7684" y="240168"/>
                          <a:pt x="16542" y="262647"/>
                          <a:pt x="30068" y="283221"/>
                        </a:cubicBezTo>
                        <a:cubicBezTo>
                          <a:pt x="43593" y="303700"/>
                          <a:pt x="60643" y="320655"/>
                          <a:pt x="79979" y="333894"/>
                        </a:cubicBezTo>
                        <a:cubicBezTo>
                          <a:pt x="142177" y="376090"/>
                          <a:pt x="192088" y="369137"/>
                          <a:pt x="237903" y="438193"/>
                        </a:cubicBezTo>
                        <a:cubicBezTo>
                          <a:pt x="285528" y="510107"/>
                          <a:pt x="257048" y="550588"/>
                          <a:pt x="271145" y="624407"/>
                        </a:cubicBezTo>
                        <a:cubicBezTo>
                          <a:pt x="275527" y="647362"/>
                          <a:pt x="284385" y="669841"/>
                          <a:pt x="297911" y="690415"/>
                        </a:cubicBezTo>
                        <a:cubicBezTo>
                          <a:pt x="311436" y="710894"/>
                          <a:pt x="328486" y="727848"/>
                          <a:pt x="347917" y="741088"/>
                        </a:cubicBezTo>
                        <a:cubicBezTo>
                          <a:pt x="368015" y="754709"/>
                          <a:pt x="390398" y="764043"/>
                          <a:pt x="413735" y="768901"/>
                        </a:cubicBezTo>
                        <a:lnTo>
                          <a:pt x="413735" y="768901"/>
                        </a:lnTo>
                        <a:cubicBezTo>
                          <a:pt x="436880" y="773759"/>
                          <a:pt x="461169" y="774045"/>
                          <a:pt x="485172" y="769473"/>
                        </a:cubicBezTo>
                        <a:cubicBezTo>
                          <a:pt x="508223" y="765091"/>
                          <a:pt x="530606" y="756233"/>
                          <a:pt x="551180" y="742707"/>
                        </a:cubicBezTo>
                        <a:cubicBezTo>
                          <a:pt x="571659" y="729277"/>
                          <a:pt x="588614" y="712132"/>
                          <a:pt x="601758" y="692701"/>
                        </a:cubicBezTo>
                        <a:cubicBezTo>
                          <a:pt x="615379" y="672603"/>
                          <a:pt x="624809" y="650220"/>
                          <a:pt x="629571" y="626979"/>
                        </a:cubicBezTo>
                        <a:lnTo>
                          <a:pt x="629667" y="626979"/>
                        </a:lnTo>
                        <a:cubicBezTo>
                          <a:pt x="634429" y="603738"/>
                          <a:pt x="634715" y="579449"/>
                          <a:pt x="630047" y="555446"/>
                        </a:cubicBezTo>
                        <a:cubicBezTo>
                          <a:pt x="625666" y="532395"/>
                          <a:pt x="616808" y="510012"/>
                          <a:pt x="603282" y="489438"/>
                        </a:cubicBezTo>
                        <a:cubicBezTo>
                          <a:pt x="589757" y="468959"/>
                          <a:pt x="572707" y="452004"/>
                          <a:pt x="553276" y="438860"/>
                        </a:cubicBezTo>
                        <a:lnTo>
                          <a:pt x="553276" y="438860"/>
                        </a:lnTo>
                        <a:cubicBezTo>
                          <a:pt x="491649" y="396950"/>
                          <a:pt x="440881" y="401141"/>
                          <a:pt x="396399" y="336371"/>
                        </a:cubicBezTo>
                        <a:cubicBezTo>
                          <a:pt x="348298" y="266457"/>
                          <a:pt x="376397" y="222452"/>
                          <a:pt x="362109" y="148157"/>
                        </a:cubicBezTo>
                        <a:cubicBezTo>
                          <a:pt x="357728" y="125106"/>
                          <a:pt x="348869" y="102723"/>
                          <a:pt x="335344" y="82149"/>
                        </a:cubicBezTo>
                        <a:close/>
                      </a:path>
                    </a:pathLst>
                  </a:custGeom>
                  <a:solidFill>
                    <a:srgbClr val="779EE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D45EC248-A55F-4E10-4A95-AEBE246E727B}"/>
                      </a:ext>
                    </a:extLst>
                  </p:cNvPr>
                  <p:cNvSpPr/>
                  <p:nvPr/>
                </p:nvSpPr>
                <p:spPr>
                  <a:xfrm>
                    <a:off x="2248976" y="1028884"/>
                    <a:ext cx="364753" cy="364753"/>
                  </a:xfrm>
                  <a:custGeom>
                    <a:avLst/>
                    <a:gdLst>
                      <a:gd name="connsiteX0" fmla="*/ 282627 w 364753"/>
                      <a:gd name="connsiteY0" fmla="*/ 334729 h 364753"/>
                      <a:gd name="connsiteX1" fmla="*/ 334729 w 364753"/>
                      <a:gd name="connsiteY1" fmla="*/ 82126 h 364753"/>
                      <a:gd name="connsiteX2" fmla="*/ 82126 w 364753"/>
                      <a:gd name="connsiteY2" fmla="*/ 30024 h 364753"/>
                      <a:gd name="connsiteX3" fmla="*/ 30024 w 364753"/>
                      <a:gd name="connsiteY3" fmla="*/ 282627 h 364753"/>
                      <a:gd name="connsiteX4" fmla="*/ 282627 w 364753"/>
                      <a:gd name="connsiteY4" fmla="*/ 334729 h 36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4753" h="364753">
                        <a:moveTo>
                          <a:pt x="282627" y="334729"/>
                        </a:moveTo>
                        <a:cubicBezTo>
                          <a:pt x="366733" y="279389"/>
                          <a:pt x="390069" y="166232"/>
                          <a:pt x="334729" y="82126"/>
                        </a:cubicBezTo>
                        <a:cubicBezTo>
                          <a:pt x="279389" y="-1980"/>
                          <a:pt x="166327" y="-25316"/>
                          <a:pt x="82126" y="30024"/>
                        </a:cubicBezTo>
                        <a:cubicBezTo>
                          <a:pt x="-1980" y="85364"/>
                          <a:pt x="-25316" y="198521"/>
                          <a:pt x="30024" y="282627"/>
                        </a:cubicBezTo>
                        <a:cubicBezTo>
                          <a:pt x="85364" y="366733"/>
                          <a:pt x="198521" y="390069"/>
                          <a:pt x="282627" y="334729"/>
                        </a:cubicBezTo>
                        <a:close/>
                      </a:path>
                    </a:pathLst>
                  </a:custGeom>
                  <a:solidFill>
                    <a:srgbClr val="6ED5BF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6E66421-4FCE-9BAB-0817-8A101A9962ED}"/>
                    </a:ext>
                  </a:extLst>
                </p:cNvPr>
                <p:cNvSpPr txBox="1"/>
                <p:nvPr/>
              </p:nvSpPr>
              <p:spPr>
                <a:xfrm>
                  <a:off x="592434" y="1230346"/>
                  <a:ext cx="326692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‘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기후변화와 환경생태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’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 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과목의 주요 내용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0B712078-4717-0CD9-9700-4974736ED37D}"/>
                  </a:ext>
                </a:extLst>
              </p:cNvPr>
              <p:cNvGrpSpPr/>
              <p:nvPr/>
            </p:nvGrpSpPr>
            <p:grpSpPr>
              <a:xfrm>
                <a:off x="592434" y="1570554"/>
                <a:ext cx="8234530" cy="1424394"/>
                <a:chOff x="592434" y="1570554"/>
                <a:chExt cx="8234530" cy="1424394"/>
              </a:xfrm>
            </p:grpSpPr>
            <p:grpSp>
              <p:nvGrpSpPr>
                <p:cNvPr id="6" name="그룹 5">
                  <a:extLst>
                    <a:ext uri="{FF2B5EF4-FFF2-40B4-BE49-F238E27FC236}">
                      <a16:creationId xmlns:a16="http://schemas.microsoft.com/office/drawing/2014/main" id="{85EA7354-1C39-CB86-697A-0EE8337034B4}"/>
                    </a:ext>
                  </a:extLst>
                </p:cNvPr>
                <p:cNvGrpSpPr/>
                <p:nvPr/>
              </p:nvGrpSpPr>
              <p:grpSpPr>
                <a:xfrm>
                  <a:off x="592434" y="1570554"/>
                  <a:ext cx="8119113" cy="400110"/>
                  <a:chOff x="589125" y="1570554"/>
                  <a:chExt cx="8119113" cy="400110"/>
                </a:xfrm>
              </p:grpSpPr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4360C8AC-1401-31BC-2A3F-3B704379FEB6}"/>
                      </a:ext>
                    </a:extLst>
                  </p:cNvPr>
                  <p:cNvSpPr txBox="1"/>
                  <p:nvPr/>
                </p:nvSpPr>
                <p:spPr>
                  <a:xfrm>
                    <a:off x="831082" y="1570554"/>
                    <a:ext cx="7877156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‘기후변화와 환경생태’는 기후변화와 환경생태의 상호작용에 대한 이해를 바탕으로 미래 사회에 필요한 과학적 소양을</a:t>
                    </a:r>
                    <a:endPara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함양하기 위한 과목</a:t>
                    </a:r>
                  </a:p>
                </p:txBody>
              </p:sp>
              <p:grpSp>
                <p:nvGrpSpPr>
                  <p:cNvPr id="8" name="그룹 7">
                    <a:extLst>
                      <a:ext uri="{FF2B5EF4-FFF2-40B4-BE49-F238E27FC236}">
                        <a16:creationId xmlns:a16="http://schemas.microsoft.com/office/drawing/2014/main" id="{53EE3CC7-524C-824C-68B6-21DE30F9D0AC}"/>
                      </a:ext>
                    </a:extLst>
                  </p:cNvPr>
                  <p:cNvGrpSpPr/>
                  <p:nvPr/>
                </p:nvGrpSpPr>
                <p:grpSpPr>
                  <a:xfrm>
                    <a:off x="589125" y="1588186"/>
                    <a:ext cx="169607" cy="164793"/>
                    <a:chOff x="2553030" y="2601299"/>
                    <a:chExt cx="162989" cy="158363"/>
                  </a:xfrm>
                </p:grpSpPr>
                <p:sp>
                  <p:nvSpPr>
                    <p:cNvPr id="9" name="자유형: 도형 8">
                      <a:extLst>
                        <a:ext uri="{FF2B5EF4-FFF2-40B4-BE49-F238E27FC236}">
                          <a16:creationId xmlns:a16="http://schemas.microsoft.com/office/drawing/2014/main" id="{1EEE5569-8E45-6C5D-0B8B-ED456B4515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10" name="자유형: 도형 9">
                      <a:extLst>
                        <a:ext uri="{FF2B5EF4-FFF2-40B4-BE49-F238E27FC236}">
                          <a16:creationId xmlns:a16="http://schemas.microsoft.com/office/drawing/2014/main" id="{481346C7-698B-F67C-2B89-7241E4F26B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9F504DF2-617B-1267-979F-723BD4FB0FC2}"/>
                    </a:ext>
                  </a:extLst>
                </p:cNvPr>
                <p:cNvGrpSpPr/>
                <p:nvPr/>
              </p:nvGrpSpPr>
              <p:grpSpPr>
                <a:xfrm>
                  <a:off x="592434" y="2075002"/>
                  <a:ext cx="7788895" cy="200055"/>
                  <a:chOff x="589125" y="1562860"/>
                  <a:chExt cx="7788895" cy="200055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DB4B1AE6-F479-0659-F3AA-D1ACB742528D}"/>
                      </a:ext>
                    </a:extLst>
                  </p:cNvPr>
                  <p:cNvSpPr txBox="1"/>
                  <p:nvPr/>
                </p:nvSpPr>
                <p:spPr>
                  <a:xfrm>
                    <a:off x="831082" y="1562860"/>
                    <a:ext cx="7546938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기후변화와 환경생태의 상호작용에 대한 이해를 바탕으로 미래 사회에 필요한 과학적 소양을 함양하기 위한 과목</a:t>
                    </a:r>
                  </a:p>
                </p:txBody>
              </p:sp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BED84951-392E-B1AE-9D90-02FA69B19B64}"/>
                      </a:ext>
                    </a:extLst>
                  </p:cNvPr>
                  <p:cNvGrpSpPr/>
                  <p:nvPr/>
                </p:nvGrpSpPr>
                <p:grpSpPr>
                  <a:xfrm>
                    <a:off x="589125" y="1588186"/>
                    <a:ext cx="169607" cy="164793"/>
                    <a:chOff x="2553030" y="2601299"/>
                    <a:chExt cx="162989" cy="158363"/>
                  </a:xfrm>
                </p:grpSpPr>
                <p:sp>
                  <p:nvSpPr>
                    <p:cNvPr id="14" name="자유형: 도형 13">
                      <a:extLst>
                        <a:ext uri="{FF2B5EF4-FFF2-40B4-BE49-F238E27FC236}">
                          <a16:creationId xmlns:a16="http://schemas.microsoft.com/office/drawing/2014/main" id="{1D553AD7-FD8B-4DF6-E386-B38C618969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15" name="자유형: 도형 14">
                      <a:extLst>
                        <a:ext uri="{FF2B5EF4-FFF2-40B4-BE49-F238E27FC236}">
                          <a16:creationId xmlns:a16="http://schemas.microsoft.com/office/drawing/2014/main" id="{909683D9-C7E4-54F0-4BF0-3C7076ED04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</p:grpSp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F5CDE431-5F62-2AB8-67C7-65614F6BCFC3}"/>
                    </a:ext>
                  </a:extLst>
                </p:cNvPr>
                <p:cNvGrpSpPr/>
                <p:nvPr/>
              </p:nvGrpSpPr>
              <p:grpSpPr>
                <a:xfrm>
                  <a:off x="592434" y="2394784"/>
                  <a:ext cx="8234530" cy="600164"/>
                  <a:chOff x="589125" y="1570554"/>
                  <a:chExt cx="8234530" cy="600164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48FD80D2-76DB-3DD1-6A81-C35631C47D6D}"/>
                      </a:ext>
                    </a:extLst>
                  </p:cNvPr>
                  <p:cNvSpPr txBox="1"/>
                  <p:nvPr/>
                </p:nvSpPr>
                <p:spPr>
                  <a:xfrm>
                    <a:off x="831082" y="1570554"/>
                    <a:ext cx="7992573" cy="600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과학적 소양을 갖추고 더불어 살아가는 창의적인 사람을 기르기 위해 기후변화가 초래하는 환경과 생태계의 변화를</a:t>
                    </a:r>
                    <a:endPara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이해하고</a:t>
                    </a:r>
                    <a:r>
                      <a:rPr lang="en-US" altLang="ko-KR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기후위기에 대응하는 인류의 노력을 탐색한다</a:t>
                    </a:r>
                    <a:r>
                      <a:rPr lang="en-US" altLang="ko-KR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. </a:t>
                    </a: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이를 통해 다양한 사회 문제에 능동적이고 지혜롭게 대응할 수</a:t>
                    </a:r>
                    <a:endParaRPr lang="en-US" altLang="ko-KR" sz="13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endParaRPr>
                  </a:p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있는 역량을</a:t>
                    </a:r>
                    <a:r>
                      <a:rPr lang="en-US" altLang="ko-KR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 </a:t>
                    </a: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기르는 데 중점</a:t>
                    </a:r>
                  </a:p>
                </p:txBody>
              </p:sp>
              <p:grpSp>
                <p:nvGrpSpPr>
                  <p:cNvPr id="18" name="그룹 17">
                    <a:extLst>
                      <a:ext uri="{FF2B5EF4-FFF2-40B4-BE49-F238E27FC236}">
                        <a16:creationId xmlns:a16="http://schemas.microsoft.com/office/drawing/2014/main" id="{92B601A3-B608-03B5-8DA3-AAAB86CCF8FD}"/>
                      </a:ext>
                    </a:extLst>
                  </p:cNvPr>
                  <p:cNvGrpSpPr/>
                  <p:nvPr/>
                </p:nvGrpSpPr>
                <p:grpSpPr>
                  <a:xfrm>
                    <a:off x="589125" y="1588186"/>
                    <a:ext cx="169607" cy="164793"/>
                    <a:chOff x="2553030" y="2601299"/>
                    <a:chExt cx="162989" cy="158363"/>
                  </a:xfrm>
                </p:grpSpPr>
                <p:sp>
                  <p:nvSpPr>
                    <p:cNvPr id="19" name="자유형: 도형 18">
                      <a:extLst>
                        <a:ext uri="{FF2B5EF4-FFF2-40B4-BE49-F238E27FC236}">
                          <a16:creationId xmlns:a16="http://schemas.microsoft.com/office/drawing/2014/main" id="{03DE27A8-2D01-B3DD-5A7B-5323B21174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C5E79381-1E20-0AC5-FB64-CD2CD64B5C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80043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A152A50A-53A5-2A68-AE6A-75483FB1F818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005305-C311-2D09-0405-03E295D6809F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D5AEE0-AEC7-1446-61A1-03691841E426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1D6CA8-518E-D637-DA58-1AB3C0B8AD33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34CDA34-C0E6-14B4-FC34-856456BA8E87}"/>
              </a:ext>
            </a:extLst>
          </p:cNvPr>
          <p:cNvGrpSpPr/>
          <p:nvPr/>
        </p:nvGrpSpPr>
        <p:grpSpPr>
          <a:xfrm>
            <a:off x="323851" y="1230346"/>
            <a:ext cx="8556012" cy="5008530"/>
            <a:chOff x="323851" y="1230346"/>
            <a:chExt cx="8556012" cy="5008530"/>
          </a:xfrm>
        </p:grpSpPr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E710F8F8-D3D4-F30C-903C-28313004271A}"/>
                </a:ext>
              </a:extLst>
            </p:cNvPr>
            <p:cNvGrpSpPr/>
            <p:nvPr/>
          </p:nvGrpSpPr>
          <p:grpSpPr>
            <a:xfrm>
              <a:off x="323851" y="3048000"/>
              <a:ext cx="8496300" cy="3190876"/>
              <a:chOff x="323851" y="3048000"/>
              <a:chExt cx="8496300" cy="3190876"/>
            </a:xfrm>
          </p:grpSpPr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D7C6DB60-28BB-8094-E84D-FA012F574F69}"/>
                  </a:ext>
                </a:extLst>
              </p:cNvPr>
              <p:cNvSpPr/>
              <p:nvPr/>
            </p:nvSpPr>
            <p:spPr>
              <a:xfrm>
                <a:off x="323851" y="3048000"/>
                <a:ext cx="8496300" cy="3190876"/>
              </a:xfrm>
              <a:prstGeom prst="roundRect">
                <a:avLst>
                  <a:gd name="adj" fmla="val 2346"/>
                </a:avLst>
              </a:prstGeom>
              <a:gradFill>
                <a:gsLst>
                  <a:gs pos="11000">
                    <a:srgbClr val="8F519A"/>
                  </a:gs>
                  <a:gs pos="100000">
                    <a:srgbClr val="286EB4"/>
                  </a:gs>
                </a:gsLst>
                <a:lin ang="2700000" scaled="0"/>
              </a:gradFill>
              <a:ln w="19050">
                <a:solidFill>
                  <a:schemeClr val="bg1"/>
                </a:solidFill>
              </a:ln>
              <a:effectLst>
                <a:outerShdw dist="38100" dir="5400000" algn="t" rotWithShape="0">
                  <a:srgbClr val="645DA5">
                    <a:alpha val="45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2251BCF2-47BB-C712-6BD0-E69A37A92315}"/>
                  </a:ext>
                </a:extLst>
              </p:cNvPr>
              <p:cNvGrpSpPr/>
              <p:nvPr/>
            </p:nvGrpSpPr>
            <p:grpSpPr>
              <a:xfrm>
                <a:off x="7575778" y="4728512"/>
                <a:ext cx="1244372" cy="1510364"/>
                <a:chOff x="7575778" y="4728512"/>
                <a:chExt cx="1244372" cy="1510364"/>
              </a:xfrm>
            </p:grpSpPr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1C5911DF-CDF0-5AC9-8E38-6CC3C6D38DC9}"/>
                    </a:ext>
                  </a:extLst>
                </p:cNvPr>
                <p:cNvGrpSpPr/>
                <p:nvPr/>
              </p:nvGrpSpPr>
              <p:grpSpPr>
                <a:xfrm>
                  <a:off x="7575778" y="4737114"/>
                  <a:ext cx="1243369" cy="1501762"/>
                  <a:chOff x="7575778" y="7170249"/>
                  <a:chExt cx="1243369" cy="1501762"/>
                </a:xfrm>
                <a:solidFill>
                  <a:srgbClr val="7CA1E5">
                    <a:alpha val="18000"/>
                  </a:srgbClr>
                </a:solidFill>
              </p:grpSpPr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BCEE39BA-AA1A-3371-7FA9-DC8FB307D90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19744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6D3C6CDB-C18D-8443-E514-6A7ADD165D6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944985" y="7540713"/>
                    <a:ext cx="406234" cy="351707"/>
                  </a:xfrm>
                  <a:custGeom>
                    <a:avLst/>
                    <a:gdLst>
                      <a:gd name="connsiteX0" fmla="*/ 0 w 406234"/>
                      <a:gd name="connsiteY0" fmla="*/ 175853 h 351707"/>
                      <a:gd name="connsiteX1" fmla="*/ 101524 w 406234"/>
                      <a:gd name="connsiteY1" fmla="*/ 0 h 351707"/>
                      <a:gd name="connsiteX2" fmla="*/ 304711 w 406234"/>
                      <a:gd name="connsiteY2" fmla="*/ 0 h 351707"/>
                      <a:gd name="connsiteX3" fmla="*/ 406234 w 406234"/>
                      <a:gd name="connsiteY3" fmla="*/ 175853 h 351707"/>
                      <a:gd name="connsiteX4" fmla="*/ 304711 w 406234"/>
                      <a:gd name="connsiteY4" fmla="*/ 351707 h 351707"/>
                      <a:gd name="connsiteX5" fmla="*/ 101524 w 406234"/>
                      <a:gd name="connsiteY5" fmla="*/ 351707 h 351707"/>
                      <a:gd name="connsiteX6" fmla="*/ 0 w 406234"/>
                      <a:gd name="connsiteY6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707">
                        <a:moveTo>
                          <a:pt x="0" y="175853"/>
                        </a:moveTo>
                        <a:lnTo>
                          <a:pt x="101524" y="0"/>
                        </a:lnTo>
                        <a:lnTo>
                          <a:pt x="304711" y="0"/>
                        </a:lnTo>
                        <a:lnTo>
                          <a:pt x="406234" y="175853"/>
                        </a:lnTo>
                        <a:lnTo>
                          <a:pt x="304711" y="351707"/>
                        </a:lnTo>
                        <a:lnTo>
                          <a:pt x="101524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A7A6972D-BF9E-8FC7-A4BE-B25363345A4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8" y="7540643"/>
                    <a:ext cx="406234" cy="351846"/>
                  </a:xfrm>
                  <a:custGeom>
                    <a:avLst/>
                    <a:gdLst>
                      <a:gd name="connsiteX0" fmla="*/ 0 w 406234"/>
                      <a:gd name="connsiteY0" fmla="*/ 175992 h 351846"/>
                      <a:gd name="connsiteX1" fmla="*/ 101523 w 406234"/>
                      <a:gd name="connsiteY1" fmla="*/ 0 h 351846"/>
                      <a:gd name="connsiteX2" fmla="*/ 304710 w 406234"/>
                      <a:gd name="connsiteY2" fmla="*/ 0 h 351846"/>
                      <a:gd name="connsiteX3" fmla="*/ 406234 w 406234"/>
                      <a:gd name="connsiteY3" fmla="*/ 175992 h 351846"/>
                      <a:gd name="connsiteX4" fmla="*/ 304710 w 406234"/>
                      <a:gd name="connsiteY4" fmla="*/ 351846 h 351846"/>
                      <a:gd name="connsiteX5" fmla="*/ 101523 w 406234"/>
                      <a:gd name="connsiteY5" fmla="*/ 351846 h 351846"/>
                      <a:gd name="connsiteX6" fmla="*/ 0 w 406234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846">
                        <a:moveTo>
                          <a:pt x="0" y="175992"/>
                        </a:moveTo>
                        <a:lnTo>
                          <a:pt x="101523" y="0"/>
                        </a:lnTo>
                        <a:lnTo>
                          <a:pt x="304710" y="0"/>
                        </a:lnTo>
                        <a:lnTo>
                          <a:pt x="406234" y="175992"/>
                        </a:lnTo>
                        <a:lnTo>
                          <a:pt x="304710" y="351846"/>
                        </a:lnTo>
                        <a:lnTo>
                          <a:pt x="10152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CAEA0107-A9A5-31B9-A595-C546EA9D6B0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88398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89CCFA43-7246-C122-C900-77D7781F3EE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143221" y="7883984"/>
                    <a:ext cx="406095" cy="351707"/>
                  </a:xfrm>
                  <a:custGeom>
                    <a:avLst/>
                    <a:gdLst>
                      <a:gd name="connsiteX0" fmla="*/ 0 w 406095"/>
                      <a:gd name="connsiteY0" fmla="*/ 175852 h 351707"/>
                      <a:gd name="connsiteX1" fmla="*/ 101523 w 406095"/>
                      <a:gd name="connsiteY1" fmla="*/ 0 h 351707"/>
                      <a:gd name="connsiteX2" fmla="*/ 304571 w 406095"/>
                      <a:gd name="connsiteY2" fmla="*/ 0 h 351707"/>
                      <a:gd name="connsiteX3" fmla="*/ 406095 w 406095"/>
                      <a:gd name="connsiteY3" fmla="*/ 175852 h 351707"/>
                      <a:gd name="connsiteX4" fmla="*/ 304571 w 406095"/>
                      <a:gd name="connsiteY4" fmla="*/ 351707 h 351707"/>
                      <a:gd name="connsiteX5" fmla="*/ 101523 w 406095"/>
                      <a:gd name="connsiteY5" fmla="*/ 351707 h 351707"/>
                      <a:gd name="connsiteX6" fmla="*/ 0 w 406095"/>
                      <a:gd name="connsiteY6" fmla="*/ 175852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7">
                        <a:moveTo>
                          <a:pt x="0" y="175852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2"/>
                        </a:lnTo>
                        <a:lnTo>
                          <a:pt x="304571" y="351707"/>
                        </a:lnTo>
                        <a:lnTo>
                          <a:pt x="101523" y="351707"/>
                        </a:lnTo>
                        <a:lnTo>
                          <a:pt x="0" y="17585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16408A0C-CCA3-C1B7-5903-19D138A07D1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548585" y="8227183"/>
                    <a:ext cx="406233" cy="351847"/>
                  </a:xfrm>
                  <a:custGeom>
                    <a:avLst/>
                    <a:gdLst>
                      <a:gd name="connsiteX0" fmla="*/ 0 w 406233"/>
                      <a:gd name="connsiteY0" fmla="*/ 175853 h 351847"/>
                      <a:gd name="connsiteX1" fmla="*/ 101663 w 406233"/>
                      <a:gd name="connsiteY1" fmla="*/ 0 h 351847"/>
                      <a:gd name="connsiteX2" fmla="*/ 304709 w 406233"/>
                      <a:gd name="connsiteY2" fmla="*/ 0 h 351847"/>
                      <a:gd name="connsiteX3" fmla="*/ 406233 w 406233"/>
                      <a:gd name="connsiteY3" fmla="*/ 175853 h 351847"/>
                      <a:gd name="connsiteX4" fmla="*/ 304709 w 406233"/>
                      <a:gd name="connsiteY4" fmla="*/ 351847 h 351847"/>
                      <a:gd name="connsiteX5" fmla="*/ 101662 w 406233"/>
                      <a:gd name="connsiteY5" fmla="*/ 351847 h 351847"/>
                      <a:gd name="connsiteX6" fmla="*/ 0 w 406233"/>
                      <a:gd name="connsiteY6" fmla="*/ 175853 h 351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7">
                        <a:moveTo>
                          <a:pt x="0" y="175853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853"/>
                        </a:lnTo>
                        <a:lnTo>
                          <a:pt x="304709" y="351847"/>
                        </a:lnTo>
                        <a:lnTo>
                          <a:pt x="101662" y="35184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6" name="자유형: 도형 45">
                    <a:extLst>
                      <a:ext uri="{FF2B5EF4-FFF2-40B4-BE49-F238E27FC236}">
                        <a16:creationId xmlns:a16="http://schemas.microsoft.com/office/drawing/2014/main" id="{E8DA986E-73C5-9E32-95E6-50B84C39893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9" y="8227183"/>
                    <a:ext cx="406233" cy="351846"/>
                  </a:xfrm>
                  <a:custGeom>
                    <a:avLst/>
                    <a:gdLst>
                      <a:gd name="connsiteX0" fmla="*/ 0 w 406233"/>
                      <a:gd name="connsiteY0" fmla="*/ 175992 h 351846"/>
                      <a:gd name="connsiteX1" fmla="*/ 101663 w 406233"/>
                      <a:gd name="connsiteY1" fmla="*/ 0 h 351846"/>
                      <a:gd name="connsiteX2" fmla="*/ 304709 w 406233"/>
                      <a:gd name="connsiteY2" fmla="*/ 0 h 351846"/>
                      <a:gd name="connsiteX3" fmla="*/ 406233 w 406233"/>
                      <a:gd name="connsiteY3" fmla="*/ 175992 h 351846"/>
                      <a:gd name="connsiteX4" fmla="*/ 304709 w 406233"/>
                      <a:gd name="connsiteY4" fmla="*/ 351846 h 351846"/>
                      <a:gd name="connsiteX5" fmla="*/ 101663 w 406233"/>
                      <a:gd name="connsiteY5" fmla="*/ 351846 h 351846"/>
                      <a:gd name="connsiteX6" fmla="*/ 0 w 406233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6">
                        <a:moveTo>
                          <a:pt x="0" y="175992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992"/>
                        </a:lnTo>
                        <a:lnTo>
                          <a:pt x="304709" y="351846"/>
                        </a:lnTo>
                        <a:lnTo>
                          <a:pt x="10166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157663F2-A7D3-75BE-6ED4-D0CA7B801DD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885595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87CF8C86-86AE-5EBD-5BDD-EE2242855F3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281927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23494682-2BBF-700E-FADE-D3143A66A1B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628608" y="8481471"/>
                    <a:ext cx="128680" cy="252399"/>
                  </a:xfrm>
                  <a:custGeom>
                    <a:avLst/>
                    <a:gdLst>
                      <a:gd name="connsiteX0" fmla="*/ 0 w 128680"/>
                      <a:gd name="connsiteY0" fmla="*/ 76405 h 252399"/>
                      <a:gd name="connsiteX1" fmla="*/ 44110 w 128680"/>
                      <a:gd name="connsiteY1" fmla="*/ 0 h 252399"/>
                      <a:gd name="connsiteX2" fmla="*/ 73994 w 128680"/>
                      <a:gd name="connsiteY2" fmla="*/ 6033 h 252399"/>
                      <a:gd name="connsiteX3" fmla="*/ 128680 w 128680"/>
                      <a:gd name="connsiteY3" fmla="*/ 88536 h 252399"/>
                      <a:gd name="connsiteX4" fmla="*/ 128680 w 128680"/>
                      <a:gd name="connsiteY4" fmla="*/ 252399 h 252399"/>
                      <a:gd name="connsiteX5" fmla="*/ 101523 w 128680"/>
                      <a:gd name="connsiteY5" fmla="*/ 252399 h 252399"/>
                      <a:gd name="connsiteX6" fmla="*/ 0 w 128680"/>
                      <a:gd name="connsiteY6" fmla="*/ 76405 h 252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8680" h="252399">
                        <a:moveTo>
                          <a:pt x="0" y="76405"/>
                        </a:moveTo>
                        <a:lnTo>
                          <a:pt x="44110" y="0"/>
                        </a:lnTo>
                        <a:lnTo>
                          <a:pt x="73994" y="6033"/>
                        </a:lnTo>
                        <a:cubicBezTo>
                          <a:pt x="106130" y="19626"/>
                          <a:pt x="128680" y="51448"/>
                          <a:pt x="128680" y="88536"/>
                        </a:cubicBezTo>
                        <a:lnTo>
                          <a:pt x="128680" y="252399"/>
                        </a:lnTo>
                        <a:lnTo>
                          <a:pt x="101523" y="252399"/>
                        </a:lnTo>
                        <a:lnTo>
                          <a:pt x="0" y="7640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86763A2D-5225-2ECC-9C0E-1F2089AD908C}"/>
                    </a:ext>
                  </a:extLst>
                </p:cNvPr>
                <p:cNvSpPr/>
                <p:nvPr/>
              </p:nvSpPr>
              <p:spPr>
                <a:xfrm rot="5400000">
                  <a:off x="7491500" y="4910226"/>
                  <a:ext cx="1510364" cy="1146936"/>
                </a:xfrm>
                <a:custGeom>
                  <a:avLst/>
                  <a:gdLst>
                    <a:gd name="connsiteX0" fmla="*/ 0 w 1510364"/>
                    <a:gd name="connsiteY0" fmla="*/ 609701 h 1146936"/>
                    <a:gd name="connsiteX1" fmla="*/ 22402 w 1510364"/>
                    <a:gd name="connsiteY1" fmla="*/ 570706 h 1146936"/>
                    <a:gd name="connsiteX2" fmla="*/ 67865 w 1510364"/>
                    <a:gd name="connsiteY2" fmla="*/ 570706 h 1146936"/>
                    <a:gd name="connsiteX3" fmla="*/ 89342 w 1510364"/>
                    <a:gd name="connsiteY3" fmla="*/ 607941 h 1146936"/>
                    <a:gd name="connsiteX4" fmla="*/ 317350 w 1510364"/>
                    <a:gd name="connsiteY4" fmla="*/ 607941 h 1146936"/>
                    <a:gd name="connsiteX5" fmla="*/ 329203 w 1510364"/>
                    <a:gd name="connsiteY5" fmla="*/ 587440 h 1146936"/>
                    <a:gd name="connsiteX6" fmla="*/ 352912 w 1510364"/>
                    <a:gd name="connsiteY6" fmla="*/ 587440 h 1146936"/>
                    <a:gd name="connsiteX7" fmla="*/ 476470 w 1510364"/>
                    <a:gd name="connsiteY7" fmla="*/ 373376 h 1146936"/>
                    <a:gd name="connsiteX8" fmla="*/ 464615 w 1510364"/>
                    <a:gd name="connsiteY8" fmla="*/ 352736 h 1146936"/>
                    <a:gd name="connsiteX9" fmla="*/ 477725 w 1510364"/>
                    <a:gd name="connsiteY9" fmla="*/ 330006 h 1146936"/>
                    <a:gd name="connsiteX10" fmla="*/ 503803 w 1510364"/>
                    <a:gd name="connsiteY10" fmla="*/ 330006 h 1146936"/>
                    <a:gd name="connsiteX11" fmla="*/ 515656 w 1510364"/>
                    <a:gd name="connsiteY11" fmla="*/ 350505 h 1146936"/>
                    <a:gd name="connsiteX12" fmla="*/ 762911 w 1510364"/>
                    <a:gd name="connsiteY12" fmla="*/ 350505 h 1146936"/>
                    <a:gd name="connsiteX13" fmla="*/ 774764 w 1510364"/>
                    <a:gd name="connsiteY13" fmla="*/ 330006 h 1146936"/>
                    <a:gd name="connsiteX14" fmla="*/ 798611 w 1510364"/>
                    <a:gd name="connsiteY14" fmla="*/ 330006 h 1146936"/>
                    <a:gd name="connsiteX15" fmla="*/ 922308 w 1510364"/>
                    <a:gd name="connsiteY15" fmla="*/ 115662 h 1146936"/>
                    <a:gd name="connsiteX16" fmla="*/ 910594 w 1510364"/>
                    <a:gd name="connsiteY16" fmla="*/ 95302 h 1146936"/>
                    <a:gd name="connsiteX17" fmla="*/ 922308 w 1510364"/>
                    <a:gd name="connsiteY17" fmla="*/ 74941 h 1146936"/>
                    <a:gd name="connsiteX18" fmla="*/ 878994 w 1510364"/>
                    <a:gd name="connsiteY18" fmla="*/ 0 h 1146936"/>
                    <a:gd name="connsiteX19" fmla="*/ 883923 w 1510364"/>
                    <a:gd name="connsiteY19" fmla="*/ 0 h 1146936"/>
                    <a:gd name="connsiteX20" fmla="*/ 925794 w 1510364"/>
                    <a:gd name="connsiteY20" fmla="*/ 72570 h 1146936"/>
                    <a:gd name="connsiteX21" fmla="*/ 949781 w 1510364"/>
                    <a:gd name="connsiteY21" fmla="*/ 72570 h 1146936"/>
                    <a:gd name="connsiteX22" fmla="*/ 961634 w 1510364"/>
                    <a:gd name="connsiteY22" fmla="*/ 93071 h 1146936"/>
                    <a:gd name="connsiteX23" fmla="*/ 1208749 w 1510364"/>
                    <a:gd name="connsiteY23" fmla="*/ 93071 h 1146936"/>
                    <a:gd name="connsiteX24" fmla="*/ 1220604 w 1510364"/>
                    <a:gd name="connsiteY24" fmla="*/ 72570 h 1146936"/>
                    <a:gd name="connsiteX25" fmla="*/ 1244032 w 1510364"/>
                    <a:gd name="connsiteY25" fmla="*/ 72570 h 1146936"/>
                    <a:gd name="connsiteX26" fmla="*/ 1285919 w 1510364"/>
                    <a:gd name="connsiteY26" fmla="*/ 0 h 1146936"/>
                    <a:gd name="connsiteX27" fmla="*/ 1290878 w 1510364"/>
                    <a:gd name="connsiteY27" fmla="*/ 0 h 1146936"/>
                    <a:gd name="connsiteX28" fmla="*/ 1247937 w 1510364"/>
                    <a:gd name="connsiteY28" fmla="*/ 74383 h 1146936"/>
                    <a:gd name="connsiteX29" fmla="*/ 1259930 w 1510364"/>
                    <a:gd name="connsiteY29" fmla="*/ 95163 h 1146936"/>
                    <a:gd name="connsiteX30" fmla="*/ 1247937 w 1510364"/>
                    <a:gd name="connsiteY30" fmla="*/ 115941 h 1146936"/>
                    <a:gd name="connsiteX31" fmla="*/ 1361731 w 1510364"/>
                    <a:gd name="connsiteY31" fmla="*/ 313131 h 1146936"/>
                    <a:gd name="connsiteX32" fmla="*/ 1404545 w 1510364"/>
                    <a:gd name="connsiteY32" fmla="*/ 313131 h 1146936"/>
                    <a:gd name="connsiteX33" fmla="*/ 1426022 w 1510364"/>
                    <a:gd name="connsiteY33" fmla="*/ 350227 h 1146936"/>
                    <a:gd name="connsiteX34" fmla="*/ 1510364 w 1510364"/>
                    <a:gd name="connsiteY34" fmla="*/ 350227 h 1146936"/>
                    <a:gd name="connsiteX35" fmla="*/ 1510364 w 1510364"/>
                    <a:gd name="connsiteY35" fmla="*/ 354689 h 1146936"/>
                    <a:gd name="connsiteX36" fmla="*/ 1426022 w 1510364"/>
                    <a:gd name="connsiteY36" fmla="*/ 354689 h 1146936"/>
                    <a:gd name="connsiteX37" fmla="*/ 1404545 w 1510364"/>
                    <a:gd name="connsiteY37" fmla="*/ 391924 h 1146936"/>
                    <a:gd name="connsiteX38" fmla="*/ 1361731 w 1510364"/>
                    <a:gd name="connsiteY38" fmla="*/ 391924 h 1146936"/>
                    <a:gd name="connsiteX39" fmla="*/ 1247797 w 1510364"/>
                    <a:gd name="connsiteY39" fmla="*/ 589393 h 1146936"/>
                    <a:gd name="connsiteX40" fmla="*/ 1259650 w 1510364"/>
                    <a:gd name="connsiteY40" fmla="*/ 609892 h 1146936"/>
                    <a:gd name="connsiteX41" fmla="*/ 1247797 w 1510364"/>
                    <a:gd name="connsiteY41" fmla="*/ 630393 h 1146936"/>
                    <a:gd name="connsiteX42" fmla="*/ 1361872 w 1510364"/>
                    <a:gd name="connsiteY42" fmla="*/ 827862 h 1146936"/>
                    <a:gd name="connsiteX43" fmla="*/ 1404685 w 1510364"/>
                    <a:gd name="connsiteY43" fmla="*/ 827862 h 1146936"/>
                    <a:gd name="connsiteX44" fmla="*/ 1427415 w 1510364"/>
                    <a:gd name="connsiteY44" fmla="*/ 867189 h 1146936"/>
                    <a:gd name="connsiteX45" fmla="*/ 1404685 w 1510364"/>
                    <a:gd name="connsiteY45" fmla="*/ 906376 h 1146936"/>
                    <a:gd name="connsiteX46" fmla="*/ 1359361 w 1510364"/>
                    <a:gd name="connsiteY46" fmla="*/ 906376 h 1146936"/>
                    <a:gd name="connsiteX47" fmla="*/ 1336770 w 1510364"/>
                    <a:gd name="connsiteY47" fmla="*/ 867189 h 1146936"/>
                    <a:gd name="connsiteX48" fmla="*/ 1358245 w 1510364"/>
                    <a:gd name="connsiteY48" fmla="*/ 829954 h 1146936"/>
                    <a:gd name="connsiteX49" fmla="*/ 1244311 w 1510364"/>
                    <a:gd name="connsiteY49" fmla="*/ 632485 h 1146936"/>
                    <a:gd name="connsiteX50" fmla="*/ 1220604 w 1510364"/>
                    <a:gd name="connsiteY50" fmla="*/ 632485 h 1146936"/>
                    <a:gd name="connsiteX51" fmla="*/ 1208749 w 1510364"/>
                    <a:gd name="connsiteY51" fmla="*/ 611984 h 1146936"/>
                    <a:gd name="connsiteX52" fmla="*/ 980739 w 1510364"/>
                    <a:gd name="connsiteY52" fmla="*/ 611984 h 1146936"/>
                    <a:gd name="connsiteX53" fmla="*/ 959264 w 1510364"/>
                    <a:gd name="connsiteY53" fmla="*/ 649080 h 1146936"/>
                    <a:gd name="connsiteX54" fmla="*/ 916451 w 1510364"/>
                    <a:gd name="connsiteY54" fmla="*/ 649080 h 1146936"/>
                    <a:gd name="connsiteX55" fmla="*/ 802377 w 1510364"/>
                    <a:gd name="connsiteY55" fmla="*/ 846550 h 1146936"/>
                    <a:gd name="connsiteX56" fmla="*/ 814230 w 1510364"/>
                    <a:gd name="connsiteY56" fmla="*/ 867049 h 1146936"/>
                    <a:gd name="connsiteX57" fmla="*/ 801122 w 1510364"/>
                    <a:gd name="connsiteY57" fmla="*/ 889641 h 1146936"/>
                    <a:gd name="connsiteX58" fmla="*/ 774904 w 1510364"/>
                    <a:gd name="connsiteY58" fmla="*/ 889641 h 1146936"/>
                    <a:gd name="connsiteX59" fmla="*/ 763050 w 1510364"/>
                    <a:gd name="connsiteY59" fmla="*/ 869141 h 1146936"/>
                    <a:gd name="connsiteX60" fmla="*/ 535041 w 1510364"/>
                    <a:gd name="connsiteY60" fmla="*/ 869141 h 1146936"/>
                    <a:gd name="connsiteX61" fmla="*/ 513564 w 1510364"/>
                    <a:gd name="connsiteY61" fmla="*/ 906376 h 1146936"/>
                    <a:gd name="connsiteX62" fmla="*/ 470751 w 1510364"/>
                    <a:gd name="connsiteY62" fmla="*/ 906376 h 1146936"/>
                    <a:gd name="connsiteX63" fmla="*/ 356677 w 1510364"/>
                    <a:gd name="connsiteY63" fmla="*/ 1103984 h 1146936"/>
                    <a:gd name="connsiteX64" fmla="*/ 368531 w 1510364"/>
                    <a:gd name="connsiteY64" fmla="*/ 1124345 h 1146936"/>
                    <a:gd name="connsiteX65" fmla="*/ 355423 w 1510364"/>
                    <a:gd name="connsiteY65" fmla="*/ 1146936 h 1146936"/>
                    <a:gd name="connsiteX66" fmla="*/ 329203 w 1510364"/>
                    <a:gd name="connsiteY66" fmla="*/ 1146936 h 1146936"/>
                    <a:gd name="connsiteX67" fmla="*/ 316095 w 1510364"/>
                    <a:gd name="connsiteY67" fmla="*/ 1124345 h 1146936"/>
                    <a:gd name="connsiteX68" fmla="*/ 329203 w 1510364"/>
                    <a:gd name="connsiteY68" fmla="*/ 1101753 h 1146936"/>
                    <a:gd name="connsiteX69" fmla="*/ 353051 w 1510364"/>
                    <a:gd name="connsiteY69" fmla="*/ 1101753 h 1146936"/>
                    <a:gd name="connsiteX70" fmla="*/ 466987 w 1510364"/>
                    <a:gd name="connsiteY70" fmla="*/ 904284 h 1146936"/>
                    <a:gd name="connsiteX71" fmla="*/ 445510 w 1510364"/>
                    <a:gd name="connsiteY71" fmla="*/ 867049 h 1146936"/>
                    <a:gd name="connsiteX72" fmla="*/ 466987 w 1510364"/>
                    <a:gd name="connsiteY72" fmla="*/ 829815 h 1146936"/>
                    <a:gd name="connsiteX73" fmla="*/ 353051 w 1510364"/>
                    <a:gd name="connsiteY73" fmla="*/ 632346 h 1146936"/>
                    <a:gd name="connsiteX74" fmla="*/ 329344 w 1510364"/>
                    <a:gd name="connsiteY74" fmla="*/ 632346 h 1146936"/>
                    <a:gd name="connsiteX75" fmla="*/ 317489 w 1510364"/>
                    <a:gd name="connsiteY75" fmla="*/ 611845 h 1146936"/>
                    <a:gd name="connsiteX76" fmla="*/ 89481 w 1510364"/>
                    <a:gd name="connsiteY76" fmla="*/ 611845 h 1146936"/>
                    <a:gd name="connsiteX77" fmla="*/ 68004 w 1510364"/>
                    <a:gd name="connsiteY77" fmla="*/ 648940 h 1146936"/>
                    <a:gd name="connsiteX78" fmla="*/ 22542 w 1510364"/>
                    <a:gd name="connsiteY78" fmla="*/ 648940 h 1146936"/>
                    <a:gd name="connsiteX79" fmla="*/ 0 w 1510364"/>
                    <a:gd name="connsiteY79" fmla="*/ 609701 h 1146936"/>
                    <a:gd name="connsiteX80" fmla="*/ 356677 w 1510364"/>
                    <a:gd name="connsiteY80" fmla="*/ 630114 h 1146936"/>
                    <a:gd name="connsiteX81" fmla="*/ 470751 w 1510364"/>
                    <a:gd name="connsiteY81" fmla="*/ 827584 h 1146936"/>
                    <a:gd name="connsiteX82" fmla="*/ 470612 w 1510364"/>
                    <a:gd name="connsiteY82" fmla="*/ 827723 h 1146936"/>
                    <a:gd name="connsiteX83" fmla="*/ 513425 w 1510364"/>
                    <a:gd name="connsiteY83" fmla="*/ 827723 h 1146936"/>
                    <a:gd name="connsiteX84" fmla="*/ 534901 w 1510364"/>
                    <a:gd name="connsiteY84" fmla="*/ 864817 h 1146936"/>
                    <a:gd name="connsiteX85" fmla="*/ 762911 w 1510364"/>
                    <a:gd name="connsiteY85" fmla="*/ 864817 h 1146936"/>
                    <a:gd name="connsiteX86" fmla="*/ 774764 w 1510364"/>
                    <a:gd name="connsiteY86" fmla="*/ 844318 h 1146936"/>
                    <a:gd name="connsiteX87" fmla="*/ 798472 w 1510364"/>
                    <a:gd name="connsiteY87" fmla="*/ 844318 h 1146936"/>
                    <a:gd name="connsiteX88" fmla="*/ 912546 w 1510364"/>
                    <a:gd name="connsiteY88" fmla="*/ 646849 h 1146936"/>
                    <a:gd name="connsiteX89" fmla="*/ 891070 w 1510364"/>
                    <a:gd name="connsiteY89" fmla="*/ 609753 h 1146936"/>
                    <a:gd name="connsiteX90" fmla="*/ 912546 w 1510364"/>
                    <a:gd name="connsiteY90" fmla="*/ 572518 h 1146936"/>
                    <a:gd name="connsiteX91" fmla="*/ 798611 w 1510364"/>
                    <a:gd name="connsiteY91" fmla="*/ 375049 h 1146936"/>
                    <a:gd name="connsiteX92" fmla="*/ 774764 w 1510364"/>
                    <a:gd name="connsiteY92" fmla="*/ 375049 h 1146936"/>
                    <a:gd name="connsiteX93" fmla="*/ 762911 w 1510364"/>
                    <a:gd name="connsiteY93" fmla="*/ 354550 h 1146936"/>
                    <a:gd name="connsiteX94" fmla="*/ 515796 w 1510364"/>
                    <a:gd name="connsiteY94" fmla="*/ 354550 h 1146936"/>
                    <a:gd name="connsiteX95" fmla="*/ 503942 w 1510364"/>
                    <a:gd name="connsiteY95" fmla="*/ 375049 h 1146936"/>
                    <a:gd name="connsiteX96" fmla="*/ 480234 w 1510364"/>
                    <a:gd name="connsiteY96" fmla="*/ 375049 h 1146936"/>
                    <a:gd name="connsiteX97" fmla="*/ 356677 w 1510364"/>
                    <a:gd name="connsiteY97" fmla="*/ 589114 h 1146936"/>
                    <a:gd name="connsiteX98" fmla="*/ 368531 w 1510364"/>
                    <a:gd name="connsiteY98" fmla="*/ 609614 h 1146936"/>
                    <a:gd name="connsiteX99" fmla="*/ 356677 w 1510364"/>
                    <a:gd name="connsiteY99" fmla="*/ 630114 h 1146936"/>
                    <a:gd name="connsiteX100" fmla="*/ 802238 w 1510364"/>
                    <a:gd name="connsiteY100" fmla="*/ 372818 h 1146936"/>
                    <a:gd name="connsiteX101" fmla="*/ 916312 w 1510364"/>
                    <a:gd name="connsiteY101" fmla="*/ 570287 h 1146936"/>
                    <a:gd name="connsiteX102" fmla="*/ 959264 w 1510364"/>
                    <a:gd name="connsiteY102" fmla="*/ 570287 h 1146936"/>
                    <a:gd name="connsiteX103" fmla="*/ 980739 w 1510364"/>
                    <a:gd name="connsiteY103" fmla="*/ 607522 h 1146936"/>
                    <a:gd name="connsiteX104" fmla="*/ 1208749 w 1510364"/>
                    <a:gd name="connsiteY104" fmla="*/ 607522 h 1146936"/>
                    <a:gd name="connsiteX105" fmla="*/ 1220604 w 1510364"/>
                    <a:gd name="connsiteY105" fmla="*/ 587022 h 1146936"/>
                    <a:gd name="connsiteX106" fmla="*/ 1244311 w 1510364"/>
                    <a:gd name="connsiteY106" fmla="*/ 587022 h 1146936"/>
                    <a:gd name="connsiteX107" fmla="*/ 1358245 w 1510364"/>
                    <a:gd name="connsiteY107" fmla="*/ 389553 h 1146936"/>
                    <a:gd name="connsiteX108" fmla="*/ 1336770 w 1510364"/>
                    <a:gd name="connsiteY108" fmla="*/ 352319 h 1146936"/>
                    <a:gd name="connsiteX109" fmla="*/ 1358245 w 1510364"/>
                    <a:gd name="connsiteY109" fmla="*/ 315084 h 1146936"/>
                    <a:gd name="connsiteX110" fmla="*/ 1244311 w 1510364"/>
                    <a:gd name="connsiteY110" fmla="*/ 117615 h 1146936"/>
                    <a:gd name="connsiteX111" fmla="*/ 1220882 w 1510364"/>
                    <a:gd name="connsiteY111" fmla="*/ 117615 h 1146936"/>
                    <a:gd name="connsiteX112" fmla="*/ 1209029 w 1510364"/>
                    <a:gd name="connsiteY112" fmla="*/ 97115 h 1146936"/>
                    <a:gd name="connsiteX113" fmla="*/ 961775 w 1510364"/>
                    <a:gd name="connsiteY113" fmla="*/ 97115 h 1146936"/>
                    <a:gd name="connsiteX114" fmla="*/ 949920 w 1510364"/>
                    <a:gd name="connsiteY114" fmla="*/ 117615 h 1146936"/>
                    <a:gd name="connsiteX115" fmla="*/ 925934 w 1510364"/>
                    <a:gd name="connsiteY115" fmla="*/ 117615 h 1146936"/>
                    <a:gd name="connsiteX116" fmla="*/ 802238 w 1510364"/>
                    <a:gd name="connsiteY116" fmla="*/ 331819 h 1146936"/>
                    <a:gd name="connsiteX117" fmla="*/ 814091 w 1510364"/>
                    <a:gd name="connsiteY117" fmla="*/ 352319 h 1146936"/>
                    <a:gd name="connsiteX118" fmla="*/ 802238 w 1510364"/>
                    <a:gd name="connsiteY118" fmla="*/ 372818 h 1146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1510364" h="1146936">
                      <a:moveTo>
                        <a:pt x="0" y="609701"/>
                      </a:moveTo>
                      <a:lnTo>
                        <a:pt x="22402" y="570706"/>
                      </a:lnTo>
                      <a:lnTo>
                        <a:pt x="67865" y="570706"/>
                      </a:lnTo>
                      <a:lnTo>
                        <a:pt x="89342" y="607941"/>
                      </a:lnTo>
                      <a:lnTo>
                        <a:pt x="317350" y="607941"/>
                      </a:lnTo>
                      <a:lnTo>
                        <a:pt x="329203" y="587440"/>
                      </a:lnTo>
                      <a:lnTo>
                        <a:pt x="352912" y="587440"/>
                      </a:lnTo>
                      <a:lnTo>
                        <a:pt x="476470" y="373376"/>
                      </a:lnTo>
                      <a:lnTo>
                        <a:pt x="464615" y="352736"/>
                      </a:lnTo>
                      <a:lnTo>
                        <a:pt x="477725" y="330006"/>
                      </a:lnTo>
                      <a:lnTo>
                        <a:pt x="503803" y="330006"/>
                      </a:lnTo>
                      <a:lnTo>
                        <a:pt x="515656" y="350505"/>
                      </a:lnTo>
                      <a:lnTo>
                        <a:pt x="762911" y="350505"/>
                      </a:lnTo>
                      <a:lnTo>
                        <a:pt x="774764" y="330006"/>
                      </a:lnTo>
                      <a:lnTo>
                        <a:pt x="798611" y="330006"/>
                      </a:lnTo>
                      <a:lnTo>
                        <a:pt x="922308" y="115662"/>
                      </a:lnTo>
                      <a:lnTo>
                        <a:pt x="910594" y="95302"/>
                      </a:lnTo>
                      <a:lnTo>
                        <a:pt x="922308" y="74941"/>
                      </a:lnTo>
                      <a:lnTo>
                        <a:pt x="878994" y="0"/>
                      </a:lnTo>
                      <a:lnTo>
                        <a:pt x="883923" y="0"/>
                      </a:lnTo>
                      <a:lnTo>
                        <a:pt x="925794" y="72570"/>
                      </a:lnTo>
                      <a:lnTo>
                        <a:pt x="949781" y="72570"/>
                      </a:lnTo>
                      <a:lnTo>
                        <a:pt x="961634" y="93071"/>
                      </a:lnTo>
                      <a:lnTo>
                        <a:pt x="1208749" y="93071"/>
                      </a:lnTo>
                      <a:lnTo>
                        <a:pt x="1220604" y="72570"/>
                      </a:lnTo>
                      <a:lnTo>
                        <a:pt x="1244032" y="72570"/>
                      </a:lnTo>
                      <a:lnTo>
                        <a:pt x="1285919" y="0"/>
                      </a:lnTo>
                      <a:lnTo>
                        <a:pt x="1290878" y="0"/>
                      </a:lnTo>
                      <a:lnTo>
                        <a:pt x="1247937" y="74383"/>
                      </a:lnTo>
                      <a:lnTo>
                        <a:pt x="1259930" y="95163"/>
                      </a:lnTo>
                      <a:lnTo>
                        <a:pt x="1247937" y="115941"/>
                      </a:lnTo>
                      <a:lnTo>
                        <a:pt x="1361731" y="313131"/>
                      </a:lnTo>
                      <a:lnTo>
                        <a:pt x="1404545" y="313131"/>
                      </a:lnTo>
                      <a:lnTo>
                        <a:pt x="1426022" y="350227"/>
                      </a:lnTo>
                      <a:lnTo>
                        <a:pt x="1510364" y="350227"/>
                      </a:lnTo>
                      <a:lnTo>
                        <a:pt x="1510364" y="354689"/>
                      </a:lnTo>
                      <a:lnTo>
                        <a:pt x="1426022" y="354689"/>
                      </a:lnTo>
                      <a:lnTo>
                        <a:pt x="1404545" y="391924"/>
                      </a:lnTo>
                      <a:lnTo>
                        <a:pt x="1361731" y="391924"/>
                      </a:lnTo>
                      <a:lnTo>
                        <a:pt x="1247797" y="589393"/>
                      </a:lnTo>
                      <a:lnTo>
                        <a:pt x="1259650" y="609892"/>
                      </a:lnTo>
                      <a:lnTo>
                        <a:pt x="1247797" y="630393"/>
                      </a:lnTo>
                      <a:lnTo>
                        <a:pt x="1361872" y="827862"/>
                      </a:lnTo>
                      <a:lnTo>
                        <a:pt x="1404685" y="827862"/>
                      </a:lnTo>
                      <a:lnTo>
                        <a:pt x="1427415" y="867189"/>
                      </a:lnTo>
                      <a:lnTo>
                        <a:pt x="1404685" y="906376"/>
                      </a:lnTo>
                      <a:lnTo>
                        <a:pt x="1359361" y="906376"/>
                      </a:lnTo>
                      <a:lnTo>
                        <a:pt x="1336770" y="867189"/>
                      </a:lnTo>
                      <a:lnTo>
                        <a:pt x="1358245" y="829954"/>
                      </a:lnTo>
                      <a:lnTo>
                        <a:pt x="1244311" y="632485"/>
                      </a:lnTo>
                      <a:lnTo>
                        <a:pt x="1220604" y="632485"/>
                      </a:lnTo>
                      <a:lnTo>
                        <a:pt x="1208749" y="611984"/>
                      </a:lnTo>
                      <a:lnTo>
                        <a:pt x="980739" y="611984"/>
                      </a:lnTo>
                      <a:lnTo>
                        <a:pt x="959264" y="649080"/>
                      </a:lnTo>
                      <a:lnTo>
                        <a:pt x="916451" y="649080"/>
                      </a:lnTo>
                      <a:lnTo>
                        <a:pt x="802377" y="846550"/>
                      </a:lnTo>
                      <a:lnTo>
                        <a:pt x="814230" y="867049"/>
                      </a:lnTo>
                      <a:lnTo>
                        <a:pt x="801122" y="889641"/>
                      </a:lnTo>
                      <a:lnTo>
                        <a:pt x="774904" y="889641"/>
                      </a:lnTo>
                      <a:lnTo>
                        <a:pt x="763050" y="869141"/>
                      </a:lnTo>
                      <a:lnTo>
                        <a:pt x="535041" y="869141"/>
                      </a:lnTo>
                      <a:lnTo>
                        <a:pt x="513564" y="906376"/>
                      </a:lnTo>
                      <a:lnTo>
                        <a:pt x="470751" y="906376"/>
                      </a:lnTo>
                      <a:lnTo>
                        <a:pt x="356677" y="1103984"/>
                      </a:lnTo>
                      <a:lnTo>
                        <a:pt x="368531" y="1124345"/>
                      </a:lnTo>
                      <a:lnTo>
                        <a:pt x="355423" y="1146936"/>
                      </a:lnTo>
                      <a:lnTo>
                        <a:pt x="329203" y="1146936"/>
                      </a:lnTo>
                      <a:lnTo>
                        <a:pt x="316095" y="1124345"/>
                      </a:lnTo>
                      <a:lnTo>
                        <a:pt x="329203" y="1101753"/>
                      </a:lnTo>
                      <a:lnTo>
                        <a:pt x="353051" y="1101753"/>
                      </a:lnTo>
                      <a:lnTo>
                        <a:pt x="466987" y="904284"/>
                      </a:lnTo>
                      <a:lnTo>
                        <a:pt x="445510" y="867049"/>
                      </a:lnTo>
                      <a:lnTo>
                        <a:pt x="466987" y="829815"/>
                      </a:lnTo>
                      <a:lnTo>
                        <a:pt x="353051" y="632346"/>
                      </a:lnTo>
                      <a:lnTo>
                        <a:pt x="329344" y="632346"/>
                      </a:lnTo>
                      <a:lnTo>
                        <a:pt x="317489" y="611845"/>
                      </a:lnTo>
                      <a:lnTo>
                        <a:pt x="89481" y="611845"/>
                      </a:lnTo>
                      <a:lnTo>
                        <a:pt x="68004" y="648940"/>
                      </a:lnTo>
                      <a:lnTo>
                        <a:pt x="22542" y="648940"/>
                      </a:lnTo>
                      <a:lnTo>
                        <a:pt x="0" y="609701"/>
                      </a:lnTo>
                      <a:close/>
                      <a:moveTo>
                        <a:pt x="356677" y="630114"/>
                      </a:moveTo>
                      <a:lnTo>
                        <a:pt x="470751" y="827584"/>
                      </a:lnTo>
                      <a:lnTo>
                        <a:pt x="470612" y="827723"/>
                      </a:lnTo>
                      <a:lnTo>
                        <a:pt x="513425" y="827723"/>
                      </a:lnTo>
                      <a:lnTo>
                        <a:pt x="534901" y="864817"/>
                      </a:lnTo>
                      <a:lnTo>
                        <a:pt x="762911" y="864817"/>
                      </a:lnTo>
                      <a:lnTo>
                        <a:pt x="774764" y="844318"/>
                      </a:lnTo>
                      <a:lnTo>
                        <a:pt x="798472" y="844318"/>
                      </a:lnTo>
                      <a:lnTo>
                        <a:pt x="912546" y="646849"/>
                      </a:lnTo>
                      <a:lnTo>
                        <a:pt x="891070" y="609753"/>
                      </a:lnTo>
                      <a:lnTo>
                        <a:pt x="912546" y="572518"/>
                      </a:lnTo>
                      <a:lnTo>
                        <a:pt x="798611" y="375049"/>
                      </a:lnTo>
                      <a:lnTo>
                        <a:pt x="774764" y="375049"/>
                      </a:lnTo>
                      <a:lnTo>
                        <a:pt x="762911" y="354550"/>
                      </a:lnTo>
                      <a:lnTo>
                        <a:pt x="515796" y="354550"/>
                      </a:lnTo>
                      <a:lnTo>
                        <a:pt x="503942" y="375049"/>
                      </a:lnTo>
                      <a:lnTo>
                        <a:pt x="480234" y="375049"/>
                      </a:lnTo>
                      <a:lnTo>
                        <a:pt x="356677" y="589114"/>
                      </a:lnTo>
                      <a:lnTo>
                        <a:pt x="368531" y="609614"/>
                      </a:lnTo>
                      <a:lnTo>
                        <a:pt x="356677" y="630114"/>
                      </a:lnTo>
                      <a:close/>
                      <a:moveTo>
                        <a:pt x="802238" y="372818"/>
                      </a:moveTo>
                      <a:lnTo>
                        <a:pt x="916312" y="570287"/>
                      </a:lnTo>
                      <a:lnTo>
                        <a:pt x="959264" y="570287"/>
                      </a:lnTo>
                      <a:lnTo>
                        <a:pt x="980739" y="607522"/>
                      </a:lnTo>
                      <a:lnTo>
                        <a:pt x="1208749" y="607522"/>
                      </a:lnTo>
                      <a:lnTo>
                        <a:pt x="1220604" y="587022"/>
                      </a:lnTo>
                      <a:lnTo>
                        <a:pt x="1244311" y="587022"/>
                      </a:lnTo>
                      <a:lnTo>
                        <a:pt x="1358245" y="389553"/>
                      </a:lnTo>
                      <a:lnTo>
                        <a:pt x="1336770" y="352319"/>
                      </a:lnTo>
                      <a:lnTo>
                        <a:pt x="1358245" y="315084"/>
                      </a:lnTo>
                      <a:lnTo>
                        <a:pt x="1244311" y="117615"/>
                      </a:lnTo>
                      <a:lnTo>
                        <a:pt x="1220882" y="117615"/>
                      </a:lnTo>
                      <a:lnTo>
                        <a:pt x="1209029" y="97115"/>
                      </a:lnTo>
                      <a:lnTo>
                        <a:pt x="961775" y="97115"/>
                      </a:lnTo>
                      <a:lnTo>
                        <a:pt x="949920" y="117615"/>
                      </a:lnTo>
                      <a:lnTo>
                        <a:pt x="925934" y="117615"/>
                      </a:lnTo>
                      <a:lnTo>
                        <a:pt x="802238" y="331819"/>
                      </a:lnTo>
                      <a:lnTo>
                        <a:pt x="814091" y="352319"/>
                      </a:lnTo>
                      <a:lnTo>
                        <a:pt x="802238" y="372818"/>
                      </a:lnTo>
                      <a:close/>
                    </a:path>
                  </a:pathLst>
                </a:custGeom>
                <a:solidFill>
                  <a:srgbClr val="7CA1E5">
                    <a:alpha val="43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01793B5C-9CB3-21F6-49F0-3A8DB5A67AEE}"/>
                  </a:ext>
                </a:extLst>
              </p:cNvPr>
              <p:cNvGrpSpPr/>
              <p:nvPr/>
            </p:nvGrpSpPr>
            <p:grpSpPr>
              <a:xfrm>
                <a:off x="323851" y="3048000"/>
                <a:ext cx="1244372" cy="1510364"/>
                <a:chOff x="323851" y="3284662"/>
                <a:chExt cx="1244372" cy="1510364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5E21C3DF-5E31-DF5A-F623-94E390CD2803}"/>
                    </a:ext>
                  </a:extLst>
                </p:cNvPr>
                <p:cNvGrpSpPr/>
                <p:nvPr/>
              </p:nvGrpSpPr>
              <p:grpSpPr>
                <a:xfrm rot="10800000">
                  <a:off x="324854" y="3284662"/>
                  <a:ext cx="1243369" cy="1501762"/>
                  <a:chOff x="7575778" y="7170249"/>
                  <a:chExt cx="1243369" cy="1501762"/>
                </a:xfrm>
                <a:solidFill>
                  <a:srgbClr val="D0B6D5">
                    <a:alpha val="9000"/>
                  </a:srgbClr>
                </a:solidFill>
              </p:grpSpPr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E2313359-55C8-F744-77EB-01406553712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19744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CC68816F-8254-C4B6-4411-3C598567B8B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944985" y="7540713"/>
                    <a:ext cx="406234" cy="351707"/>
                  </a:xfrm>
                  <a:custGeom>
                    <a:avLst/>
                    <a:gdLst>
                      <a:gd name="connsiteX0" fmla="*/ 0 w 406234"/>
                      <a:gd name="connsiteY0" fmla="*/ 175853 h 351707"/>
                      <a:gd name="connsiteX1" fmla="*/ 101524 w 406234"/>
                      <a:gd name="connsiteY1" fmla="*/ 0 h 351707"/>
                      <a:gd name="connsiteX2" fmla="*/ 304711 w 406234"/>
                      <a:gd name="connsiteY2" fmla="*/ 0 h 351707"/>
                      <a:gd name="connsiteX3" fmla="*/ 406234 w 406234"/>
                      <a:gd name="connsiteY3" fmla="*/ 175853 h 351707"/>
                      <a:gd name="connsiteX4" fmla="*/ 304711 w 406234"/>
                      <a:gd name="connsiteY4" fmla="*/ 351707 h 351707"/>
                      <a:gd name="connsiteX5" fmla="*/ 101524 w 406234"/>
                      <a:gd name="connsiteY5" fmla="*/ 351707 h 351707"/>
                      <a:gd name="connsiteX6" fmla="*/ 0 w 406234"/>
                      <a:gd name="connsiteY6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707">
                        <a:moveTo>
                          <a:pt x="0" y="175853"/>
                        </a:moveTo>
                        <a:lnTo>
                          <a:pt x="101524" y="0"/>
                        </a:lnTo>
                        <a:lnTo>
                          <a:pt x="304711" y="0"/>
                        </a:lnTo>
                        <a:lnTo>
                          <a:pt x="406234" y="175853"/>
                        </a:lnTo>
                        <a:lnTo>
                          <a:pt x="304711" y="351707"/>
                        </a:lnTo>
                        <a:lnTo>
                          <a:pt x="101524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ED96F762-70B0-F650-C32E-A659CACCC9A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8" y="7540643"/>
                    <a:ext cx="406234" cy="351846"/>
                  </a:xfrm>
                  <a:custGeom>
                    <a:avLst/>
                    <a:gdLst>
                      <a:gd name="connsiteX0" fmla="*/ 0 w 406234"/>
                      <a:gd name="connsiteY0" fmla="*/ 175992 h 351846"/>
                      <a:gd name="connsiteX1" fmla="*/ 101523 w 406234"/>
                      <a:gd name="connsiteY1" fmla="*/ 0 h 351846"/>
                      <a:gd name="connsiteX2" fmla="*/ 304710 w 406234"/>
                      <a:gd name="connsiteY2" fmla="*/ 0 h 351846"/>
                      <a:gd name="connsiteX3" fmla="*/ 406234 w 406234"/>
                      <a:gd name="connsiteY3" fmla="*/ 175992 h 351846"/>
                      <a:gd name="connsiteX4" fmla="*/ 304710 w 406234"/>
                      <a:gd name="connsiteY4" fmla="*/ 351846 h 351846"/>
                      <a:gd name="connsiteX5" fmla="*/ 101523 w 406234"/>
                      <a:gd name="connsiteY5" fmla="*/ 351846 h 351846"/>
                      <a:gd name="connsiteX6" fmla="*/ 0 w 406234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4" h="351846">
                        <a:moveTo>
                          <a:pt x="0" y="175992"/>
                        </a:moveTo>
                        <a:lnTo>
                          <a:pt x="101523" y="0"/>
                        </a:lnTo>
                        <a:lnTo>
                          <a:pt x="304710" y="0"/>
                        </a:lnTo>
                        <a:lnTo>
                          <a:pt x="406234" y="175992"/>
                        </a:lnTo>
                        <a:lnTo>
                          <a:pt x="304710" y="351846"/>
                        </a:lnTo>
                        <a:lnTo>
                          <a:pt x="10152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" name="자유형: 도형 30">
                    <a:extLst>
                      <a:ext uri="{FF2B5EF4-FFF2-40B4-BE49-F238E27FC236}">
                        <a16:creationId xmlns:a16="http://schemas.microsoft.com/office/drawing/2014/main" id="{83626387-160D-272D-B006-4D627B1FE0A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46889" y="7883983"/>
                    <a:ext cx="406095" cy="351708"/>
                  </a:xfrm>
                  <a:custGeom>
                    <a:avLst/>
                    <a:gdLst>
                      <a:gd name="connsiteX0" fmla="*/ 0 w 406095"/>
                      <a:gd name="connsiteY0" fmla="*/ 175853 h 351708"/>
                      <a:gd name="connsiteX1" fmla="*/ 101523 w 406095"/>
                      <a:gd name="connsiteY1" fmla="*/ 0 h 351708"/>
                      <a:gd name="connsiteX2" fmla="*/ 304571 w 406095"/>
                      <a:gd name="connsiteY2" fmla="*/ 0 h 351708"/>
                      <a:gd name="connsiteX3" fmla="*/ 406095 w 406095"/>
                      <a:gd name="connsiteY3" fmla="*/ 175853 h 351708"/>
                      <a:gd name="connsiteX4" fmla="*/ 304571 w 406095"/>
                      <a:gd name="connsiteY4" fmla="*/ 351708 h 351708"/>
                      <a:gd name="connsiteX5" fmla="*/ 101523 w 406095"/>
                      <a:gd name="connsiteY5" fmla="*/ 351708 h 351708"/>
                      <a:gd name="connsiteX6" fmla="*/ 0 w 406095"/>
                      <a:gd name="connsiteY6" fmla="*/ 175853 h 351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8">
                        <a:moveTo>
                          <a:pt x="0" y="175853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3"/>
                        </a:lnTo>
                        <a:lnTo>
                          <a:pt x="304571" y="351708"/>
                        </a:lnTo>
                        <a:lnTo>
                          <a:pt x="101523" y="351708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" name="자유형: 도형 31">
                    <a:extLst>
                      <a:ext uri="{FF2B5EF4-FFF2-40B4-BE49-F238E27FC236}">
                        <a16:creationId xmlns:a16="http://schemas.microsoft.com/office/drawing/2014/main" id="{1F5A9314-6E9B-ED2E-E87D-ED7C034B42C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143221" y="7883984"/>
                    <a:ext cx="406095" cy="351707"/>
                  </a:xfrm>
                  <a:custGeom>
                    <a:avLst/>
                    <a:gdLst>
                      <a:gd name="connsiteX0" fmla="*/ 0 w 406095"/>
                      <a:gd name="connsiteY0" fmla="*/ 175852 h 351707"/>
                      <a:gd name="connsiteX1" fmla="*/ 101523 w 406095"/>
                      <a:gd name="connsiteY1" fmla="*/ 0 h 351707"/>
                      <a:gd name="connsiteX2" fmla="*/ 304571 w 406095"/>
                      <a:gd name="connsiteY2" fmla="*/ 0 h 351707"/>
                      <a:gd name="connsiteX3" fmla="*/ 406095 w 406095"/>
                      <a:gd name="connsiteY3" fmla="*/ 175852 h 351707"/>
                      <a:gd name="connsiteX4" fmla="*/ 304571 w 406095"/>
                      <a:gd name="connsiteY4" fmla="*/ 351707 h 351707"/>
                      <a:gd name="connsiteX5" fmla="*/ 101523 w 406095"/>
                      <a:gd name="connsiteY5" fmla="*/ 351707 h 351707"/>
                      <a:gd name="connsiteX6" fmla="*/ 0 w 406095"/>
                      <a:gd name="connsiteY6" fmla="*/ 175852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095" h="351707">
                        <a:moveTo>
                          <a:pt x="0" y="175852"/>
                        </a:moveTo>
                        <a:lnTo>
                          <a:pt x="101523" y="0"/>
                        </a:lnTo>
                        <a:lnTo>
                          <a:pt x="304571" y="0"/>
                        </a:lnTo>
                        <a:lnTo>
                          <a:pt x="406095" y="175852"/>
                        </a:lnTo>
                        <a:lnTo>
                          <a:pt x="304571" y="351707"/>
                        </a:lnTo>
                        <a:lnTo>
                          <a:pt x="101523" y="351707"/>
                        </a:lnTo>
                        <a:lnTo>
                          <a:pt x="0" y="17585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" name="자유형: 도형 32">
                    <a:extLst>
                      <a:ext uri="{FF2B5EF4-FFF2-40B4-BE49-F238E27FC236}">
                        <a16:creationId xmlns:a16="http://schemas.microsoft.com/office/drawing/2014/main" id="{213D1177-BC36-55E7-D779-D064EAD1584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548585" y="8227183"/>
                    <a:ext cx="406233" cy="351847"/>
                  </a:xfrm>
                  <a:custGeom>
                    <a:avLst/>
                    <a:gdLst>
                      <a:gd name="connsiteX0" fmla="*/ 0 w 406233"/>
                      <a:gd name="connsiteY0" fmla="*/ 175853 h 351847"/>
                      <a:gd name="connsiteX1" fmla="*/ 101663 w 406233"/>
                      <a:gd name="connsiteY1" fmla="*/ 0 h 351847"/>
                      <a:gd name="connsiteX2" fmla="*/ 304709 w 406233"/>
                      <a:gd name="connsiteY2" fmla="*/ 0 h 351847"/>
                      <a:gd name="connsiteX3" fmla="*/ 406233 w 406233"/>
                      <a:gd name="connsiteY3" fmla="*/ 175853 h 351847"/>
                      <a:gd name="connsiteX4" fmla="*/ 304709 w 406233"/>
                      <a:gd name="connsiteY4" fmla="*/ 351847 h 351847"/>
                      <a:gd name="connsiteX5" fmla="*/ 101662 w 406233"/>
                      <a:gd name="connsiteY5" fmla="*/ 351847 h 351847"/>
                      <a:gd name="connsiteX6" fmla="*/ 0 w 406233"/>
                      <a:gd name="connsiteY6" fmla="*/ 175853 h 351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7">
                        <a:moveTo>
                          <a:pt x="0" y="175853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853"/>
                        </a:lnTo>
                        <a:lnTo>
                          <a:pt x="304709" y="351847"/>
                        </a:lnTo>
                        <a:lnTo>
                          <a:pt x="101662" y="35184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" name="자유형: 도형 33">
                    <a:extLst>
                      <a:ext uri="{FF2B5EF4-FFF2-40B4-BE49-F238E27FC236}">
                        <a16:creationId xmlns:a16="http://schemas.microsoft.com/office/drawing/2014/main" id="{F637631F-2046-2A0E-60AF-6FE193FC4AF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389" y="8227183"/>
                    <a:ext cx="406233" cy="351846"/>
                  </a:xfrm>
                  <a:custGeom>
                    <a:avLst/>
                    <a:gdLst>
                      <a:gd name="connsiteX0" fmla="*/ 0 w 406233"/>
                      <a:gd name="connsiteY0" fmla="*/ 175992 h 351846"/>
                      <a:gd name="connsiteX1" fmla="*/ 101663 w 406233"/>
                      <a:gd name="connsiteY1" fmla="*/ 0 h 351846"/>
                      <a:gd name="connsiteX2" fmla="*/ 304709 w 406233"/>
                      <a:gd name="connsiteY2" fmla="*/ 0 h 351846"/>
                      <a:gd name="connsiteX3" fmla="*/ 406233 w 406233"/>
                      <a:gd name="connsiteY3" fmla="*/ 175992 h 351846"/>
                      <a:gd name="connsiteX4" fmla="*/ 304709 w 406233"/>
                      <a:gd name="connsiteY4" fmla="*/ 351846 h 351846"/>
                      <a:gd name="connsiteX5" fmla="*/ 101663 w 406233"/>
                      <a:gd name="connsiteY5" fmla="*/ 351846 h 351846"/>
                      <a:gd name="connsiteX6" fmla="*/ 0 w 406233"/>
                      <a:gd name="connsiteY6" fmla="*/ 175992 h 351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6233" h="351846">
                        <a:moveTo>
                          <a:pt x="0" y="175992"/>
                        </a:moveTo>
                        <a:lnTo>
                          <a:pt x="101663" y="0"/>
                        </a:lnTo>
                        <a:lnTo>
                          <a:pt x="304709" y="0"/>
                        </a:lnTo>
                        <a:lnTo>
                          <a:pt x="406233" y="175992"/>
                        </a:lnTo>
                        <a:lnTo>
                          <a:pt x="304709" y="351846"/>
                        </a:lnTo>
                        <a:lnTo>
                          <a:pt x="101663" y="351846"/>
                        </a:lnTo>
                        <a:lnTo>
                          <a:pt x="0" y="17599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5" name="자유형: 도형 34">
                    <a:extLst>
                      <a:ext uri="{FF2B5EF4-FFF2-40B4-BE49-F238E27FC236}">
                        <a16:creationId xmlns:a16="http://schemas.microsoft.com/office/drawing/2014/main" id="{3312E47D-4D1B-A32D-24DF-0B0C546063F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885595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24AB2EE1-4CCA-E931-C10E-5064161951B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281927" y="8431816"/>
                    <a:ext cx="128682" cy="351707"/>
                  </a:xfrm>
                  <a:custGeom>
                    <a:avLst/>
                    <a:gdLst>
                      <a:gd name="connsiteX0" fmla="*/ 0 w 128682"/>
                      <a:gd name="connsiteY0" fmla="*/ 175853 h 351707"/>
                      <a:gd name="connsiteX1" fmla="*/ 101525 w 128682"/>
                      <a:gd name="connsiteY1" fmla="*/ 0 h 351707"/>
                      <a:gd name="connsiteX2" fmla="*/ 128682 w 128682"/>
                      <a:gd name="connsiteY2" fmla="*/ 0 h 351707"/>
                      <a:gd name="connsiteX3" fmla="*/ 128682 w 128682"/>
                      <a:gd name="connsiteY3" fmla="*/ 351707 h 351707"/>
                      <a:gd name="connsiteX4" fmla="*/ 101525 w 128682"/>
                      <a:gd name="connsiteY4" fmla="*/ 351707 h 351707"/>
                      <a:gd name="connsiteX5" fmla="*/ 0 w 128682"/>
                      <a:gd name="connsiteY5" fmla="*/ 175853 h 35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682" h="351707">
                        <a:moveTo>
                          <a:pt x="0" y="175853"/>
                        </a:moveTo>
                        <a:lnTo>
                          <a:pt x="101525" y="0"/>
                        </a:lnTo>
                        <a:lnTo>
                          <a:pt x="128682" y="0"/>
                        </a:lnTo>
                        <a:lnTo>
                          <a:pt x="128682" y="351707"/>
                        </a:lnTo>
                        <a:lnTo>
                          <a:pt x="101525" y="351707"/>
                        </a:lnTo>
                        <a:lnTo>
                          <a:pt x="0" y="17585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89FD9263-6979-C15C-C28F-8CC99E4373E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628608" y="8481471"/>
                    <a:ext cx="128680" cy="252399"/>
                  </a:xfrm>
                  <a:custGeom>
                    <a:avLst/>
                    <a:gdLst>
                      <a:gd name="connsiteX0" fmla="*/ 0 w 128680"/>
                      <a:gd name="connsiteY0" fmla="*/ 76405 h 252399"/>
                      <a:gd name="connsiteX1" fmla="*/ 44110 w 128680"/>
                      <a:gd name="connsiteY1" fmla="*/ 0 h 252399"/>
                      <a:gd name="connsiteX2" fmla="*/ 73994 w 128680"/>
                      <a:gd name="connsiteY2" fmla="*/ 6033 h 252399"/>
                      <a:gd name="connsiteX3" fmla="*/ 128680 w 128680"/>
                      <a:gd name="connsiteY3" fmla="*/ 88536 h 252399"/>
                      <a:gd name="connsiteX4" fmla="*/ 128680 w 128680"/>
                      <a:gd name="connsiteY4" fmla="*/ 252399 h 252399"/>
                      <a:gd name="connsiteX5" fmla="*/ 101523 w 128680"/>
                      <a:gd name="connsiteY5" fmla="*/ 252399 h 252399"/>
                      <a:gd name="connsiteX6" fmla="*/ 0 w 128680"/>
                      <a:gd name="connsiteY6" fmla="*/ 76405 h 252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8680" h="252399">
                        <a:moveTo>
                          <a:pt x="0" y="76405"/>
                        </a:moveTo>
                        <a:lnTo>
                          <a:pt x="44110" y="0"/>
                        </a:lnTo>
                        <a:lnTo>
                          <a:pt x="73994" y="6033"/>
                        </a:lnTo>
                        <a:cubicBezTo>
                          <a:pt x="106130" y="19626"/>
                          <a:pt x="128680" y="51448"/>
                          <a:pt x="128680" y="88536"/>
                        </a:cubicBezTo>
                        <a:lnTo>
                          <a:pt x="128680" y="252399"/>
                        </a:lnTo>
                        <a:lnTo>
                          <a:pt x="101523" y="252399"/>
                        </a:lnTo>
                        <a:lnTo>
                          <a:pt x="0" y="7640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A612CA93-D2E5-86C5-E748-109244FC7859}"/>
                    </a:ext>
                  </a:extLst>
                </p:cNvPr>
                <p:cNvSpPr/>
                <p:nvPr/>
              </p:nvSpPr>
              <p:spPr>
                <a:xfrm rot="16200000">
                  <a:off x="142137" y="3466376"/>
                  <a:ext cx="1510364" cy="1146936"/>
                </a:xfrm>
                <a:custGeom>
                  <a:avLst/>
                  <a:gdLst>
                    <a:gd name="connsiteX0" fmla="*/ 0 w 1510364"/>
                    <a:gd name="connsiteY0" fmla="*/ 609701 h 1146936"/>
                    <a:gd name="connsiteX1" fmla="*/ 22402 w 1510364"/>
                    <a:gd name="connsiteY1" fmla="*/ 570706 h 1146936"/>
                    <a:gd name="connsiteX2" fmla="*/ 67865 w 1510364"/>
                    <a:gd name="connsiteY2" fmla="*/ 570706 h 1146936"/>
                    <a:gd name="connsiteX3" fmla="*/ 89342 w 1510364"/>
                    <a:gd name="connsiteY3" fmla="*/ 607941 h 1146936"/>
                    <a:gd name="connsiteX4" fmla="*/ 317350 w 1510364"/>
                    <a:gd name="connsiteY4" fmla="*/ 607941 h 1146936"/>
                    <a:gd name="connsiteX5" fmla="*/ 329203 w 1510364"/>
                    <a:gd name="connsiteY5" fmla="*/ 587440 h 1146936"/>
                    <a:gd name="connsiteX6" fmla="*/ 352912 w 1510364"/>
                    <a:gd name="connsiteY6" fmla="*/ 587440 h 1146936"/>
                    <a:gd name="connsiteX7" fmla="*/ 476470 w 1510364"/>
                    <a:gd name="connsiteY7" fmla="*/ 373376 h 1146936"/>
                    <a:gd name="connsiteX8" fmla="*/ 464615 w 1510364"/>
                    <a:gd name="connsiteY8" fmla="*/ 352736 h 1146936"/>
                    <a:gd name="connsiteX9" fmla="*/ 477725 w 1510364"/>
                    <a:gd name="connsiteY9" fmla="*/ 330006 h 1146936"/>
                    <a:gd name="connsiteX10" fmla="*/ 503803 w 1510364"/>
                    <a:gd name="connsiteY10" fmla="*/ 330006 h 1146936"/>
                    <a:gd name="connsiteX11" fmla="*/ 515656 w 1510364"/>
                    <a:gd name="connsiteY11" fmla="*/ 350505 h 1146936"/>
                    <a:gd name="connsiteX12" fmla="*/ 762911 w 1510364"/>
                    <a:gd name="connsiteY12" fmla="*/ 350505 h 1146936"/>
                    <a:gd name="connsiteX13" fmla="*/ 774764 w 1510364"/>
                    <a:gd name="connsiteY13" fmla="*/ 330006 h 1146936"/>
                    <a:gd name="connsiteX14" fmla="*/ 798611 w 1510364"/>
                    <a:gd name="connsiteY14" fmla="*/ 330006 h 1146936"/>
                    <a:gd name="connsiteX15" fmla="*/ 922308 w 1510364"/>
                    <a:gd name="connsiteY15" fmla="*/ 115662 h 1146936"/>
                    <a:gd name="connsiteX16" fmla="*/ 910594 w 1510364"/>
                    <a:gd name="connsiteY16" fmla="*/ 95302 h 1146936"/>
                    <a:gd name="connsiteX17" fmla="*/ 922308 w 1510364"/>
                    <a:gd name="connsiteY17" fmla="*/ 74941 h 1146936"/>
                    <a:gd name="connsiteX18" fmla="*/ 878994 w 1510364"/>
                    <a:gd name="connsiteY18" fmla="*/ 0 h 1146936"/>
                    <a:gd name="connsiteX19" fmla="*/ 883923 w 1510364"/>
                    <a:gd name="connsiteY19" fmla="*/ 0 h 1146936"/>
                    <a:gd name="connsiteX20" fmla="*/ 925794 w 1510364"/>
                    <a:gd name="connsiteY20" fmla="*/ 72570 h 1146936"/>
                    <a:gd name="connsiteX21" fmla="*/ 949781 w 1510364"/>
                    <a:gd name="connsiteY21" fmla="*/ 72570 h 1146936"/>
                    <a:gd name="connsiteX22" fmla="*/ 961634 w 1510364"/>
                    <a:gd name="connsiteY22" fmla="*/ 93071 h 1146936"/>
                    <a:gd name="connsiteX23" fmla="*/ 1208749 w 1510364"/>
                    <a:gd name="connsiteY23" fmla="*/ 93071 h 1146936"/>
                    <a:gd name="connsiteX24" fmla="*/ 1220604 w 1510364"/>
                    <a:gd name="connsiteY24" fmla="*/ 72570 h 1146936"/>
                    <a:gd name="connsiteX25" fmla="*/ 1244032 w 1510364"/>
                    <a:gd name="connsiteY25" fmla="*/ 72570 h 1146936"/>
                    <a:gd name="connsiteX26" fmla="*/ 1285919 w 1510364"/>
                    <a:gd name="connsiteY26" fmla="*/ 0 h 1146936"/>
                    <a:gd name="connsiteX27" fmla="*/ 1290878 w 1510364"/>
                    <a:gd name="connsiteY27" fmla="*/ 0 h 1146936"/>
                    <a:gd name="connsiteX28" fmla="*/ 1247937 w 1510364"/>
                    <a:gd name="connsiteY28" fmla="*/ 74383 h 1146936"/>
                    <a:gd name="connsiteX29" fmla="*/ 1259930 w 1510364"/>
                    <a:gd name="connsiteY29" fmla="*/ 95163 h 1146936"/>
                    <a:gd name="connsiteX30" fmla="*/ 1247937 w 1510364"/>
                    <a:gd name="connsiteY30" fmla="*/ 115941 h 1146936"/>
                    <a:gd name="connsiteX31" fmla="*/ 1361731 w 1510364"/>
                    <a:gd name="connsiteY31" fmla="*/ 313131 h 1146936"/>
                    <a:gd name="connsiteX32" fmla="*/ 1404545 w 1510364"/>
                    <a:gd name="connsiteY32" fmla="*/ 313131 h 1146936"/>
                    <a:gd name="connsiteX33" fmla="*/ 1426022 w 1510364"/>
                    <a:gd name="connsiteY33" fmla="*/ 350227 h 1146936"/>
                    <a:gd name="connsiteX34" fmla="*/ 1510364 w 1510364"/>
                    <a:gd name="connsiteY34" fmla="*/ 350227 h 1146936"/>
                    <a:gd name="connsiteX35" fmla="*/ 1510364 w 1510364"/>
                    <a:gd name="connsiteY35" fmla="*/ 354689 h 1146936"/>
                    <a:gd name="connsiteX36" fmla="*/ 1426022 w 1510364"/>
                    <a:gd name="connsiteY36" fmla="*/ 354689 h 1146936"/>
                    <a:gd name="connsiteX37" fmla="*/ 1404545 w 1510364"/>
                    <a:gd name="connsiteY37" fmla="*/ 391924 h 1146936"/>
                    <a:gd name="connsiteX38" fmla="*/ 1361731 w 1510364"/>
                    <a:gd name="connsiteY38" fmla="*/ 391924 h 1146936"/>
                    <a:gd name="connsiteX39" fmla="*/ 1247797 w 1510364"/>
                    <a:gd name="connsiteY39" fmla="*/ 589393 h 1146936"/>
                    <a:gd name="connsiteX40" fmla="*/ 1259650 w 1510364"/>
                    <a:gd name="connsiteY40" fmla="*/ 609892 h 1146936"/>
                    <a:gd name="connsiteX41" fmla="*/ 1247797 w 1510364"/>
                    <a:gd name="connsiteY41" fmla="*/ 630393 h 1146936"/>
                    <a:gd name="connsiteX42" fmla="*/ 1361872 w 1510364"/>
                    <a:gd name="connsiteY42" fmla="*/ 827862 h 1146936"/>
                    <a:gd name="connsiteX43" fmla="*/ 1404685 w 1510364"/>
                    <a:gd name="connsiteY43" fmla="*/ 827862 h 1146936"/>
                    <a:gd name="connsiteX44" fmla="*/ 1427415 w 1510364"/>
                    <a:gd name="connsiteY44" fmla="*/ 867189 h 1146936"/>
                    <a:gd name="connsiteX45" fmla="*/ 1404685 w 1510364"/>
                    <a:gd name="connsiteY45" fmla="*/ 906376 h 1146936"/>
                    <a:gd name="connsiteX46" fmla="*/ 1359361 w 1510364"/>
                    <a:gd name="connsiteY46" fmla="*/ 906376 h 1146936"/>
                    <a:gd name="connsiteX47" fmla="*/ 1336770 w 1510364"/>
                    <a:gd name="connsiteY47" fmla="*/ 867189 h 1146936"/>
                    <a:gd name="connsiteX48" fmla="*/ 1358245 w 1510364"/>
                    <a:gd name="connsiteY48" fmla="*/ 829954 h 1146936"/>
                    <a:gd name="connsiteX49" fmla="*/ 1244311 w 1510364"/>
                    <a:gd name="connsiteY49" fmla="*/ 632485 h 1146936"/>
                    <a:gd name="connsiteX50" fmla="*/ 1220604 w 1510364"/>
                    <a:gd name="connsiteY50" fmla="*/ 632485 h 1146936"/>
                    <a:gd name="connsiteX51" fmla="*/ 1208749 w 1510364"/>
                    <a:gd name="connsiteY51" fmla="*/ 611984 h 1146936"/>
                    <a:gd name="connsiteX52" fmla="*/ 980739 w 1510364"/>
                    <a:gd name="connsiteY52" fmla="*/ 611984 h 1146936"/>
                    <a:gd name="connsiteX53" fmla="*/ 959264 w 1510364"/>
                    <a:gd name="connsiteY53" fmla="*/ 649080 h 1146936"/>
                    <a:gd name="connsiteX54" fmla="*/ 916451 w 1510364"/>
                    <a:gd name="connsiteY54" fmla="*/ 649080 h 1146936"/>
                    <a:gd name="connsiteX55" fmla="*/ 802377 w 1510364"/>
                    <a:gd name="connsiteY55" fmla="*/ 846550 h 1146936"/>
                    <a:gd name="connsiteX56" fmla="*/ 814230 w 1510364"/>
                    <a:gd name="connsiteY56" fmla="*/ 867049 h 1146936"/>
                    <a:gd name="connsiteX57" fmla="*/ 801122 w 1510364"/>
                    <a:gd name="connsiteY57" fmla="*/ 889641 h 1146936"/>
                    <a:gd name="connsiteX58" fmla="*/ 774904 w 1510364"/>
                    <a:gd name="connsiteY58" fmla="*/ 889641 h 1146936"/>
                    <a:gd name="connsiteX59" fmla="*/ 763050 w 1510364"/>
                    <a:gd name="connsiteY59" fmla="*/ 869141 h 1146936"/>
                    <a:gd name="connsiteX60" fmla="*/ 535041 w 1510364"/>
                    <a:gd name="connsiteY60" fmla="*/ 869141 h 1146936"/>
                    <a:gd name="connsiteX61" fmla="*/ 513564 w 1510364"/>
                    <a:gd name="connsiteY61" fmla="*/ 906376 h 1146936"/>
                    <a:gd name="connsiteX62" fmla="*/ 470751 w 1510364"/>
                    <a:gd name="connsiteY62" fmla="*/ 906376 h 1146936"/>
                    <a:gd name="connsiteX63" fmla="*/ 356677 w 1510364"/>
                    <a:gd name="connsiteY63" fmla="*/ 1103984 h 1146936"/>
                    <a:gd name="connsiteX64" fmla="*/ 368531 w 1510364"/>
                    <a:gd name="connsiteY64" fmla="*/ 1124345 h 1146936"/>
                    <a:gd name="connsiteX65" fmla="*/ 355423 w 1510364"/>
                    <a:gd name="connsiteY65" fmla="*/ 1146936 h 1146936"/>
                    <a:gd name="connsiteX66" fmla="*/ 329203 w 1510364"/>
                    <a:gd name="connsiteY66" fmla="*/ 1146936 h 1146936"/>
                    <a:gd name="connsiteX67" fmla="*/ 316095 w 1510364"/>
                    <a:gd name="connsiteY67" fmla="*/ 1124345 h 1146936"/>
                    <a:gd name="connsiteX68" fmla="*/ 329203 w 1510364"/>
                    <a:gd name="connsiteY68" fmla="*/ 1101753 h 1146936"/>
                    <a:gd name="connsiteX69" fmla="*/ 353051 w 1510364"/>
                    <a:gd name="connsiteY69" fmla="*/ 1101753 h 1146936"/>
                    <a:gd name="connsiteX70" fmla="*/ 466987 w 1510364"/>
                    <a:gd name="connsiteY70" fmla="*/ 904284 h 1146936"/>
                    <a:gd name="connsiteX71" fmla="*/ 445510 w 1510364"/>
                    <a:gd name="connsiteY71" fmla="*/ 867049 h 1146936"/>
                    <a:gd name="connsiteX72" fmla="*/ 466987 w 1510364"/>
                    <a:gd name="connsiteY72" fmla="*/ 829815 h 1146936"/>
                    <a:gd name="connsiteX73" fmla="*/ 353051 w 1510364"/>
                    <a:gd name="connsiteY73" fmla="*/ 632346 h 1146936"/>
                    <a:gd name="connsiteX74" fmla="*/ 329344 w 1510364"/>
                    <a:gd name="connsiteY74" fmla="*/ 632346 h 1146936"/>
                    <a:gd name="connsiteX75" fmla="*/ 317489 w 1510364"/>
                    <a:gd name="connsiteY75" fmla="*/ 611845 h 1146936"/>
                    <a:gd name="connsiteX76" fmla="*/ 89481 w 1510364"/>
                    <a:gd name="connsiteY76" fmla="*/ 611845 h 1146936"/>
                    <a:gd name="connsiteX77" fmla="*/ 68004 w 1510364"/>
                    <a:gd name="connsiteY77" fmla="*/ 648940 h 1146936"/>
                    <a:gd name="connsiteX78" fmla="*/ 22542 w 1510364"/>
                    <a:gd name="connsiteY78" fmla="*/ 648940 h 1146936"/>
                    <a:gd name="connsiteX79" fmla="*/ 0 w 1510364"/>
                    <a:gd name="connsiteY79" fmla="*/ 609701 h 1146936"/>
                    <a:gd name="connsiteX80" fmla="*/ 356677 w 1510364"/>
                    <a:gd name="connsiteY80" fmla="*/ 630114 h 1146936"/>
                    <a:gd name="connsiteX81" fmla="*/ 470751 w 1510364"/>
                    <a:gd name="connsiteY81" fmla="*/ 827584 h 1146936"/>
                    <a:gd name="connsiteX82" fmla="*/ 470612 w 1510364"/>
                    <a:gd name="connsiteY82" fmla="*/ 827723 h 1146936"/>
                    <a:gd name="connsiteX83" fmla="*/ 513425 w 1510364"/>
                    <a:gd name="connsiteY83" fmla="*/ 827723 h 1146936"/>
                    <a:gd name="connsiteX84" fmla="*/ 534901 w 1510364"/>
                    <a:gd name="connsiteY84" fmla="*/ 864817 h 1146936"/>
                    <a:gd name="connsiteX85" fmla="*/ 762911 w 1510364"/>
                    <a:gd name="connsiteY85" fmla="*/ 864817 h 1146936"/>
                    <a:gd name="connsiteX86" fmla="*/ 774764 w 1510364"/>
                    <a:gd name="connsiteY86" fmla="*/ 844318 h 1146936"/>
                    <a:gd name="connsiteX87" fmla="*/ 798472 w 1510364"/>
                    <a:gd name="connsiteY87" fmla="*/ 844318 h 1146936"/>
                    <a:gd name="connsiteX88" fmla="*/ 912546 w 1510364"/>
                    <a:gd name="connsiteY88" fmla="*/ 646849 h 1146936"/>
                    <a:gd name="connsiteX89" fmla="*/ 891070 w 1510364"/>
                    <a:gd name="connsiteY89" fmla="*/ 609753 h 1146936"/>
                    <a:gd name="connsiteX90" fmla="*/ 912546 w 1510364"/>
                    <a:gd name="connsiteY90" fmla="*/ 572518 h 1146936"/>
                    <a:gd name="connsiteX91" fmla="*/ 798611 w 1510364"/>
                    <a:gd name="connsiteY91" fmla="*/ 375049 h 1146936"/>
                    <a:gd name="connsiteX92" fmla="*/ 774764 w 1510364"/>
                    <a:gd name="connsiteY92" fmla="*/ 375049 h 1146936"/>
                    <a:gd name="connsiteX93" fmla="*/ 762911 w 1510364"/>
                    <a:gd name="connsiteY93" fmla="*/ 354550 h 1146936"/>
                    <a:gd name="connsiteX94" fmla="*/ 515796 w 1510364"/>
                    <a:gd name="connsiteY94" fmla="*/ 354550 h 1146936"/>
                    <a:gd name="connsiteX95" fmla="*/ 503942 w 1510364"/>
                    <a:gd name="connsiteY95" fmla="*/ 375049 h 1146936"/>
                    <a:gd name="connsiteX96" fmla="*/ 480234 w 1510364"/>
                    <a:gd name="connsiteY96" fmla="*/ 375049 h 1146936"/>
                    <a:gd name="connsiteX97" fmla="*/ 356677 w 1510364"/>
                    <a:gd name="connsiteY97" fmla="*/ 589114 h 1146936"/>
                    <a:gd name="connsiteX98" fmla="*/ 368531 w 1510364"/>
                    <a:gd name="connsiteY98" fmla="*/ 609614 h 1146936"/>
                    <a:gd name="connsiteX99" fmla="*/ 356677 w 1510364"/>
                    <a:gd name="connsiteY99" fmla="*/ 630114 h 1146936"/>
                    <a:gd name="connsiteX100" fmla="*/ 802238 w 1510364"/>
                    <a:gd name="connsiteY100" fmla="*/ 372818 h 1146936"/>
                    <a:gd name="connsiteX101" fmla="*/ 916312 w 1510364"/>
                    <a:gd name="connsiteY101" fmla="*/ 570287 h 1146936"/>
                    <a:gd name="connsiteX102" fmla="*/ 959264 w 1510364"/>
                    <a:gd name="connsiteY102" fmla="*/ 570287 h 1146936"/>
                    <a:gd name="connsiteX103" fmla="*/ 980739 w 1510364"/>
                    <a:gd name="connsiteY103" fmla="*/ 607522 h 1146936"/>
                    <a:gd name="connsiteX104" fmla="*/ 1208749 w 1510364"/>
                    <a:gd name="connsiteY104" fmla="*/ 607522 h 1146936"/>
                    <a:gd name="connsiteX105" fmla="*/ 1220604 w 1510364"/>
                    <a:gd name="connsiteY105" fmla="*/ 587022 h 1146936"/>
                    <a:gd name="connsiteX106" fmla="*/ 1244311 w 1510364"/>
                    <a:gd name="connsiteY106" fmla="*/ 587022 h 1146936"/>
                    <a:gd name="connsiteX107" fmla="*/ 1358245 w 1510364"/>
                    <a:gd name="connsiteY107" fmla="*/ 389553 h 1146936"/>
                    <a:gd name="connsiteX108" fmla="*/ 1336770 w 1510364"/>
                    <a:gd name="connsiteY108" fmla="*/ 352319 h 1146936"/>
                    <a:gd name="connsiteX109" fmla="*/ 1358245 w 1510364"/>
                    <a:gd name="connsiteY109" fmla="*/ 315084 h 1146936"/>
                    <a:gd name="connsiteX110" fmla="*/ 1244311 w 1510364"/>
                    <a:gd name="connsiteY110" fmla="*/ 117615 h 1146936"/>
                    <a:gd name="connsiteX111" fmla="*/ 1220882 w 1510364"/>
                    <a:gd name="connsiteY111" fmla="*/ 117615 h 1146936"/>
                    <a:gd name="connsiteX112" fmla="*/ 1209029 w 1510364"/>
                    <a:gd name="connsiteY112" fmla="*/ 97115 h 1146936"/>
                    <a:gd name="connsiteX113" fmla="*/ 961775 w 1510364"/>
                    <a:gd name="connsiteY113" fmla="*/ 97115 h 1146936"/>
                    <a:gd name="connsiteX114" fmla="*/ 949920 w 1510364"/>
                    <a:gd name="connsiteY114" fmla="*/ 117615 h 1146936"/>
                    <a:gd name="connsiteX115" fmla="*/ 925934 w 1510364"/>
                    <a:gd name="connsiteY115" fmla="*/ 117615 h 1146936"/>
                    <a:gd name="connsiteX116" fmla="*/ 802238 w 1510364"/>
                    <a:gd name="connsiteY116" fmla="*/ 331819 h 1146936"/>
                    <a:gd name="connsiteX117" fmla="*/ 814091 w 1510364"/>
                    <a:gd name="connsiteY117" fmla="*/ 352319 h 1146936"/>
                    <a:gd name="connsiteX118" fmla="*/ 802238 w 1510364"/>
                    <a:gd name="connsiteY118" fmla="*/ 372818 h 1146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1510364" h="1146936">
                      <a:moveTo>
                        <a:pt x="0" y="609701"/>
                      </a:moveTo>
                      <a:lnTo>
                        <a:pt x="22402" y="570706"/>
                      </a:lnTo>
                      <a:lnTo>
                        <a:pt x="67865" y="570706"/>
                      </a:lnTo>
                      <a:lnTo>
                        <a:pt x="89342" y="607941"/>
                      </a:lnTo>
                      <a:lnTo>
                        <a:pt x="317350" y="607941"/>
                      </a:lnTo>
                      <a:lnTo>
                        <a:pt x="329203" y="587440"/>
                      </a:lnTo>
                      <a:lnTo>
                        <a:pt x="352912" y="587440"/>
                      </a:lnTo>
                      <a:lnTo>
                        <a:pt x="476470" y="373376"/>
                      </a:lnTo>
                      <a:lnTo>
                        <a:pt x="464615" y="352736"/>
                      </a:lnTo>
                      <a:lnTo>
                        <a:pt x="477725" y="330006"/>
                      </a:lnTo>
                      <a:lnTo>
                        <a:pt x="503803" y="330006"/>
                      </a:lnTo>
                      <a:lnTo>
                        <a:pt x="515656" y="350505"/>
                      </a:lnTo>
                      <a:lnTo>
                        <a:pt x="762911" y="350505"/>
                      </a:lnTo>
                      <a:lnTo>
                        <a:pt x="774764" y="330006"/>
                      </a:lnTo>
                      <a:lnTo>
                        <a:pt x="798611" y="330006"/>
                      </a:lnTo>
                      <a:lnTo>
                        <a:pt x="922308" y="115662"/>
                      </a:lnTo>
                      <a:lnTo>
                        <a:pt x="910594" y="95302"/>
                      </a:lnTo>
                      <a:lnTo>
                        <a:pt x="922308" y="74941"/>
                      </a:lnTo>
                      <a:lnTo>
                        <a:pt x="878994" y="0"/>
                      </a:lnTo>
                      <a:lnTo>
                        <a:pt x="883923" y="0"/>
                      </a:lnTo>
                      <a:lnTo>
                        <a:pt x="925794" y="72570"/>
                      </a:lnTo>
                      <a:lnTo>
                        <a:pt x="949781" y="72570"/>
                      </a:lnTo>
                      <a:lnTo>
                        <a:pt x="961634" y="93071"/>
                      </a:lnTo>
                      <a:lnTo>
                        <a:pt x="1208749" y="93071"/>
                      </a:lnTo>
                      <a:lnTo>
                        <a:pt x="1220604" y="72570"/>
                      </a:lnTo>
                      <a:lnTo>
                        <a:pt x="1244032" y="72570"/>
                      </a:lnTo>
                      <a:lnTo>
                        <a:pt x="1285919" y="0"/>
                      </a:lnTo>
                      <a:lnTo>
                        <a:pt x="1290878" y="0"/>
                      </a:lnTo>
                      <a:lnTo>
                        <a:pt x="1247937" y="74383"/>
                      </a:lnTo>
                      <a:lnTo>
                        <a:pt x="1259930" y="95163"/>
                      </a:lnTo>
                      <a:lnTo>
                        <a:pt x="1247937" y="115941"/>
                      </a:lnTo>
                      <a:lnTo>
                        <a:pt x="1361731" y="313131"/>
                      </a:lnTo>
                      <a:lnTo>
                        <a:pt x="1404545" y="313131"/>
                      </a:lnTo>
                      <a:lnTo>
                        <a:pt x="1426022" y="350227"/>
                      </a:lnTo>
                      <a:lnTo>
                        <a:pt x="1510364" y="350227"/>
                      </a:lnTo>
                      <a:lnTo>
                        <a:pt x="1510364" y="354689"/>
                      </a:lnTo>
                      <a:lnTo>
                        <a:pt x="1426022" y="354689"/>
                      </a:lnTo>
                      <a:lnTo>
                        <a:pt x="1404545" y="391924"/>
                      </a:lnTo>
                      <a:lnTo>
                        <a:pt x="1361731" y="391924"/>
                      </a:lnTo>
                      <a:lnTo>
                        <a:pt x="1247797" y="589393"/>
                      </a:lnTo>
                      <a:lnTo>
                        <a:pt x="1259650" y="609892"/>
                      </a:lnTo>
                      <a:lnTo>
                        <a:pt x="1247797" y="630393"/>
                      </a:lnTo>
                      <a:lnTo>
                        <a:pt x="1361872" y="827862"/>
                      </a:lnTo>
                      <a:lnTo>
                        <a:pt x="1404685" y="827862"/>
                      </a:lnTo>
                      <a:lnTo>
                        <a:pt x="1427415" y="867189"/>
                      </a:lnTo>
                      <a:lnTo>
                        <a:pt x="1404685" y="906376"/>
                      </a:lnTo>
                      <a:lnTo>
                        <a:pt x="1359361" y="906376"/>
                      </a:lnTo>
                      <a:lnTo>
                        <a:pt x="1336770" y="867189"/>
                      </a:lnTo>
                      <a:lnTo>
                        <a:pt x="1358245" y="829954"/>
                      </a:lnTo>
                      <a:lnTo>
                        <a:pt x="1244311" y="632485"/>
                      </a:lnTo>
                      <a:lnTo>
                        <a:pt x="1220604" y="632485"/>
                      </a:lnTo>
                      <a:lnTo>
                        <a:pt x="1208749" y="611984"/>
                      </a:lnTo>
                      <a:lnTo>
                        <a:pt x="980739" y="611984"/>
                      </a:lnTo>
                      <a:lnTo>
                        <a:pt x="959264" y="649080"/>
                      </a:lnTo>
                      <a:lnTo>
                        <a:pt x="916451" y="649080"/>
                      </a:lnTo>
                      <a:lnTo>
                        <a:pt x="802377" y="846550"/>
                      </a:lnTo>
                      <a:lnTo>
                        <a:pt x="814230" y="867049"/>
                      </a:lnTo>
                      <a:lnTo>
                        <a:pt x="801122" y="889641"/>
                      </a:lnTo>
                      <a:lnTo>
                        <a:pt x="774904" y="889641"/>
                      </a:lnTo>
                      <a:lnTo>
                        <a:pt x="763050" y="869141"/>
                      </a:lnTo>
                      <a:lnTo>
                        <a:pt x="535041" y="869141"/>
                      </a:lnTo>
                      <a:lnTo>
                        <a:pt x="513564" y="906376"/>
                      </a:lnTo>
                      <a:lnTo>
                        <a:pt x="470751" y="906376"/>
                      </a:lnTo>
                      <a:lnTo>
                        <a:pt x="356677" y="1103984"/>
                      </a:lnTo>
                      <a:lnTo>
                        <a:pt x="368531" y="1124345"/>
                      </a:lnTo>
                      <a:lnTo>
                        <a:pt x="355423" y="1146936"/>
                      </a:lnTo>
                      <a:lnTo>
                        <a:pt x="329203" y="1146936"/>
                      </a:lnTo>
                      <a:lnTo>
                        <a:pt x="316095" y="1124345"/>
                      </a:lnTo>
                      <a:lnTo>
                        <a:pt x="329203" y="1101753"/>
                      </a:lnTo>
                      <a:lnTo>
                        <a:pt x="353051" y="1101753"/>
                      </a:lnTo>
                      <a:lnTo>
                        <a:pt x="466987" y="904284"/>
                      </a:lnTo>
                      <a:lnTo>
                        <a:pt x="445510" y="867049"/>
                      </a:lnTo>
                      <a:lnTo>
                        <a:pt x="466987" y="829815"/>
                      </a:lnTo>
                      <a:lnTo>
                        <a:pt x="353051" y="632346"/>
                      </a:lnTo>
                      <a:lnTo>
                        <a:pt x="329344" y="632346"/>
                      </a:lnTo>
                      <a:lnTo>
                        <a:pt x="317489" y="611845"/>
                      </a:lnTo>
                      <a:lnTo>
                        <a:pt x="89481" y="611845"/>
                      </a:lnTo>
                      <a:lnTo>
                        <a:pt x="68004" y="648940"/>
                      </a:lnTo>
                      <a:lnTo>
                        <a:pt x="22542" y="648940"/>
                      </a:lnTo>
                      <a:lnTo>
                        <a:pt x="0" y="609701"/>
                      </a:lnTo>
                      <a:close/>
                      <a:moveTo>
                        <a:pt x="356677" y="630114"/>
                      </a:moveTo>
                      <a:lnTo>
                        <a:pt x="470751" y="827584"/>
                      </a:lnTo>
                      <a:lnTo>
                        <a:pt x="470612" y="827723"/>
                      </a:lnTo>
                      <a:lnTo>
                        <a:pt x="513425" y="827723"/>
                      </a:lnTo>
                      <a:lnTo>
                        <a:pt x="534901" y="864817"/>
                      </a:lnTo>
                      <a:lnTo>
                        <a:pt x="762911" y="864817"/>
                      </a:lnTo>
                      <a:lnTo>
                        <a:pt x="774764" y="844318"/>
                      </a:lnTo>
                      <a:lnTo>
                        <a:pt x="798472" y="844318"/>
                      </a:lnTo>
                      <a:lnTo>
                        <a:pt x="912546" y="646849"/>
                      </a:lnTo>
                      <a:lnTo>
                        <a:pt x="891070" y="609753"/>
                      </a:lnTo>
                      <a:lnTo>
                        <a:pt x="912546" y="572518"/>
                      </a:lnTo>
                      <a:lnTo>
                        <a:pt x="798611" y="375049"/>
                      </a:lnTo>
                      <a:lnTo>
                        <a:pt x="774764" y="375049"/>
                      </a:lnTo>
                      <a:lnTo>
                        <a:pt x="762911" y="354550"/>
                      </a:lnTo>
                      <a:lnTo>
                        <a:pt x="515796" y="354550"/>
                      </a:lnTo>
                      <a:lnTo>
                        <a:pt x="503942" y="375049"/>
                      </a:lnTo>
                      <a:lnTo>
                        <a:pt x="480234" y="375049"/>
                      </a:lnTo>
                      <a:lnTo>
                        <a:pt x="356677" y="589114"/>
                      </a:lnTo>
                      <a:lnTo>
                        <a:pt x="368531" y="609614"/>
                      </a:lnTo>
                      <a:lnTo>
                        <a:pt x="356677" y="630114"/>
                      </a:lnTo>
                      <a:close/>
                      <a:moveTo>
                        <a:pt x="802238" y="372818"/>
                      </a:moveTo>
                      <a:lnTo>
                        <a:pt x="916312" y="570287"/>
                      </a:lnTo>
                      <a:lnTo>
                        <a:pt x="959264" y="570287"/>
                      </a:lnTo>
                      <a:lnTo>
                        <a:pt x="980739" y="607522"/>
                      </a:lnTo>
                      <a:lnTo>
                        <a:pt x="1208749" y="607522"/>
                      </a:lnTo>
                      <a:lnTo>
                        <a:pt x="1220604" y="587022"/>
                      </a:lnTo>
                      <a:lnTo>
                        <a:pt x="1244311" y="587022"/>
                      </a:lnTo>
                      <a:lnTo>
                        <a:pt x="1358245" y="389553"/>
                      </a:lnTo>
                      <a:lnTo>
                        <a:pt x="1336770" y="352319"/>
                      </a:lnTo>
                      <a:lnTo>
                        <a:pt x="1358245" y="315084"/>
                      </a:lnTo>
                      <a:lnTo>
                        <a:pt x="1244311" y="117615"/>
                      </a:lnTo>
                      <a:lnTo>
                        <a:pt x="1220882" y="117615"/>
                      </a:lnTo>
                      <a:lnTo>
                        <a:pt x="1209029" y="97115"/>
                      </a:lnTo>
                      <a:lnTo>
                        <a:pt x="961775" y="97115"/>
                      </a:lnTo>
                      <a:lnTo>
                        <a:pt x="949920" y="117615"/>
                      </a:lnTo>
                      <a:lnTo>
                        <a:pt x="925934" y="117615"/>
                      </a:lnTo>
                      <a:lnTo>
                        <a:pt x="802238" y="331819"/>
                      </a:lnTo>
                      <a:lnTo>
                        <a:pt x="814091" y="352319"/>
                      </a:lnTo>
                      <a:lnTo>
                        <a:pt x="802238" y="372818"/>
                      </a:lnTo>
                      <a:close/>
                    </a:path>
                  </a:pathLst>
                </a:custGeom>
                <a:solidFill>
                  <a:srgbClr val="D0B6D5">
                    <a:alpha val="24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E61BF4C7-4002-C433-9818-366B410DA3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7479" y="4183900"/>
                <a:ext cx="8329043" cy="0"/>
              </a:xfrm>
              <a:prstGeom prst="line">
                <a:avLst/>
              </a:prstGeom>
              <a:solidFill>
                <a:schemeClr val="bg1"/>
              </a:solidFill>
              <a:ln w="15875" cap="rnd">
                <a:solidFill>
                  <a:schemeClr val="tx1">
                    <a:alpha val="3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78A917-CB7D-CEBF-B9A6-FA7884B2CFCA}"/>
                  </a:ext>
                </a:extLst>
              </p:cNvPr>
              <p:cNvSpPr txBox="1"/>
              <p:nvPr/>
            </p:nvSpPr>
            <p:spPr>
              <a:xfrm>
                <a:off x="885215" y="3399149"/>
                <a:ext cx="74699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데이터 활용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인공지능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가상실험 등을 이용한 탐구 활동을 통해 과학의 원리를 이해하고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이를 기반으로</a:t>
                </a:r>
                <a:b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</a:b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융합적 사고 능력과 탐구 능력을 함양하여 일상생활과 사회 속의 과학 문제를 해결할 수 있도록 구성</a:t>
                </a:r>
              </a:p>
            </p:txBody>
          </p:sp>
          <p:cxnSp>
            <p:nvCxnSpPr>
              <p:cNvPr id="9" name="직선 연결선 8">
                <a:extLst>
                  <a:ext uri="{FF2B5EF4-FFF2-40B4-BE49-F238E27FC236}">
                    <a16:creationId xmlns:a16="http://schemas.microsoft.com/office/drawing/2014/main" id="{A0CBE2CA-455C-DEB5-B636-C2177940F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7479" y="5107072"/>
                <a:ext cx="8329043" cy="0"/>
              </a:xfrm>
              <a:prstGeom prst="line">
                <a:avLst/>
              </a:prstGeom>
              <a:solidFill>
                <a:schemeClr val="bg1"/>
              </a:solidFill>
              <a:ln w="15875" cap="rnd">
                <a:solidFill>
                  <a:schemeClr val="tx1">
                    <a:alpha val="3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1484ED-6706-6882-7EA9-1D3A01F054BD}"/>
                  </a:ext>
                </a:extLst>
              </p:cNvPr>
              <p:cNvSpPr txBox="1"/>
              <p:nvPr/>
            </p:nvSpPr>
            <p:spPr>
              <a:xfrm>
                <a:off x="1267531" y="4537764"/>
                <a:ext cx="67053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‘융합과학 탐구의 이해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융합과학 탐구의 과정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융합과학 탐구의 전망’의 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3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개 영역으로 구성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0F41370-2723-A21A-F4CF-B9DB80649CD2}"/>
                  </a:ext>
                </a:extLst>
              </p:cNvPr>
              <p:cNvSpPr txBox="1"/>
              <p:nvPr/>
            </p:nvSpPr>
            <p:spPr>
              <a:xfrm>
                <a:off x="1350086" y="5460936"/>
                <a:ext cx="65402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‘융합과학 탐구’ 에서는 디지털 탐구 도구 등을 활용한 융합적 탐구 활동 기반의 학습을 통해</a:t>
                </a:r>
                <a:b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</a:b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지식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이해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과정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기능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가치</a:t>
                </a:r>
                <a:r>
                  <a:rPr lang="en-US" altLang="ko-KR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태도의 세 차원을 종합적으로 함양</a:t>
                </a: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51EB7115-B473-474E-2B60-58BEAB960BC3}"/>
                </a:ext>
              </a:extLst>
            </p:cNvPr>
            <p:cNvGrpSpPr/>
            <p:nvPr/>
          </p:nvGrpSpPr>
          <p:grpSpPr>
            <a:xfrm>
              <a:off x="328311" y="1230346"/>
              <a:ext cx="8551552" cy="1567693"/>
              <a:chOff x="328311" y="1230346"/>
              <a:chExt cx="8551552" cy="1567693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77FE6383-A870-EEEC-834D-5FA5588C7A55}"/>
                  </a:ext>
                </a:extLst>
              </p:cNvPr>
              <p:cNvGrpSpPr/>
              <p:nvPr/>
            </p:nvGrpSpPr>
            <p:grpSpPr>
              <a:xfrm>
                <a:off x="328311" y="1230346"/>
                <a:ext cx="2969992" cy="246221"/>
                <a:chOff x="328311" y="1230346"/>
                <a:chExt cx="2969992" cy="246221"/>
              </a:xfrm>
            </p:grpSpPr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285605B4-982D-53DE-3D46-953FCD5981DB}"/>
                    </a:ext>
                  </a:extLst>
                </p:cNvPr>
                <p:cNvGrpSpPr/>
                <p:nvPr/>
              </p:nvGrpSpPr>
              <p:grpSpPr>
                <a:xfrm>
                  <a:off x="328311" y="1256741"/>
                  <a:ext cx="205541" cy="193430"/>
                  <a:chOff x="2066455" y="1023813"/>
                  <a:chExt cx="1257073" cy="1182993"/>
                </a:xfrm>
              </p:grpSpPr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14B041F5-5966-5BB1-300C-289244401D8F}"/>
                      </a:ext>
                    </a:extLst>
                  </p:cNvPr>
                  <p:cNvSpPr/>
                  <p:nvPr/>
                </p:nvSpPr>
                <p:spPr>
                  <a:xfrm>
                    <a:off x="2690131" y="1023813"/>
                    <a:ext cx="633397" cy="772730"/>
                  </a:xfrm>
                  <a:custGeom>
                    <a:avLst/>
                    <a:gdLst>
                      <a:gd name="connsiteX0" fmla="*/ 553276 w 633397"/>
                      <a:gd name="connsiteY0" fmla="*/ 438860 h 772730"/>
                      <a:gd name="connsiteX1" fmla="*/ 396399 w 633397"/>
                      <a:gd name="connsiteY1" fmla="*/ 336466 h 772730"/>
                      <a:gd name="connsiteX2" fmla="*/ 362109 w 633397"/>
                      <a:gd name="connsiteY2" fmla="*/ 148252 h 772730"/>
                      <a:gd name="connsiteX3" fmla="*/ 335344 w 633397"/>
                      <a:gd name="connsiteY3" fmla="*/ 82244 h 772730"/>
                      <a:gd name="connsiteX4" fmla="*/ 285338 w 633397"/>
                      <a:gd name="connsiteY4" fmla="*/ 31571 h 772730"/>
                      <a:gd name="connsiteX5" fmla="*/ 285338 w 633397"/>
                      <a:gd name="connsiteY5" fmla="*/ 31571 h 772730"/>
                      <a:gd name="connsiteX6" fmla="*/ 219710 w 633397"/>
                      <a:gd name="connsiteY6" fmla="*/ 3758 h 772730"/>
                      <a:gd name="connsiteX7" fmla="*/ 219425 w 633397"/>
                      <a:gd name="connsiteY7" fmla="*/ 3758 h 772730"/>
                      <a:gd name="connsiteX8" fmla="*/ 148178 w 633397"/>
                      <a:gd name="connsiteY8" fmla="*/ 3186 h 772730"/>
                      <a:gd name="connsiteX9" fmla="*/ 148082 w 633397"/>
                      <a:gd name="connsiteY9" fmla="*/ 3186 h 772730"/>
                      <a:gd name="connsiteX10" fmla="*/ 82169 w 633397"/>
                      <a:gd name="connsiteY10" fmla="*/ 29952 h 772730"/>
                      <a:gd name="connsiteX11" fmla="*/ 31401 w 633397"/>
                      <a:gd name="connsiteY11" fmla="*/ 80053 h 772730"/>
                      <a:gd name="connsiteX12" fmla="*/ 3779 w 633397"/>
                      <a:gd name="connsiteY12" fmla="*/ 145871 h 772730"/>
                      <a:gd name="connsiteX13" fmla="*/ 3779 w 633397"/>
                      <a:gd name="connsiteY13" fmla="*/ 145871 h 772730"/>
                      <a:gd name="connsiteX14" fmla="*/ 3302 w 633397"/>
                      <a:gd name="connsiteY14" fmla="*/ 217213 h 772730"/>
                      <a:gd name="connsiteX15" fmla="*/ 30068 w 633397"/>
                      <a:gd name="connsiteY15" fmla="*/ 283221 h 772730"/>
                      <a:gd name="connsiteX16" fmla="*/ 79979 w 633397"/>
                      <a:gd name="connsiteY16" fmla="*/ 333894 h 772730"/>
                      <a:gd name="connsiteX17" fmla="*/ 237903 w 633397"/>
                      <a:gd name="connsiteY17" fmla="*/ 438193 h 772730"/>
                      <a:gd name="connsiteX18" fmla="*/ 271145 w 633397"/>
                      <a:gd name="connsiteY18" fmla="*/ 624407 h 772730"/>
                      <a:gd name="connsiteX19" fmla="*/ 297911 w 633397"/>
                      <a:gd name="connsiteY19" fmla="*/ 690415 h 772730"/>
                      <a:gd name="connsiteX20" fmla="*/ 347917 w 633397"/>
                      <a:gd name="connsiteY20" fmla="*/ 741088 h 772730"/>
                      <a:gd name="connsiteX21" fmla="*/ 413735 w 633397"/>
                      <a:gd name="connsiteY21" fmla="*/ 768901 h 772730"/>
                      <a:gd name="connsiteX22" fmla="*/ 413735 w 633397"/>
                      <a:gd name="connsiteY22" fmla="*/ 768901 h 772730"/>
                      <a:gd name="connsiteX23" fmla="*/ 485172 w 633397"/>
                      <a:gd name="connsiteY23" fmla="*/ 769473 h 772730"/>
                      <a:gd name="connsiteX24" fmla="*/ 551180 w 633397"/>
                      <a:gd name="connsiteY24" fmla="*/ 742707 h 772730"/>
                      <a:gd name="connsiteX25" fmla="*/ 601758 w 633397"/>
                      <a:gd name="connsiteY25" fmla="*/ 692701 h 772730"/>
                      <a:gd name="connsiteX26" fmla="*/ 629571 w 633397"/>
                      <a:gd name="connsiteY26" fmla="*/ 626979 h 772730"/>
                      <a:gd name="connsiteX27" fmla="*/ 629666 w 633397"/>
                      <a:gd name="connsiteY27" fmla="*/ 626979 h 772730"/>
                      <a:gd name="connsiteX28" fmla="*/ 630048 w 633397"/>
                      <a:gd name="connsiteY28" fmla="*/ 555446 h 772730"/>
                      <a:gd name="connsiteX29" fmla="*/ 603282 w 633397"/>
                      <a:gd name="connsiteY29" fmla="*/ 489438 h 772730"/>
                      <a:gd name="connsiteX30" fmla="*/ 553276 w 633397"/>
                      <a:gd name="connsiteY30" fmla="*/ 438860 h 772730"/>
                      <a:gd name="connsiteX31" fmla="*/ 553276 w 633397"/>
                      <a:gd name="connsiteY31" fmla="*/ 438860 h 7727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397" h="772730">
                        <a:moveTo>
                          <a:pt x="553276" y="438860"/>
                        </a:moveTo>
                        <a:cubicBezTo>
                          <a:pt x="491649" y="397045"/>
                          <a:pt x="440881" y="401236"/>
                          <a:pt x="396399" y="336466"/>
                        </a:cubicBezTo>
                        <a:cubicBezTo>
                          <a:pt x="348298" y="266553"/>
                          <a:pt x="376397" y="222547"/>
                          <a:pt x="362109" y="148252"/>
                        </a:cubicBezTo>
                        <a:cubicBezTo>
                          <a:pt x="357728" y="125202"/>
                          <a:pt x="348869" y="102818"/>
                          <a:pt x="335344" y="82244"/>
                        </a:cubicBezTo>
                        <a:cubicBezTo>
                          <a:pt x="321818" y="61765"/>
                          <a:pt x="304769" y="44811"/>
                          <a:pt x="285338" y="31571"/>
                        </a:cubicBezTo>
                        <a:lnTo>
                          <a:pt x="285338" y="31571"/>
                        </a:lnTo>
                        <a:cubicBezTo>
                          <a:pt x="265335" y="17950"/>
                          <a:pt x="242951" y="8616"/>
                          <a:pt x="219710" y="3758"/>
                        </a:cubicBezTo>
                        <a:cubicBezTo>
                          <a:pt x="219710" y="3663"/>
                          <a:pt x="219615" y="3663"/>
                          <a:pt x="219425" y="3758"/>
                        </a:cubicBezTo>
                        <a:cubicBezTo>
                          <a:pt x="196088" y="-1005"/>
                          <a:pt x="171895" y="-1290"/>
                          <a:pt x="148178" y="3186"/>
                        </a:cubicBezTo>
                        <a:lnTo>
                          <a:pt x="148082" y="3186"/>
                        </a:lnTo>
                        <a:cubicBezTo>
                          <a:pt x="125032" y="7663"/>
                          <a:pt x="102648" y="16521"/>
                          <a:pt x="82169" y="29952"/>
                        </a:cubicBezTo>
                        <a:cubicBezTo>
                          <a:pt x="61595" y="43477"/>
                          <a:pt x="44546" y="60622"/>
                          <a:pt x="31401" y="80053"/>
                        </a:cubicBezTo>
                        <a:cubicBezTo>
                          <a:pt x="17876" y="100056"/>
                          <a:pt x="8541" y="122439"/>
                          <a:pt x="3779" y="145871"/>
                        </a:cubicBezTo>
                        <a:lnTo>
                          <a:pt x="3779" y="145871"/>
                        </a:lnTo>
                        <a:cubicBezTo>
                          <a:pt x="-1079" y="169112"/>
                          <a:pt x="-1270" y="193401"/>
                          <a:pt x="3302" y="217213"/>
                        </a:cubicBezTo>
                        <a:cubicBezTo>
                          <a:pt x="7684" y="240168"/>
                          <a:pt x="16542" y="262647"/>
                          <a:pt x="30068" y="283221"/>
                        </a:cubicBezTo>
                        <a:cubicBezTo>
                          <a:pt x="43593" y="303700"/>
                          <a:pt x="60643" y="320655"/>
                          <a:pt x="79979" y="333894"/>
                        </a:cubicBezTo>
                        <a:cubicBezTo>
                          <a:pt x="142177" y="376090"/>
                          <a:pt x="192088" y="369137"/>
                          <a:pt x="237903" y="438193"/>
                        </a:cubicBezTo>
                        <a:cubicBezTo>
                          <a:pt x="285528" y="510107"/>
                          <a:pt x="257048" y="550588"/>
                          <a:pt x="271145" y="624407"/>
                        </a:cubicBezTo>
                        <a:cubicBezTo>
                          <a:pt x="275527" y="647362"/>
                          <a:pt x="284385" y="669841"/>
                          <a:pt x="297911" y="690415"/>
                        </a:cubicBezTo>
                        <a:cubicBezTo>
                          <a:pt x="311436" y="710894"/>
                          <a:pt x="328486" y="727848"/>
                          <a:pt x="347917" y="741088"/>
                        </a:cubicBezTo>
                        <a:cubicBezTo>
                          <a:pt x="368015" y="754709"/>
                          <a:pt x="390398" y="764043"/>
                          <a:pt x="413735" y="768901"/>
                        </a:cubicBezTo>
                        <a:lnTo>
                          <a:pt x="413735" y="768901"/>
                        </a:lnTo>
                        <a:cubicBezTo>
                          <a:pt x="436880" y="773759"/>
                          <a:pt x="461169" y="774045"/>
                          <a:pt x="485172" y="769473"/>
                        </a:cubicBezTo>
                        <a:cubicBezTo>
                          <a:pt x="508223" y="765091"/>
                          <a:pt x="530607" y="756233"/>
                          <a:pt x="551180" y="742707"/>
                        </a:cubicBezTo>
                        <a:cubicBezTo>
                          <a:pt x="571659" y="729277"/>
                          <a:pt x="588614" y="712132"/>
                          <a:pt x="601758" y="692701"/>
                        </a:cubicBezTo>
                        <a:cubicBezTo>
                          <a:pt x="615379" y="672603"/>
                          <a:pt x="624809" y="650220"/>
                          <a:pt x="629571" y="626979"/>
                        </a:cubicBezTo>
                        <a:lnTo>
                          <a:pt x="629666" y="626979"/>
                        </a:lnTo>
                        <a:cubicBezTo>
                          <a:pt x="634429" y="603738"/>
                          <a:pt x="634715" y="579449"/>
                          <a:pt x="630048" y="555446"/>
                        </a:cubicBezTo>
                        <a:cubicBezTo>
                          <a:pt x="625666" y="532395"/>
                          <a:pt x="616808" y="510012"/>
                          <a:pt x="603282" y="489438"/>
                        </a:cubicBezTo>
                        <a:cubicBezTo>
                          <a:pt x="589757" y="468959"/>
                          <a:pt x="572707" y="452004"/>
                          <a:pt x="553276" y="438860"/>
                        </a:cubicBezTo>
                        <a:lnTo>
                          <a:pt x="553276" y="438860"/>
                        </a:lnTo>
                        <a:close/>
                      </a:path>
                    </a:pathLst>
                  </a:custGeom>
                  <a:solidFill>
                    <a:srgbClr val="B8A0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0D592874-8817-6892-C38E-8594BC3E381C}"/>
                      </a:ext>
                    </a:extLst>
                  </p:cNvPr>
                  <p:cNvSpPr/>
                  <p:nvPr/>
                </p:nvSpPr>
                <p:spPr>
                  <a:xfrm>
                    <a:off x="2066455" y="1434055"/>
                    <a:ext cx="633294" cy="772751"/>
                  </a:xfrm>
                  <a:custGeom>
                    <a:avLst/>
                    <a:gdLst>
                      <a:gd name="connsiteX0" fmla="*/ 335418 w 633294"/>
                      <a:gd name="connsiteY0" fmla="*/ 82339 h 772751"/>
                      <a:gd name="connsiteX1" fmla="*/ 285412 w 633294"/>
                      <a:gd name="connsiteY1" fmla="*/ 31571 h 772751"/>
                      <a:gd name="connsiteX2" fmla="*/ 219690 w 633294"/>
                      <a:gd name="connsiteY2" fmla="*/ 3758 h 772751"/>
                      <a:gd name="connsiteX3" fmla="*/ 219690 w 633294"/>
                      <a:gd name="connsiteY3" fmla="*/ 3758 h 772751"/>
                      <a:gd name="connsiteX4" fmla="*/ 148347 w 633294"/>
                      <a:gd name="connsiteY4" fmla="*/ 3186 h 772751"/>
                      <a:gd name="connsiteX5" fmla="*/ 82244 w 633294"/>
                      <a:gd name="connsiteY5" fmla="*/ 29952 h 772751"/>
                      <a:gd name="connsiteX6" fmla="*/ 31571 w 633294"/>
                      <a:gd name="connsiteY6" fmla="*/ 79958 h 772751"/>
                      <a:gd name="connsiteX7" fmla="*/ 31476 w 633294"/>
                      <a:gd name="connsiteY7" fmla="*/ 79958 h 772751"/>
                      <a:gd name="connsiteX8" fmla="*/ 3758 w 633294"/>
                      <a:gd name="connsiteY8" fmla="*/ 145680 h 772751"/>
                      <a:gd name="connsiteX9" fmla="*/ 3758 w 633294"/>
                      <a:gd name="connsiteY9" fmla="*/ 145966 h 772751"/>
                      <a:gd name="connsiteX10" fmla="*/ 3186 w 633294"/>
                      <a:gd name="connsiteY10" fmla="*/ 217213 h 772751"/>
                      <a:gd name="connsiteX11" fmla="*/ 3186 w 633294"/>
                      <a:gd name="connsiteY11" fmla="*/ 217213 h 772751"/>
                      <a:gd name="connsiteX12" fmla="*/ 29856 w 633294"/>
                      <a:gd name="connsiteY12" fmla="*/ 283221 h 772751"/>
                      <a:gd name="connsiteX13" fmla="*/ 79863 w 633294"/>
                      <a:gd name="connsiteY13" fmla="*/ 333894 h 772751"/>
                      <a:gd name="connsiteX14" fmla="*/ 239121 w 633294"/>
                      <a:gd name="connsiteY14" fmla="*/ 439908 h 772751"/>
                      <a:gd name="connsiteX15" fmla="*/ 271029 w 633294"/>
                      <a:gd name="connsiteY15" fmla="*/ 624502 h 772751"/>
                      <a:gd name="connsiteX16" fmla="*/ 271029 w 633294"/>
                      <a:gd name="connsiteY16" fmla="*/ 624502 h 772751"/>
                      <a:gd name="connsiteX17" fmla="*/ 297699 w 633294"/>
                      <a:gd name="connsiteY17" fmla="*/ 690510 h 772751"/>
                      <a:gd name="connsiteX18" fmla="*/ 347706 w 633294"/>
                      <a:gd name="connsiteY18" fmla="*/ 741183 h 772751"/>
                      <a:gd name="connsiteX19" fmla="*/ 413523 w 633294"/>
                      <a:gd name="connsiteY19" fmla="*/ 769092 h 772751"/>
                      <a:gd name="connsiteX20" fmla="*/ 413619 w 633294"/>
                      <a:gd name="connsiteY20" fmla="*/ 769092 h 772751"/>
                      <a:gd name="connsiteX21" fmla="*/ 485056 w 633294"/>
                      <a:gd name="connsiteY21" fmla="*/ 769473 h 772751"/>
                      <a:gd name="connsiteX22" fmla="*/ 550969 w 633294"/>
                      <a:gd name="connsiteY22" fmla="*/ 742803 h 772751"/>
                      <a:gd name="connsiteX23" fmla="*/ 601642 w 633294"/>
                      <a:gd name="connsiteY23" fmla="*/ 692796 h 772751"/>
                      <a:gd name="connsiteX24" fmla="*/ 629550 w 633294"/>
                      <a:gd name="connsiteY24" fmla="*/ 626979 h 772751"/>
                      <a:gd name="connsiteX25" fmla="*/ 629550 w 633294"/>
                      <a:gd name="connsiteY25" fmla="*/ 626979 h 772751"/>
                      <a:gd name="connsiteX26" fmla="*/ 630027 w 633294"/>
                      <a:gd name="connsiteY26" fmla="*/ 555446 h 772751"/>
                      <a:gd name="connsiteX27" fmla="*/ 603261 w 633294"/>
                      <a:gd name="connsiteY27" fmla="*/ 489533 h 772751"/>
                      <a:gd name="connsiteX28" fmla="*/ 553255 w 633294"/>
                      <a:gd name="connsiteY28" fmla="*/ 438765 h 772751"/>
                      <a:gd name="connsiteX29" fmla="*/ 395331 w 633294"/>
                      <a:gd name="connsiteY29" fmla="*/ 334561 h 772751"/>
                      <a:gd name="connsiteX30" fmla="*/ 362088 w 633294"/>
                      <a:gd name="connsiteY30" fmla="*/ 148157 h 772751"/>
                      <a:gd name="connsiteX31" fmla="*/ 335323 w 633294"/>
                      <a:gd name="connsiteY31" fmla="*/ 82244 h 772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294" h="772751">
                        <a:moveTo>
                          <a:pt x="335418" y="82339"/>
                        </a:moveTo>
                        <a:cubicBezTo>
                          <a:pt x="321893" y="61765"/>
                          <a:pt x="304748" y="44715"/>
                          <a:pt x="285412" y="31571"/>
                        </a:cubicBezTo>
                        <a:cubicBezTo>
                          <a:pt x="265314" y="17950"/>
                          <a:pt x="242931" y="8616"/>
                          <a:pt x="219690" y="3758"/>
                        </a:cubicBezTo>
                        <a:lnTo>
                          <a:pt x="219690" y="3758"/>
                        </a:lnTo>
                        <a:cubicBezTo>
                          <a:pt x="196353" y="-1005"/>
                          <a:pt x="172065" y="-1290"/>
                          <a:pt x="148347" y="3186"/>
                        </a:cubicBezTo>
                        <a:cubicBezTo>
                          <a:pt x="125297" y="7568"/>
                          <a:pt x="102818" y="16426"/>
                          <a:pt x="82244" y="29952"/>
                        </a:cubicBezTo>
                        <a:cubicBezTo>
                          <a:pt x="61765" y="43477"/>
                          <a:pt x="44811" y="60527"/>
                          <a:pt x="31571" y="79958"/>
                        </a:cubicBezTo>
                        <a:lnTo>
                          <a:pt x="31476" y="79958"/>
                        </a:lnTo>
                        <a:cubicBezTo>
                          <a:pt x="17950" y="99960"/>
                          <a:pt x="8616" y="122344"/>
                          <a:pt x="3758" y="145680"/>
                        </a:cubicBezTo>
                        <a:cubicBezTo>
                          <a:pt x="3663" y="145680"/>
                          <a:pt x="3567" y="145776"/>
                          <a:pt x="3758" y="145966"/>
                        </a:cubicBezTo>
                        <a:cubicBezTo>
                          <a:pt x="-1005" y="169302"/>
                          <a:pt x="-1290" y="193496"/>
                          <a:pt x="3186" y="217213"/>
                        </a:cubicBezTo>
                        <a:lnTo>
                          <a:pt x="3186" y="217213"/>
                        </a:lnTo>
                        <a:cubicBezTo>
                          <a:pt x="7568" y="240359"/>
                          <a:pt x="16426" y="262743"/>
                          <a:pt x="29856" y="283221"/>
                        </a:cubicBezTo>
                        <a:cubicBezTo>
                          <a:pt x="43382" y="303700"/>
                          <a:pt x="60432" y="320750"/>
                          <a:pt x="79863" y="333894"/>
                        </a:cubicBezTo>
                        <a:cubicBezTo>
                          <a:pt x="142442" y="376376"/>
                          <a:pt x="193972" y="367994"/>
                          <a:pt x="239121" y="439908"/>
                        </a:cubicBezTo>
                        <a:cubicBezTo>
                          <a:pt x="280935" y="506392"/>
                          <a:pt x="257028" y="551350"/>
                          <a:pt x="271029" y="624502"/>
                        </a:cubicBezTo>
                        <a:lnTo>
                          <a:pt x="271029" y="624502"/>
                        </a:lnTo>
                        <a:cubicBezTo>
                          <a:pt x="275411" y="647648"/>
                          <a:pt x="284269" y="670032"/>
                          <a:pt x="297699" y="690510"/>
                        </a:cubicBezTo>
                        <a:cubicBezTo>
                          <a:pt x="311225" y="710989"/>
                          <a:pt x="328275" y="728039"/>
                          <a:pt x="347706" y="741183"/>
                        </a:cubicBezTo>
                        <a:cubicBezTo>
                          <a:pt x="367899" y="754899"/>
                          <a:pt x="390378" y="764329"/>
                          <a:pt x="413523" y="769092"/>
                        </a:cubicBezTo>
                        <a:lnTo>
                          <a:pt x="413619" y="769092"/>
                        </a:lnTo>
                        <a:cubicBezTo>
                          <a:pt x="436955" y="773759"/>
                          <a:pt x="461244" y="774045"/>
                          <a:pt x="485056" y="769473"/>
                        </a:cubicBezTo>
                        <a:cubicBezTo>
                          <a:pt x="508107" y="765091"/>
                          <a:pt x="530490" y="756233"/>
                          <a:pt x="550969" y="742803"/>
                        </a:cubicBezTo>
                        <a:cubicBezTo>
                          <a:pt x="571543" y="729277"/>
                          <a:pt x="588498" y="712227"/>
                          <a:pt x="601642" y="692796"/>
                        </a:cubicBezTo>
                        <a:cubicBezTo>
                          <a:pt x="615358" y="672603"/>
                          <a:pt x="624788" y="650124"/>
                          <a:pt x="629550" y="626979"/>
                        </a:cubicBezTo>
                        <a:lnTo>
                          <a:pt x="629550" y="626979"/>
                        </a:lnTo>
                        <a:cubicBezTo>
                          <a:pt x="634313" y="603547"/>
                          <a:pt x="634599" y="579258"/>
                          <a:pt x="630027" y="555446"/>
                        </a:cubicBezTo>
                        <a:cubicBezTo>
                          <a:pt x="625645" y="532395"/>
                          <a:pt x="616787" y="510012"/>
                          <a:pt x="603261" y="489533"/>
                        </a:cubicBezTo>
                        <a:cubicBezTo>
                          <a:pt x="589736" y="468959"/>
                          <a:pt x="572591" y="451909"/>
                          <a:pt x="553255" y="438765"/>
                        </a:cubicBezTo>
                        <a:cubicBezTo>
                          <a:pt x="490962" y="396569"/>
                          <a:pt x="442479" y="406761"/>
                          <a:pt x="395331" y="334561"/>
                        </a:cubicBezTo>
                        <a:cubicBezTo>
                          <a:pt x="349992" y="265124"/>
                          <a:pt x="376185" y="221976"/>
                          <a:pt x="362088" y="148157"/>
                        </a:cubicBezTo>
                        <a:cubicBezTo>
                          <a:pt x="357707" y="125106"/>
                          <a:pt x="348849" y="102723"/>
                          <a:pt x="335323" y="82244"/>
                        </a:cubicBezTo>
                        <a:close/>
                      </a:path>
                    </a:pathLst>
                  </a:custGeom>
                  <a:solidFill>
                    <a:srgbClr val="6ED5B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416E176A-82EC-0D03-0B9D-0552E5C84BE7}"/>
                      </a:ext>
                    </a:extLst>
                  </p:cNvPr>
                  <p:cNvSpPr/>
                  <p:nvPr/>
                </p:nvSpPr>
                <p:spPr>
                  <a:xfrm>
                    <a:off x="2515252" y="1432722"/>
                    <a:ext cx="633397" cy="772730"/>
                  </a:xfrm>
                  <a:custGeom>
                    <a:avLst/>
                    <a:gdLst>
                      <a:gd name="connsiteX0" fmla="*/ 335344 w 633397"/>
                      <a:gd name="connsiteY0" fmla="*/ 82244 h 772730"/>
                      <a:gd name="connsiteX1" fmla="*/ 285338 w 633397"/>
                      <a:gd name="connsiteY1" fmla="*/ 31571 h 772730"/>
                      <a:gd name="connsiteX2" fmla="*/ 285338 w 633397"/>
                      <a:gd name="connsiteY2" fmla="*/ 31571 h 772730"/>
                      <a:gd name="connsiteX3" fmla="*/ 219710 w 633397"/>
                      <a:gd name="connsiteY3" fmla="*/ 3758 h 772730"/>
                      <a:gd name="connsiteX4" fmla="*/ 219425 w 633397"/>
                      <a:gd name="connsiteY4" fmla="*/ 3758 h 772730"/>
                      <a:gd name="connsiteX5" fmla="*/ 148178 w 633397"/>
                      <a:gd name="connsiteY5" fmla="*/ 3186 h 772730"/>
                      <a:gd name="connsiteX6" fmla="*/ 148082 w 633397"/>
                      <a:gd name="connsiteY6" fmla="*/ 3186 h 772730"/>
                      <a:gd name="connsiteX7" fmla="*/ 82169 w 633397"/>
                      <a:gd name="connsiteY7" fmla="*/ 29952 h 772730"/>
                      <a:gd name="connsiteX8" fmla="*/ 31401 w 633397"/>
                      <a:gd name="connsiteY8" fmla="*/ 80053 h 772730"/>
                      <a:gd name="connsiteX9" fmla="*/ 3779 w 633397"/>
                      <a:gd name="connsiteY9" fmla="*/ 145871 h 772730"/>
                      <a:gd name="connsiteX10" fmla="*/ 3779 w 633397"/>
                      <a:gd name="connsiteY10" fmla="*/ 145871 h 772730"/>
                      <a:gd name="connsiteX11" fmla="*/ 3302 w 633397"/>
                      <a:gd name="connsiteY11" fmla="*/ 217213 h 772730"/>
                      <a:gd name="connsiteX12" fmla="*/ 30068 w 633397"/>
                      <a:gd name="connsiteY12" fmla="*/ 283221 h 772730"/>
                      <a:gd name="connsiteX13" fmla="*/ 79979 w 633397"/>
                      <a:gd name="connsiteY13" fmla="*/ 333894 h 772730"/>
                      <a:gd name="connsiteX14" fmla="*/ 237903 w 633397"/>
                      <a:gd name="connsiteY14" fmla="*/ 438193 h 772730"/>
                      <a:gd name="connsiteX15" fmla="*/ 271145 w 633397"/>
                      <a:gd name="connsiteY15" fmla="*/ 624407 h 772730"/>
                      <a:gd name="connsiteX16" fmla="*/ 297911 w 633397"/>
                      <a:gd name="connsiteY16" fmla="*/ 690415 h 772730"/>
                      <a:gd name="connsiteX17" fmla="*/ 347917 w 633397"/>
                      <a:gd name="connsiteY17" fmla="*/ 741088 h 772730"/>
                      <a:gd name="connsiteX18" fmla="*/ 413735 w 633397"/>
                      <a:gd name="connsiteY18" fmla="*/ 768901 h 772730"/>
                      <a:gd name="connsiteX19" fmla="*/ 413735 w 633397"/>
                      <a:gd name="connsiteY19" fmla="*/ 768901 h 772730"/>
                      <a:gd name="connsiteX20" fmla="*/ 485172 w 633397"/>
                      <a:gd name="connsiteY20" fmla="*/ 769473 h 772730"/>
                      <a:gd name="connsiteX21" fmla="*/ 551180 w 633397"/>
                      <a:gd name="connsiteY21" fmla="*/ 742707 h 772730"/>
                      <a:gd name="connsiteX22" fmla="*/ 601758 w 633397"/>
                      <a:gd name="connsiteY22" fmla="*/ 692701 h 772730"/>
                      <a:gd name="connsiteX23" fmla="*/ 629571 w 633397"/>
                      <a:gd name="connsiteY23" fmla="*/ 626979 h 772730"/>
                      <a:gd name="connsiteX24" fmla="*/ 629667 w 633397"/>
                      <a:gd name="connsiteY24" fmla="*/ 626979 h 772730"/>
                      <a:gd name="connsiteX25" fmla="*/ 630047 w 633397"/>
                      <a:gd name="connsiteY25" fmla="*/ 555446 h 772730"/>
                      <a:gd name="connsiteX26" fmla="*/ 603282 w 633397"/>
                      <a:gd name="connsiteY26" fmla="*/ 489438 h 772730"/>
                      <a:gd name="connsiteX27" fmla="*/ 553276 w 633397"/>
                      <a:gd name="connsiteY27" fmla="*/ 438860 h 772730"/>
                      <a:gd name="connsiteX28" fmla="*/ 553276 w 633397"/>
                      <a:gd name="connsiteY28" fmla="*/ 438860 h 772730"/>
                      <a:gd name="connsiteX29" fmla="*/ 396399 w 633397"/>
                      <a:gd name="connsiteY29" fmla="*/ 336371 h 772730"/>
                      <a:gd name="connsiteX30" fmla="*/ 362109 w 633397"/>
                      <a:gd name="connsiteY30" fmla="*/ 148157 h 772730"/>
                      <a:gd name="connsiteX31" fmla="*/ 335344 w 633397"/>
                      <a:gd name="connsiteY31" fmla="*/ 82149 h 7727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33397" h="772730">
                        <a:moveTo>
                          <a:pt x="335344" y="82244"/>
                        </a:moveTo>
                        <a:cubicBezTo>
                          <a:pt x="321818" y="61765"/>
                          <a:pt x="304769" y="44811"/>
                          <a:pt x="285338" y="31571"/>
                        </a:cubicBezTo>
                        <a:lnTo>
                          <a:pt x="285338" y="31571"/>
                        </a:lnTo>
                        <a:cubicBezTo>
                          <a:pt x="265335" y="17950"/>
                          <a:pt x="242951" y="8616"/>
                          <a:pt x="219710" y="3758"/>
                        </a:cubicBezTo>
                        <a:cubicBezTo>
                          <a:pt x="219710" y="3663"/>
                          <a:pt x="219615" y="3663"/>
                          <a:pt x="219425" y="3758"/>
                        </a:cubicBezTo>
                        <a:cubicBezTo>
                          <a:pt x="196088" y="-1005"/>
                          <a:pt x="171895" y="-1290"/>
                          <a:pt x="148178" y="3186"/>
                        </a:cubicBezTo>
                        <a:lnTo>
                          <a:pt x="148082" y="3186"/>
                        </a:lnTo>
                        <a:cubicBezTo>
                          <a:pt x="125032" y="7663"/>
                          <a:pt x="102648" y="16521"/>
                          <a:pt x="82169" y="29952"/>
                        </a:cubicBezTo>
                        <a:cubicBezTo>
                          <a:pt x="61595" y="43477"/>
                          <a:pt x="44546" y="60622"/>
                          <a:pt x="31401" y="80053"/>
                        </a:cubicBezTo>
                        <a:cubicBezTo>
                          <a:pt x="17876" y="100056"/>
                          <a:pt x="8541" y="122439"/>
                          <a:pt x="3779" y="145871"/>
                        </a:cubicBezTo>
                        <a:lnTo>
                          <a:pt x="3779" y="145871"/>
                        </a:lnTo>
                        <a:cubicBezTo>
                          <a:pt x="-1079" y="169112"/>
                          <a:pt x="-1270" y="193401"/>
                          <a:pt x="3302" y="217213"/>
                        </a:cubicBezTo>
                        <a:cubicBezTo>
                          <a:pt x="7684" y="240168"/>
                          <a:pt x="16542" y="262647"/>
                          <a:pt x="30068" y="283221"/>
                        </a:cubicBezTo>
                        <a:cubicBezTo>
                          <a:pt x="43593" y="303700"/>
                          <a:pt x="60643" y="320655"/>
                          <a:pt x="79979" y="333894"/>
                        </a:cubicBezTo>
                        <a:cubicBezTo>
                          <a:pt x="142177" y="376090"/>
                          <a:pt x="192088" y="369137"/>
                          <a:pt x="237903" y="438193"/>
                        </a:cubicBezTo>
                        <a:cubicBezTo>
                          <a:pt x="285528" y="510107"/>
                          <a:pt x="257048" y="550588"/>
                          <a:pt x="271145" y="624407"/>
                        </a:cubicBezTo>
                        <a:cubicBezTo>
                          <a:pt x="275527" y="647362"/>
                          <a:pt x="284385" y="669841"/>
                          <a:pt x="297911" y="690415"/>
                        </a:cubicBezTo>
                        <a:cubicBezTo>
                          <a:pt x="311436" y="710894"/>
                          <a:pt x="328486" y="727848"/>
                          <a:pt x="347917" y="741088"/>
                        </a:cubicBezTo>
                        <a:cubicBezTo>
                          <a:pt x="368015" y="754709"/>
                          <a:pt x="390398" y="764043"/>
                          <a:pt x="413735" y="768901"/>
                        </a:cubicBezTo>
                        <a:lnTo>
                          <a:pt x="413735" y="768901"/>
                        </a:lnTo>
                        <a:cubicBezTo>
                          <a:pt x="436880" y="773759"/>
                          <a:pt x="461169" y="774045"/>
                          <a:pt x="485172" y="769473"/>
                        </a:cubicBezTo>
                        <a:cubicBezTo>
                          <a:pt x="508223" y="765091"/>
                          <a:pt x="530606" y="756233"/>
                          <a:pt x="551180" y="742707"/>
                        </a:cubicBezTo>
                        <a:cubicBezTo>
                          <a:pt x="571659" y="729277"/>
                          <a:pt x="588614" y="712132"/>
                          <a:pt x="601758" y="692701"/>
                        </a:cubicBezTo>
                        <a:cubicBezTo>
                          <a:pt x="615379" y="672603"/>
                          <a:pt x="624809" y="650220"/>
                          <a:pt x="629571" y="626979"/>
                        </a:cubicBezTo>
                        <a:lnTo>
                          <a:pt x="629667" y="626979"/>
                        </a:lnTo>
                        <a:cubicBezTo>
                          <a:pt x="634429" y="603738"/>
                          <a:pt x="634715" y="579449"/>
                          <a:pt x="630047" y="555446"/>
                        </a:cubicBezTo>
                        <a:cubicBezTo>
                          <a:pt x="625666" y="532395"/>
                          <a:pt x="616808" y="510012"/>
                          <a:pt x="603282" y="489438"/>
                        </a:cubicBezTo>
                        <a:cubicBezTo>
                          <a:pt x="589757" y="468959"/>
                          <a:pt x="572707" y="452004"/>
                          <a:pt x="553276" y="438860"/>
                        </a:cubicBezTo>
                        <a:lnTo>
                          <a:pt x="553276" y="438860"/>
                        </a:lnTo>
                        <a:cubicBezTo>
                          <a:pt x="491649" y="396950"/>
                          <a:pt x="440881" y="401141"/>
                          <a:pt x="396399" y="336371"/>
                        </a:cubicBezTo>
                        <a:cubicBezTo>
                          <a:pt x="348298" y="266457"/>
                          <a:pt x="376397" y="222452"/>
                          <a:pt x="362109" y="148157"/>
                        </a:cubicBezTo>
                        <a:cubicBezTo>
                          <a:pt x="357728" y="125106"/>
                          <a:pt x="348869" y="102723"/>
                          <a:pt x="335344" y="82149"/>
                        </a:cubicBezTo>
                        <a:close/>
                      </a:path>
                    </a:pathLst>
                  </a:custGeom>
                  <a:solidFill>
                    <a:srgbClr val="779EE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8AAF6213-B3A3-F3AF-BF82-D2AF7E93F6A0}"/>
                      </a:ext>
                    </a:extLst>
                  </p:cNvPr>
                  <p:cNvSpPr/>
                  <p:nvPr/>
                </p:nvSpPr>
                <p:spPr>
                  <a:xfrm>
                    <a:off x="2248976" y="1028884"/>
                    <a:ext cx="364753" cy="364753"/>
                  </a:xfrm>
                  <a:custGeom>
                    <a:avLst/>
                    <a:gdLst>
                      <a:gd name="connsiteX0" fmla="*/ 282627 w 364753"/>
                      <a:gd name="connsiteY0" fmla="*/ 334729 h 364753"/>
                      <a:gd name="connsiteX1" fmla="*/ 334729 w 364753"/>
                      <a:gd name="connsiteY1" fmla="*/ 82126 h 364753"/>
                      <a:gd name="connsiteX2" fmla="*/ 82126 w 364753"/>
                      <a:gd name="connsiteY2" fmla="*/ 30024 h 364753"/>
                      <a:gd name="connsiteX3" fmla="*/ 30024 w 364753"/>
                      <a:gd name="connsiteY3" fmla="*/ 282627 h 364753"/>
                      <a:gd name="connsiteX4" fmla="*/ 282627 w 364753"/>
                      <a:gd name="connsiteY4" fmla="*/ 334729 h 36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4753" h="364753">
                        <a:moveTo>
                          <a:pt x="282627" y="334729"/>
                        </a:moveTo>
                        <a:cubicBezTo>
                          <a:pt x="366733" y="279389"/>
                          <a:pt x="390069" y="166232"/>
                          <a:pt x="334729" y="82126"/>
                        </a:cubicBezTo>
                        <a:cubicBezTo>
                          <a:pt x="279389" y="-1980"/>
                          <a:pt x="166327" y="-25316"/>
                          <a:pt x="82126" y="30024"/>
                        </a:cubicBezTo>
                        <a:cubicBezTo>
                          <a:pt x="-1980" y="85364"/>
                          <a:pt x="-25316" y="198521"/>
                          <a:pt x="30024" y="282627"/>
                        </a:cubicBezTo>
                        <a:cubicBezTo>
                          <a:pt x="85364" y="366733"/>
                          <a:pt x="198521" y="390069"/>
                          <a:pt x="282627" y="334729"/>
                        </a:cubicBezTo>
                        <a:close/>
                      </a:path>
                    </a:pathLst>
                  </a:custGeom>
                  <a:solidFill>
                    <a:srgbClr val="6ED5BF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638BA9F-1019-DC4E-42EF-B32A7530D25D}"/>
                    </a:ext>
                  </a:extLst>
                </p:cNvPr>
                <p:cNvSpPr txBox="1"/>
                <p:nvPr/>
              </p:nvSpPr>
              <p:spPr>
                <a:xfrm>
                  <a:off x="592434" y="1230346"/>
                  <a:ext cx="27058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‘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융합과학 탐구</a:t>
                  </a:r>
                  <a:r>
                    <a:rPr lang="en-US" altLang="ko-KR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’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rgbClr val="8F519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 </a:t>
                  </a:r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과목의 주요 내용</a:t>
                  </a:r>
                  <a:endParaRPr lang="ko-KR" altLang="en-US" sz="16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A82248CA-9CF1-0CB6-F2FF-2A14D5C5FC4E}"/>
                  </a:ext>
                </a:extLst>
              </p:cNvPr>
              <p:cNvGrpSpPr/>
              <p:nvPr/>
            </p:nvGrpSpPr>
            <p:grpSpPr>
              <a:xfrm>
                <a:off x="592434" y="1570554"/>
                <a:ext cx="8287429" cy="1227485"/>
                <a:chOff x="592434" y="1570554"/>
                <a:chExt cx="8287429" cy="1227485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AD1C1EE5-4492-E924-4300-FA611A810885}"/>
                    </a:ext>
                  </a:extLst>
                </p:cNvPr>
                <p:cNvGrpSpPr/>
                <p:nvPr/>
              </p:nvGrpSpPr>
              <p:grpSpPr>
                <a:xfrm>
                  <a:off x="592434" y="1570554"/>
                  <a:ext cx="8157585" cy="400110"/>
                  <a:chOff x="589125" y="1570554"/>
                  <a:chExt cx="8157585" cy="400110"/>
                </a:xfrm>
              </p:grpSpPr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24545770-CEB6-7DCE-D5C3-D85788C6DF88}"/>
                      </a:ext>
                    </a:extLst>
                  </p:cNvPr>
                  <p:cNvSpPr txBox="1"/>
                  <p:nvPr/>
                </p:nvSpPr>
                <p:spPr>
                  <a:xfrm>
                    <a:off x="831082" y="1570554"/>
                    <a:ext cx="7915628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‘융합과학 탐구’는 빅데이터</a:t>
                    </a:r>
                    <a:r>
                      <a:rPr lang="en-US" altLang="ko-KR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인공지능</a:t>
                    </a:r>
                    <a:r>
                      <a:rPr lang="en-US" altLang="ko-KR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모의실험 등을 이용한 탐구 활동을 통해 융합과학의 역할과 필요성을 이해하고</a:t>
                    </a:r>
                    <a:r>
                      <a:rPr lang="en-US" altLang="ko-KR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,</a:t>
                    </a:r>
                  </a:p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융합적 사고 능력과 탐구 능력을 함양하기 위한 과목</a:t>
                    </a:r>
                  </a:p>
                </p:txBody>
              </p:sp>
              <p:grpSp>
                <p:nvGrpSpPr>
                  <p:cNvPr id="54" name="그룹 53">
                    <a:extLst>
                      <a:ext uri="{FF2B5EF4-FFF2-40B4-BE49-F238E27FC236}">
                        <a16:creationId xmlns:a16="http://schemas.microsoft.com/office/drawing/2014/main" id="{94ADCFDC-82C4-9B46-780E-65E341D0BA4F}"/>
                      </a:ext>
                    </a:extLst>
                  </p:cNvPr>
                  <p:cNvGrpSpPr/>
                  <p:nvPr/>
                </p:nvGrpSpPr>
                <p:grpSpPr>
                  <a:xfrm>
                    <a:off x="589125" y="1588186"/>
                    <a:ext cx="169607" cy="164793"/>
                    <a:chOff x="2553030" y="2601299"/>
                    <a:chExt cx="162989" cy="158363"/>
                  </a:xfrm>
                </p:grpSpPr>
                <p:sp>
                  <p:nvSpPr>
                    <p:cNvPr id="65" name="자유형: 도형 64">
                      <a:extLst>
                        <a:ext uri="{FF2B5EF4-FFF2-40B4-BE49-F238E27FC236}">
                          <a16:creationId xmlns:a16="http://schemas.microsoft.com/office/drawing/2014/main" id="{9B7B892B-27AF-DCDE-BDC7-3075ABCC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66" name="자유형: 도형 65">
                      <a:extLst>
                        <a:ext uri="{FF2B5EF4-FFF2-40B4-BE49-F238E27FC236}">
                          <a16:creationId xmlns:a16="http://schemas.microsoft.com/office/drawing/2014/main" id="{461EAD8B-11CD-3A70-BCEA-304B2B6F87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</p:grp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09670DE3-0EE0-ECB8-B9A5-63A805447690}"/>
                    </a:ext>
                  </a:extLst>
                </p:cNvPr>
                <p:cNvGrpSpPr/>
                <p:nvPr/>
              </p:nvGrpSpPr>
              <p:grpSpPr>
                <a:xfrm>
                  <a:off x="592434" y="2084269"/>
                  <a:ext cx="7745614" cy="400110"/>
                  <a:chOff x="589125" y="1562860"/>
                  <a:chExt cx="7745614" cy="400110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1E712913-C500-55F7-3CAD-18752B397FE8}"/>
                      </a:ext>
                    </a:extLst>
                  </p:cNvPr>
                  <p:cNvSpPr txBox="1"/>
                  <p:nvPr/>
                </p:nvSpPr>
                <p:spPr>
                  <a:xfrm>
                    <a:off x="831082" y="1562860"/>
                    <a:ext cx="7503657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‘융합과학 탐구’는 과학적 소양을 갖추고 더불어 살아가는 창의적인 사람을 기르기 위해 사회 문제의 해결을 위한</a:t>
                    </a:r>
                    <a:br>
                      <a:rPr lang="en-US" altLang="ko-KR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</a:b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융합과학적 접근 방법을 탐색할 수 있는 기회를 제공</a:t>
                    </a:r>
                  </a:p>
                </p:txBody>
              </p:sp>
              <p:grpSp>
                <p:nvGrpSpPr>
                  <p:cNvPr id="69" name="그룹 68">
                    <a:extLst>
                      <a:ext uri="{FF2B5EF4-FFF2-40B4-BE49-F238E27FC236}">
                        <a16:creationId xmlns:a16="http://schemas.microsoft.com/office/drawing/2014/main" id="{3F63562A-27F7-9F5B-C0F1-8BC8BBAF96F7}"/>
                      </a:ext>
                    </a:extLst>
                  </p:cNvPr>
                  <p:cNvGrpSpPr/>
                  <p:nvPr/>
                </p:nvGrpSpPr>
                <p:grpSpPr>
                  <a:xfrm>
                    <a:off x="589125" y="1588186"/>
                    <a:ext cx="169607" cy="164793"/>
                    <a:chOff x="2553030" y="2601299"/>
                    <a:chExt cx="162989" cy="158363"/>
                  </a:xfrm>
                </p:grpSpPr>
                <p:sp>
                  <p:nvSpPr>
                    <p:cNvPr id="70" name="자유형: 도형 69">
                      <a:extLst>
                        <a:ext uri="{FF2B5EF4-FFF2-40B4-BE49-F238E27FC236}">
                          <a16:creationId xmlns:a16="http://schemas.microsoft.com/office/drawing/2014/main" id="{7324C121-626F-8488-0BAA-16A1EC6DFB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71" name="자유형: 도형 70">
                      <a:extLst>
                        <a:ext uri="{FF2B5EF4-FFF2-40B4-BE49-F238E27FC236}">
                          <a16:creationId xmlns:a16="http://schemas.microsoft.com/office/drawing/2014/main" id="{74623C9D-523C-36C2-84A9-3E48B358AA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</p:grp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D35F5312-5D26-021C-4D38-6AC780233511}"/>
                    </a:ext>
                  </a:extLst>
                </p:cNvPr>
                <p:cNvGrpSpPr/>
                <p:nvPr/>
              </p:nvGrpSpPr>
              <p:grpSpPr>
                <a:xfrm>
                  <a:off x="592434" y="2597984"/>
                  <a:ext cx="8287429" cy="200055"/>
                  <a:chOff x="589125" y="1570554"/>
                  <a:chExt cx="8287429" cy="200055"/>
                </a:xfrm>
              </p:grpSpPr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FA77F5AE-20C8-7437-D02B-105FCA169801}"/>
                      </a:ext>
                    </a:extLst>
                  </p:cNvPr>
                  <p:cNvSpPr txBox="1"/>
                  <p:nvPr/>
                </p:nvSpPr>
                <p:spPr>
                  <a:xfrm>
                    <a:off x="831082" y="1570554"/>
                    <a:ext cx="804547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buClr>
                        <a:srgbClr val="286EB4"/>
                      </a:buClr>
                    </a:pPr>
                    <a:r>
                      <a:rPr lang="ko-KR" altLang="en-US" sz="1300" dirty="0">
                        <a:ln>
                          <a:solidFill>
                            <a:schemeClr val="accent3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융합과학의 가치와 유용성을 이해하고 일상생활의 문제를 융합적이고 창의적으로 해결할 수 있는 역량을 기르는 데 중점</a:t>
                    </a:r>
                  </a:p>
                </p:txBody>
              </p:sp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EB5C21A6-F532-E217-805B-DB9DF593850A}"/>
                      </a:ext>
                    </a:extLst>
                  </p:cNvPr>
                  <p:cNvGrpSpPr/>
                  <p:nvPr/>
                </p:nvGrpSpPr>
                <p:grpSpPr>
                  <a:xfrm>
                    <a:off x="589125" y="1588186"/>
                    <a:ext cx="169607" cy="164793"/>
                    <a:chOff x="2553030" y="2601299"/>
                    <a:chExt cx="162989" cy="158363"/>
                  </a:xfrm>
                </p:grpSpPr>
                <p:sp>
                  <p:nvSpPr>
                    <p:cNvPr id="107" name="자유형: 도형 106">
                      <a:extLst>
                        <a:ext uri="{FF2B5EF4-FFF2-40B4-BE49-F238E27FC236}">
                          <a16:creationId xmlns:a16="http://schemas.microsoft.com/office/drawing/2014/main" id="{8F72CC73-FE96-B255-79BF-681BAF107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663" y="2620342"/>
                      <a:ext cx="133356" cy="108081"/>
                    </a:xfrm>
                    <a:custGeom>
                      <a:avLst/>
                      <a:gdLst>
                        <a:gd name="connsiteX0" fmla="*/ 606439 w 5773608"/>
                        <a:gd name="connsiteY0" fmla="*/ 2200316 h 4679292"/>
                        <a:gd name="connsiteX1" fmla="*/ 1634268 w 5773608"/>
                        <a:gd name="connsiteY1" fmla="*/ 3060633 h 4679292"/>
                        <a:gd name="connsiteX2" fmla="*/ 5296986 w 5773608"/>
                        <a:gd name="connsiteY2" fmla="*/ 40739 h 4679292"/>
                        <a:gd name="connsiteX3" fmla="*/ 5742024 w 5773608"/>
                        <a:gd name="connsiteY3" fmla="*/ 181658 h 4679292"/>
                        <a:gd name="connsiteX4" fmla="*/ 5742024 w 5773608"/>
                        <a:gd name="connsiteY4" fmla="*/ 181658 h 4679292"/>
                        <a:gd name="connsiteX5" fmla="*/ 5639847 w 5773608"/>
                        <a:gd name="connsiteY5" fmla="*/ 580040 h 4679292"/>
                        <a:gd name="connsiteX6" fmla="*/ 2032214 w 5773608"/>
                        <a:gd name="connsiteY6" fmla="*/ 4526417 h 4679292"/>
                        <a:gd name="connsiteX7" fmla="*/ 1427935 w 5773608"/>
                        <a:gd name="connsiteY7" fmla="*/ 4557917 h 4679292"/>
                        <a:gd name="connsiteX8" fmla="*/ 71174 w 5773608"/>
                        <a:gd name="connsiteY8" fmla="*/ 2701469 h 4679292"/>
                        <a:gd name="connsiteX9" fmla="*/ 136391 w 5773608"/>
                        <a:gd name="connsiteY9" fmla="*/ 2196873 h 4679292"/>
                        <a:gd name="connsiteX10" fmla="*/ 136391 w 5773608"/>
                        <a:gd name="connsiteY10" fmla="*/ 2196873 h 4679292"/>
                        <a:gd name="connsiteX11" fmla="*/ 606478 w 5773608"/>
                        <a:gd name="connsiteY11" fmla="*/ 2200237 h 4679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773608" h="4679292">
                          <a:moveTo>
                            <a:pt x="606439" y="2200316"/>
                          </a:moveTo>
                          <a:lnTo>
                            <a:pt x="1634268" y="3060633"/>
                          </a:lnTo>
                          <a:cubicBezTo>
                            <a:pt x="2552797" y="1844397"/>
                            <a:pt x="3817510" y="868131"/>
                            <a:pt x="5296986" y="40739"/>
                          </a:cubicBezTo>
                          <a:cubicBezTo>
                            <a:pt x="5458088" y="-49329"/>
                            <a:pt x="5662087" y="15333"/>
                            <a:pt x="5742024" y="181658"/>
                          </a:cubicBezTo>
                          <a:lnTo>
                            <a:pt x="5742024" y="181658"/>
                          </a:lnTo>
                          <a:cubicBezTo>
                            <a:pt x="5809298" y="321667"/>
                            <a:pt x="5766282" y="489813"/>
                            <a:pt x="5639847" y="580040"/>
                          </a:cubicBezTo>
                          <a:cubicBezTo>
                            <a:pt x="4203901" y="1604822"/>
                            <a:pt x="3052842" y="2909821"/>
                            <a:pt x="2032214" y="4526417"/>
                          </a:cubicBezTo>
                          <a:cubicBezTo>
                            <a:pt x="1851247" y="4756297"/>
                            <a:pt x="1527184" y="4693019"/>
                            <a:pt x="1427935" y="4557917"/>
                          </a:cubicBezTo>
                          <a:lnTo>
                            <a:pt x="71174" y="2701469"/>
                          </a:lnTo>
                          <a:cubicBezTo>
                            <a:pt x="-44854" y="2542702"/>
                            <a:pt x="-16163" y="2320895"/>
                            <a:pt x="136391" y="2196873"/>
                          </a:cubicBezTo>
                          <a:lnTo>
                            <a:pt x="136391" y="2196873"/>
                          </a:lnTo>
                          <a:cubicBezTo>
                            <a:pt x="273670" y="2085278"/>
                            <a:pt x="470822" y="2086702"/>
                            <a:pt x="606478" y="2200237"/>
                          </a:cubicBezTo>
                          <a:close/>
                        </a:path>
                      </a:pathLst>
                    </a:custGeom>
                    <a:solidFill>
                      <a:srgbClr val="8F519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  <p:sp>
                  <p:nvSpPr>
                    <p:cNvPr id="108" name="자유형: 도형 107">
                      <a:extLst>
                        <a:ext uri="{FF2B5EF4-FFF2-40B4-BE49-F238E27FC236}">
                          <a16:creationId xmlns:a16="http://schemas.microsoft.com/office/drawing/2014/main" id="{CAFBE3E5-2857-7C40-A8DD-46DB217660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030" y="2601299"/>
                      <a:ext cx="158363" cy="158363"/>
                    </a:xfrm>
                    <a:custGeom>
                      <a:avLst/>
                      <a:gdLst>
                        <a:gd name="connsiteX0" fmla="*/ 6256016 w 6856259"/>
                        <a:gd name="connsiteY0" fmla="*/ 3428090 h 6856219"/>
                        <a:gd name="connsiteX1" fmla="*/ 6033893 w 6856259"/>
                        <a:gd name="connsiteY1" fmla="*/ 4528734 h 6856219"/>
                        <a:gd name="connsiteX2" fmla="*/ 5427713 w 6856259"/>
                        <a:gd name="connsiteY2" fmla="*/ 5427713 h 6856219"/>
                        <a:gd name="connsiteX3" fmla="*/ 4528734 w 6856259"/>
                        <a:gd name="connsiteY3" fmla="*/ 6033893 h 6856219"/>
                        <a:gd name="connsiteX4" fmla="*/ 3428090 w 6856259"/>
                        <a:gd name="connsiteY4" fmla="*/ 6256016 h 6856219"/>
                        <a:gd name="connsiteX5" fmla="*/ 2327407 w 6856259"/>
                        <a:gd name="connsiteY5" fmla="*/ 6033893 h 6856219"/>
                        <a:gd name="connsiteX6" fmla="*/ 1428427 w 6856259"/>
                        <a:gd name="connsiteY6" fmla="*/ 5427713 h 6856219"/>
                        <a:gd name="connsiteX7" fmla="*/ 822248 w 6856259"/>
                        <a:gd name="connsiteY7" fmla="*/ 4528734 h 6856219"/>
                        <a:gd name="connsiteX8" fmla="*/ 600124 w 6856259"/>
                        <a:gd name="connsiteY8" fmla="*/ 3428090 h 6856219"/>
                        <a:gd name="connsiteX9" fmla="*/ 822248 w 6856259"/>
                        <a:gd name="connsiteY9" fmla="*/ 2327446 h 6856219"/>
                        <a:gd name="connsiteX10" fmla="*/ 1428427 w 6856259"/>
                        <a:gd name="connsiteY10" fmla="*/ 1428466 h 6856219"/>
                        <a:gd name="connsiteX11" fmla="*/ 2327407 w 6856259"/>
                        <a:gd name="connsiteY11" fmla="*/ 822287 h 6856219"/>
                        <a:gd name="connsiteX12" fmla="*/ 3428090 w 6856259"/>
                        <a:gd name="connsiteY12" fmla="*/ 600164 h 6856219"/>
                        <a:gd name="connsiteX13" fmla="*/ 4528734 w 6856259"/>
                        <a:gd name="connsiteY13" fmla="*/ 822287 h 6856219"/>
                        <a:gd name="connsiteX14" fmla="*/ 5132420 w 6856259"/>
                        <a:gd name="connsiteY14" fmla="*/ 1171044 h 6856219"/>
                        <a:gd name="connsiteX15" fmla="*/ 5662381 w 6856259"/>
                        <a:gd name="connsiteY15" fmla="*/ 827946 h 6856219"/>
                        <a:gd name="connsiteX16" fmla="*/ 4762571 w 6856259"/>
                        <a:gd name="connsiteY16" fmla="*/ 269492 h 6856219"/>
                        <a:gd name="connsiteX17" fmla="*/ 3428130 w 6856259"/>
                        <a:gd name="connsiteY17" fmla="*/ 0 h 6856219"/>
                        <a:gd name="connsiteX18" fmla="*/ 2093649 w 6856259"/>
                        <a:gd name="connsiteY18" fmla="*/ 269532 h 6856219"/>
                        <a:gd name="connsiteX19" fmla="*/ 1004086 w 6856259"/>
                        <a:gd name="connsiteY19" fmla="*/ 1004086 h 6856219"/>
                        <a:gd name="connsiteX20" fmla="*/ 269532 w 6856259"/>
                        <a:gd name="connsiteY20" fmla="*/ 2093649 h 6856219"/>
                        <a:gd name="connsiteX21" fmla="*/ 0 w 6856259"/>
                        <a:gd name="connsiteY21" fmla="*/ 3428090 h 6856219"/>
                        <a:gd name="connsiteX22" fmla="*/ 269532 w 6856259"/>
                        <a:gd name="connsiteY22" fmla="*/ 4762571 h 6856219"/>
                        <a:gd name="connsiteX23" fmla="*/ 1004086 w 6856259"/>
                        <a:gd name="connsiteY23" fmla="*/ 5852134 h 6856219"/>
                        <a:gd name="connsiteX24" fmla="*/ 2093649 w 6856259"/>
                        <a:gd name="connsiteY24" fmla="*/ 6586688 h 6856219"/>
                        <a:gd name="connsiteX25" fmla="*/ 3428130 w 6856259"/>
                        <a:gd name="connsiteY25" fmla="*/ 6856220 h 6856219"/>
                        <a:gd name="connsiteX26" fmla="*/ 4762610 w 6856259"/>
                        <a:gd name="connsiteY26" fmla="*/ 6586688 h 6856219"/>
                        <a:gd name="connsiteX27" fmla="*/ 5852173 w 6856259"/>
                        <a:gd name="connsiteY27" fmla="*/ 5852134 h 6856219"/>
                        <a:gd name="connsiteX28" fmla="*/ 6586727 w 6856259"/>
                        <a:gd name="connsiteY28" fmla="*/ 4762571 h 6856219"/>
                        <a:gd name="connsiteX29" fmla="*/ 6856259 w 6856259"/>
                        <a:gd name="connsiteY29" fmla="*/ 3428090 h 6856219"/>
                        <a:gd name="connsiteX30" fmla="*/ 6644979 w 6856259"/>
                        <a:gd name="connsiteY30" fmla="*/ 2240821 h 6856219"/>
                        <a:gd name="connsiteX31" fmla="*/ 6152137 w 6856259"/>
                        <a:gd name="connsiteY31" fmla="*/ 2665162 h 6856219"/>
                        <a:gd name="connsiteX32" fmla="*/ 6256056 w 6856259"/>
                        <a:gd name="connsiteY32" fmla="*/ 3428130 h 6856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856259" h="6856219">
                          <a:moveTo>
                            <a:pt x="6256016" y="3428090"/>
                          </a:moveTo>
                          <a:cubicBezTo>
                            <a:pt x="6256016" y="3809969"/>
                            <a:pt x="6181302" y="4180293"/>
                            <a:pt x="6033893" y="4528734"/>
                          </a:cubicBezTo>
                          <a:cubicBezTo>
                            <a:pt x="5891469" y="4865460"/>
                            <a:pt x="5687550" y="5167917"/>
                            <a:pt x="5427713" y="5427713"/>
                          </a:cubicBezTo>
                          <a:cubicBezTo>
                            <a:pt x="5167917" y="5687510"/>
                            <a:pt x="4865460" y="5891469"/>
                            <a:pt x="4528734" y="6033893"/>
                          </a:cubicBezTo>
                          <a:cubicBezTo>
                            <a:pt x="4180293" y="6181262"/>
                            <a:pt x="3809969" y="6256016"/>
                            <a:pt x="3428090" y="6256016"/>
                          </a:cubicBezTo>
                          <a:cubicBezTo>
                            <a:pt x="3046211" y="6256016"/>
                            <a:pt x="2675886" y="6181302"/>
                            <a:pt x="2327407" y="6033893"/>
                          </a:cubicBezTo>
                          <a:cubicBezTo>
                            <a:pt x="1990680" y="5891469"/>
                            <a:pt x="1688224" y="5687550"/>
                            <a:pt x="1428427" y="5427713"/>
                          </a:cubicBezTo>
                          <a:cubicBezTo>
                            <a:pt x="1168630" y="5167917"/>
                            <a:pt x="964671" y="4865460"/>
                            <a:pt x="822248" y="4528734"/>
                          </a:cubicBezTo>
                          <a:cubicBezTo>
                            <a:pt x="674878" y="4180293"/>
                            <a:pt x="600124" y="3809969"/>
                            <a:pt x="600124" y="3428090"/>
                          </a:cubicBezTo>
                          <a:cubicBezTo>
                            <a:pt x="600124" y="3046211"/>
                            <a:pt x="674838" y="2675886"/>
                            <a:pt x="822248" y="2327446"/>
                          </a:cubicBezTo>
                          <a:cubicBezTo>
                            <a:pt x="964671" y="1990720"/>
                            <a:pt x="1168591" y="1688263"/>
                            <a:pt x="1428427" y="1428466"/>
                          </a:cubicBezTo>
                          <a:cubicBezTo>
                            <a:pt x="1688224" y="1168670"/>
                            <a:pt x="1990680" y="964710"/>
                            <a:pt x="2327407" y="822287"/>
                          </a:cubicBezTo>
                          <a:cubicBezTo>
                            <a:pt x="2675847" y="674917"/>
                            <a:pt x="3046171" y="600164"/>
                            <a:pt x="3428090" y="600164"/>
                          </a:cubicBezTo>
                          <a:cubicBezTo>
                            <a:pt x="3810009" y="600164"/>
                            <a:pt x="4180293" y="674878"/>
                            <a:pt x="4528734" y="822287"/>
                          </a:cubicBezTo>
                          <a:cubicBezTo>
                            <a:pt x="4744802" y="913701"/>
                            <a:pt x="4946783" y="1030481"/>
                            <a:pt x="5132420" y="1171044"/>
                          </a:cubicBezTo>
                          <a:cubicBezTo>
                            <a:pt x="5303256" y="1055254"/>
                            <a:pt x="5479712" y="941006"/>
                            <a:pt x="5662381" y="827946"/>
                          </a:cubicBezTo>
                          <a:cubicBezTo>
                            <a:pt x="5393008" y="595930"/>
                            <a:pt x="5091304" y="408552"/>
                            <a:pt x="4762571" y="269492"/>
                          </a:cubicBezTo>
                          <a:cubicBezTo>
                            <a:pt x="4339773" y="90662"/>
                            <a:pt x="3890777" y="0"/>
                            <a:pt x="3428130" y="0"/>
                          </a:cubicBezTo>
                          <a:cubicBezTo>
                            <a:pt x="2965482" y="0"/>
                            <a:pt x="2516486" y="90662"/>
                            <a:pt x="2093649" y="269532"/>
                          </a:cubicBezTo>
                          <a:cubicBezTo>
                            <a:pt x="1685374" y="442228"/>
                            <a:pt x="1318810" y="689362"/>
                            <a:pt x="1004086" y="1004086"/>
                          </a:cubicBezTo>
                          <a:cubicBezTo>
                            <a:pt x="689362" y="1318810"/>
                            <a:pt x="442228" y="1685414"/>
                            <a:pt x="269532" y="2093649"/>
                          </a:cubicBezTo>
                          <a:cubicBezTo>
                            <a:pt x="90662" y="2516486"/>
                            <a:pt x="0" y="2965442"/>
                            <a:pt x="0" y="3428090"/>
                          </a:cubicBezTo>
                          <a:cubicBezTo>
                            <a:pt x="0" y="3890738"/>
                            <a:pt x="90662" y="4339733"/>
                            <a:pt x="269532" y="4762571"/>
                          </a:cubicBezTo>
                          <a:cubicBezTo>
                            <a:pt x="442228" y="5170806"/>
                            <a:pt x="689362" y="5537410"/>
                            <a:pt x="1004086" y="5852134"/>
                          </a:cubicBezTo>
                          <a:cubicBezTo>
                            <a:pt x="1318810" y="6166858"/>
                            <a:pt x="1685414" y="6413991"/>
                            <a:pt x="2093649" y="6586688"/>
                          </a:cubicBezTo>
                          <a:cubicBezTo>
                            <a:pt x="2516486" y="6765518"/>
                            <a:pt x="2965442" y="6856220"/>
                            <a:pt x="3428130" y="6856220"/>
                          </a:cubicBezTo>
                          <a:cubicBezTo>
                            <a:pt x="3890817" y="6856220"/>
                            <a:pt x="4339773" y="6765518"/>
                            <a:pt x="4762610" y="6586688"/>
                          </a:cubicBezTo>
                          <a:cubicBezTo>
                            <a:pt x="5170845" y="6413991"/>
                            <a:pt x="5537450" y="6166858"/>
                            <a:pt x="5852173" y="5852134"/>
                          </a:cubicBezTo>
                          <a:cubicBezTo>
                            <a:pt x="6166897" y="5537410"/>
                            <a:pt x="6414031" y="5170806"/>
                            <a:pt x="6586727" y="4762571"/>
                          </a:cubicBezTo>
                          <a:cubicBezTo>
                            <a:pt x="6765558" y="4339733"/>
                            <a:pt x="6856259" y="3890777"/>
                            <a:pt x="6856259" y="3428090"/>
                          </a:cubicBezTo>
                          <a:cubicBezTo>
                            <a:pt x="6856259" y="3018747"/>
                            <a:pt x="6785225" y="2620128"/>
                            <a:pt x="6644979" y="2240821"/>
                          </a:cubicBezTo>
                          <a:cubicBezTo>
                            <a:pt x="6477150" y="2377150"/>
                            <a:pt x="6313080" y="2518426"/>
                            <a:pt x="6152137" y="2665162"/>
                          </a:cubicBezTo>
                          <a:cubicBezTo>
                            <a:pt x="6221191" y="2911900"/>
                            <a:pt x="6256056" y="3167304"/>
                            <a:pt x="6256056" y="3428130"/>
                          </a:cubicBezTo>
                          <a:close/>
                        </a:path>
                      </a:pathLst>
                    </a:custGeom>
                    <a:solidFill>
                      <a:srgbClr val="8F519A">
                        <a:alpha val="28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64446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A48C1717-BE49-6070-3788-1412C6D88566}"/>
              </a:ext>
            </a:extLst>
          </p:cNvPr>
          <p:cNvGrpSpPr/>
          <p:nvPr/>
        </p:nvGrpSpPr>
        <p:grpSpPr>
          <a:xfrm>
            <a:off x="385279" y="351388"/>
            <a:ext cx="5975747" cy="677108"/>
            <a:chOff x="385279" y="351388"/>
            <a:chExt cx="5975747" cy="67710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623AE6E-D3DD-BBA7-0158-A2DB45C335F6}"/>
                </a:ext>
              </a:extLst>
            </p:cNvPr>
            <p:cNvSpPr txBox="1"/>
            <p:nvPr/>
          </p:nvSpPr>
          <p:spPr>
            <a:xfrm>
              <a:off x="1410953" y="572593"/>
              <a:ext cx="495007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과학과 교육과정 주요 개정 내용 및 특징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3A89434-0EEA-A689-4C89-35B5ADC8AFF9}"/>
                </a:ext>
              </a:extLst>
            </p:cNvPr>
            <p:cNvSpPr txBox="1"/>
            <p:nvPr/>
          </p:nvSpPr>
          <p:spPr>
            <a:xfrm>
              <a:off x="1410953" y="368970"/>
              <a:ext cx="188192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51AE0DD-8065-6789-F555-659ECB32E103}"/>
                </a:ext>
              </a:extLst>
            </p:cNvPr>
            <p:cNvSpPr txBox="1"/>
            <p:nvPr/>
          </p:nvSpPr>
          <p:spPr>
            <a:xfrm>
              <a:off x="385279" y="351388"/>
              <a:ext cx="6732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BEE7E9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</a:t>
              </a:r>
              <a:r>
                <a:rPr lang="en-US" altLang="ko-KR" sz="4400" spc="-1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0CA7BB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5</a:t>
              </a:r>
              <a:endParaRPr lang="ko-KR" altLang="en-US" sz="4400" spc="-100" dirty="0">
                <a:ln>
                  <a:solidFill>
                    <a:schemeClr val="accent3">
                      <a:alpha val="0"/>
                    </a:schemeClr>
                  </a:solidFill>
                </a:ln>
                <a:solidFill>
                  <a:srgbClr val="0CA7BB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B5DE9CE-AF9D-9A1E-95DA-6415E05E2671}"/>
              </a:ext>
            </a:extLst>
          </p:cNvPr>
          <p:cNvGrpSpPr/>
          <p:nvPr/>
        </p:nvGrpSpPr>
        <p:grpSpPr>
          <a:xfrm>
            <a:off x="323850" y="1158234"/>
            <a:ext cx="8496300" cy="5088563"/>
            <a:chOff x="323850" y="1158234"/>
            <a:chExt cx="8496300" cy="5088563"/>
          </a:xfrm>
        </p:grpSpPr>
        <p:sp>
          <p:nvSpPr>
            <p:cNvPr id="61" name="사각형: 둥근 모서리 101">
              <a:extLst>
                <a:ext uri="{FF2B5EF4-FFF2-40B4-BE49-F238E27FC236}">
                  <a16:creationId xmlns:a16="http://schemas.microsoft.com/office/drawing/2014/main" id="{6CB975B5-5274-5EA3-C203-2832EAE608D9}"/>
                </a:ext>
              </a:extLst>
            </p:cNvPr>
            <p:cNvSpPr/>
            <p:nvPr/>
          </p:nvSpPr>
          <p:spPr>
            <a:xfrm>
              <a:off x="1243529" y="1439030"/>
              <a:ext cx="6656942" cy="699578"/>
            </a:xfrm>
            <a:custGeom>
              <a:avLst/>
              <a:gdLst>
                <a:gd name="connsiteX0" fmla="*/ 0 w 6656942"/>
                <a:gd name="connsiteY0" fmla="*/ 299791 h 999369"/>
                <a:gd name="connsiteX1" fmla="*/ 299791 w 6656942"/>
                <a:gd name="connsiteY1" fmla="*/ 0 h 999369"/>
                <a:gd name="connsiteX2" fmla="*/ 6357151 w 6656942"/>
                <a:gd name="connsiteY2" fmla="*/ 0 h 999369"/>
                <a:gd name="connsiteX3" fmla="*/ 6656942 w 6656942"/>
                <a:gd name="connsiteY3" fmla="*/ 299791 h 999369"/>
                <a:gd name="connsiteX4" fmla="*/ 6656942 w 6656942"/>
                <a:gd name="connsiteY4" fmla="*/ 699578 h 999369"/>
                <a:gd name="connsiteX5" fmla="*/ 6357151 w 6656942"/>
                <a:gd name="connsiteY5" fmla="*/ 999369 h 999369"/>
                <a:gd name="connsiteX6" fmla="*/ 299791 w 6656942"/>
                <a:gd name="connsiteY6" fmla="*/ 999369 h 999369"/>
                <a:gd name="connsiteX7" fmla="*/ 0 w 6656942"/>
                <a:gd name="connsiteY7" fmla="*/ 699578 h 999369"/>
                <a:gd name="connsiteX8" fmla="*/ 0 w 6656942"/>
                <a:gd name="connsiteY8" fmla="*/ 299791 h 999369"/>
                <a:gd name="connsiteX0" fmla="*/ 299791 w 6656942"/>
                <a:gd name="connsiteY0" fmla="*/ 999369 h 1090809"/>
                <a:gd name="connsiteX1" fmla="*/ 0 w 6656942"/>
                <a:gd name="connsiteY1" fmla="*/ 699578 h 1090809"/>
                <a:gd name="connsiteX2" fmla="*/ 0 w 6656942"/>
                <a:gd name="connsiteY2" fmla="*/ 299791 h 1090809"/>
                <a:gd name="connsiteX3" fmla="*/ 299791 w 6656942"/>
                <a:gd name="connsiteY3" fmla="*/ 0 h 1090809"/>
                <a:gd name="connsiteX4" fmla="*/ 6357151 w 6656942"/>
                <a:gd name="connsiteY4" fmla="*/ 0 h 1090809"/>
                <a:gd name="connsiteX5" fmla="*/ 6656942 w 6656942"/>
                <a:gd name="connsiteY5" fmla="*/ 299791 h 1090809"/>
                <a:gd name="connsiteX6" fmla="*/ 6656942 w 6656942"/>
                <a:gd name="connsiteY6" fmla="*/ 699578 h 1090809"/>
                <a:gd name="connsiteX7" fmla="*/ 6357151 w 6656942"/>
                <a:gd name="connsiteY7" fmla="*/ 999369 h 1090809"/>
                <a:gd name="connsiteX8" fmla="*/ 391231 w 6656942"/>
                <a:gd name="connsiteY8" fmla="*/ 1090809 h 1090809"/>
                <a:gd name="connsiteX0" fmla="*/ 299791 w 6656942"/>
                <a:gd name="connsiteY0" fmla="*/ 999369 h 999369"/>
                <a:gd name="connsiteX1" fmla="*/ 0 w 6656942"/>
                <a:gd name="connsiteY1" fmla="*/ 699578 h 999369"/>
                <a:gd name="connsiteX2" fmla="*/ 0 w 6656942"/>
                <a:gd name="connsiteY2" fmla="*/ 299791 h 999369"/>
                <a:gd name="connsiteX3" fmla="*/ 299791 w 6656942"/>
                <a:gd name="connsiteY3" fmla="*/ 0 h 999369"/>
                <a:gd name="connsiteX4" fmla="*/ 6357151 w 6656942"/>
                <a:gd name="connsiteY4" fmla="*/ 0 h 999369"/>
                <a:gd name="connsiteX5" fmla="*/ 6656942 w 6656942"/>
                <a:gd name="connsiteY5" fmla="*/ 299791 h 999369"/>
                <a:gd name="connsiteX6" fmla="*/ 6656942 w 6656942"/>
                <a:gd name="connsiteY6" fmla="*/ 699578 h 999369"/>
                <a:gd name="connsiteX7" fmla="*/ 6357151 w 6656942"/>
                <a:gd name="connsiteY7" fmla="*/ 999369 h 999369"/>
                <a:gd name="connsiteX0" fmla="*/ 0 w 6656942"/>
                <a:gd name="connsiteY0" fmla="*/ 699578 h 999369"/>
                <a:gd name="connsiteX1" fmla="*/ 0 w 6656942"/>
                <a:gd name="connsiteY1" fmla="*/ 299791 h 999369"/>
                <a:gd name="connsiteX2" fmla="*/ 299791 w 6656942"/>
                <a:gd name="connsiteY2" fmla="*/ 0 h 999369"/>
                <a:gd name="connsiteX3" fmla="*/ 6357151 w 6656942"/>
                <a:gd name="connsiteY3" fmla="*/ 0 h 999369"/>
                <a:gd name="connsiteX4" fmla="*/ 6656942 w 6656942"/>
                <a:gd name="connsiteY4" fmla="*/ 299791 h 999369"/>
                <a:gd name="connsiteX5" fmla="*/ 6656942 w 6656942"/>
                <a:gd name="connsiteY5" fmla="*/ 699578 h 999369"/>
                <a:gd name="connsiteX6" fmla="*/ 6357151 w 6656942"/>
                <a:gd name="connsiteY6" fmla="*/ 999369 h 999369"/>
                <a:gd name="connsiteX0" fmla="*/ 0 w 6656942"/>
                <a:gd name="connsiteY0" fmla="*/ 699578 h 699578"/>
                <a:gd name="connsiteX1" fmla="*/ 0 w 6656942"/>
                <a:gd name="connsiteY1" fmla="*/ 299791 h 699578"/>
                <a:gd name="connsiteX2" fmla="*/ 299791 w 6656942"/>
                <a:gd name="connsiteY2" fmla="*/ 0 h 699578"/>
                <a:gd name="connsiteX3" fmla="*/ 6357151 w 6656942"/>
                <a:gd name="connsiteY3" fmla="*/ 0 h 699578"/>
                <a:gd name="connsiteX4" fmla="*/ 6656942 w 6656942"/>
                <a:gd name="connsiteY4" fmla="*/ 299791 h 699578"/>
                <a:gd name="connsiteX5" fmla="*/ 6656942 w 6656942"/>
                <a:gd name="connsiteY5" fmla="*/ 699578 h 699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56942" h="699578">
                  <a:moveTo>
                    <a:pt x="0" y="699578"/>
                  </a:moveTo>
                  <a:lnTo>
                    <a:pt x="0" y="299791"/>
                  </a:lnTo>
                  <a:cubicBezTo>
                    <a:pt x="0" y="134221"/>
                    <a:pt x="134221" y="0"/>
                    <a:pt x="299791" y="0"/>
                  </a:cubicBezTo>
                  <a:lnTo>
                    <a:pt x="6357151" y="0"/>
                  </a:lnTo>
                  <a:cubicBezTo>
                    <a:pt x="6522721" y="0"/>
                    <a:pt x="6656942" y="134221"/>
                    <a:pt x="6656942" y="299791"/>
                  </a:cubicBezTo>
                  <a:lnTo>
                    <a:pt x="6656942" y="699578"/>
                  </a:lnTo>
                </a:path>
              </a:pathLst>
            </a:custGeom>
            <a:noFill/>
            <a:ln w="25400" cap="rnd">
              <a:solidFill>
                <a:schemeClr val="tx1">
                  <a:alpha val="2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C6590347-1B00-1A51-01AC-27191ECE7AFE}"/>
                </a:ext>
              </a:extLst>
            </p:cNvPr>
            <p:cNvGrpSpPr/>
            <p:nvPr/>
          </p:nvGrpSpPr>
          <p:grpSpPr>
            <a:xfrm>
              <a:off x="2594390" y="1158234"/>
              <a:ext cx="3955221" cy="486416"/>
              <a:chOff x="2594390" y="1158234"/>
              <a:chExt cx="3955221" cy="486416"/>
            </a:xfrm>
          </p:grpSpPr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72999A55-CBEA-BD02-CF15-44650935E87B}"/>
                  </a:ext>
                </a:extLst>
              </p:cNvPr>
              <p:cNvGrpSpPr/>
              <p:nvPr/>
            </p:nvGrpSpPr>
            <p:grpSpPr>
              <a:xfrm>
                <a:off x="2594390" y="1289513"/>
                <a:ext cx="3955221" cy="355137"/>
                <a:chOff x="2594390" y="1289513"/>
                <a:chExt cx="3955221" cy="355137"/>
              </a:xfrm>
            </p:grpSpPr>
            <p:sp>
              <p:nvSpPr>
                <p:cNvPr id="100" name="사각형: 둥근 모서리 99">
                  <a:extLst>
                    <a:ext uri="{FF2B5EF4-FFF2-40B4-BE49-F238E27FC236}">
                      <a16:creationId xmlns:a16="http://schemas.microsoft.com/office/drawing/2014/main" id="{C8507164-6F45-9384-4E10-B9FAF0A4FEDC}"/>
                    </a:ext>
                  </a:extLst>
                </p:cNvPr>
                <p:cNvSpPr/>
                <p:nvPr/>
              </p:nvSpPr>
              <p:spPr>
                <a:xfrm>
                  <a:off x="2594390" y="1289513"/>
                  <a:ext cx="3955221" cy="355137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9000">
                      <a:srgbClr val="0F958E"/>
                    </a:gs>
                    <a:gs pos="85000">
                      <a:srgbClr val="8F519A"/>
                    </a:gs>
                    <a:gs pos="50000">
                      <a:srgbClr val="286EB4"/>
                    </a:gs>
                  </a:gsLst>
                  <a:lin ang="2700000" scaled="0"/>
                </a:gradFill>
                <a:ln>
                  <a:noFill/>
                </a:ln>
                <a:effectLst>
                  <a:innerShdw blurRad="50800" dist="38100" dir="54000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2252947-D2C3-60F6-E623-4FE9E6760A3B}"/>
                    </a:ext>
                  </a:extLst>
                </p:cNvPr>
                <p:cNvSpPr txBox="1"/>
                <p:nvPr/>
              </p:nvSpPr>
              <p:spPr>
                <a:xfrm>
                  <a:off x="3353718" y="1343971"/>
                  <a:ext cx="243656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융합 선택 과목 핵심 아이디어</a:t>
                  </a:r>
                </a:p>
              </p:txBody>
            </p:sp>
          </p:grpSp>
          <p:pic>
            <p:nvPicPr>
              <p:cNvPr id="141" name="그림 140">
                <a:extLst>
                  <a:ext uri="{FF2B5EF4-FFF2-40B4-BE49-F238E27FC236}">
                    <a16:creationId xmlns:a16="http://schemas.microsoft.com/office/drawing/2014/main" id="{47143CDA-1FD6-DA96-54B2-E1E42ACD5D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3006"/>
              <a:stretch/>
            </p:blipFill>
            <p:spPr>
              <a:xfrm>
                <a:off x="6012655" y="1158234"/>
                <a:ext cx="375061" cy="486416"/>
              </a:xfrm>
              <a:prstGeom prst="rect">
                <a:avLst/>
              </a:prstGeom>
            </p:spPr>
          </p:pic>
        </p:grp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1059CCFB-34D5-7F21-30EA-DF823C254038}"/>
                </a:ext>
              </a:extLst>
            </p:cNvPr>
            <p:cNvGrpSpPr/>
            <p:nvPr/>
          </p:nvGrpSpPr>
          <p:grpSpPr>
            <a:xfrm>
              <a:off x="323850" y="1815388"/>
              <a:ext cx="8496300" cy="1370575"/>
              <a:chOff x="323850" y="1815388"/>
              <a:chExt cx="8496300" cy="1370575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CA16CB0A-031F-4A3B-F817-11D1D7300142}"/>
                  </a:ext>
                </a:extLst>
              </p:cNvPr>
              <p:cNvSpPr/>
              <p:nvPr/>
            </p:nvSpPr>
            <p:spPr>
              <a:xfrm>
                <a:off x="323850" y="1981023"/>
                <a:ext cx="8496300" cy="1204940"/>
              </a:xfrm>
              <a:prstGeom prst="roundRect">
                <a:avLst>
                  <a:gd name="adj" fmla="val 6911"/>
                </a:avLst>
              </a:prstGeom>
              <a:solidFill>
                <a:schemeClr val="bg1"/>
              </a:solidFill>
              <a:ln w="19050">
                <a:solidFill>
                  <a:srgbClr val="E8E2F4"/>
                </a:solidFill>
              </a:ln>
              <a:effectLst>
                <a:outerShdw dist="38100" dir="5400000" algn="t" rotWithShape="0">
                  <a:srgbClr val="B3A0DB">
                    <a:alpha val="6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86A60070-5E1C-0EE7-6979-F33832E6DF95}"/>
                  </a:ext>
                </a:extLst>
              </p:cNvPr>
              <p:cNvGrpSpPr/>
              <p:nvPr/>
            </p:nvGrpSpPr>
            <p:grpSpPr>
              <a:xfrm>
                <a:off x="571747" y="2048303"/>
                <a:ext cx="8107908" cy="1085620"/>
                <a:chOff x="581041" y="2048302"/>
                <a:chExt cx="8107908" cy="1085620"/>
              </a:xfrm>
            </p:grpSpPr>
            <p:sp>
              <p:nvSpPr>
                <p:cNvPr id="40" name="사각형: 둥근 모서리 39">
                  <a:extLst>
                    <a:ext uri="{FF2B5EF4-FFF2-40B4-BE49-F238E27FC236}">
                      <a16:creationId xmlns:a16="http://schemas.microsoft.com/office/drawing/2014/main" id="{4EE62F0B-DCB3-10C0-BD50-ACC7366A129B}"/>
                    </a:ext>
                  </a:extLst>
                </p:cNvPr>
                <p:cNvSpPr/>
                <p:nvPr/>
              </p:nvSpPr>
              <p:spPr>
                <a:xfrm>
                  <a:off x="2067956" y="2048302"/>
                  <a:ext cx="1677243" cy="1085620"/>
                </a:xfrm>
                <a:prstGeom prst="roundRect">
                  <a:avLst>
                    <a:gd name="adj" fmla="val 4209"/>
                  </a:avLst>
                </a:prstGeom>
                <a:solidFill>
                  <a:srgbClr val="E8E2F4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사각형: 둥근 모서리 41">
                  <a:extLst>
                    <a:ext uri="{FF2B5EF4-FFF2-40B4-BE49-F238E27FC236}">
                      <a16:creationId xmlns:a16="http://schemas.microsoft.com/office/drawing/2014/main" id="{0DE9C13D-7EBA-1A98-C85C-125D71A55872}"/>
                    </a:ext>
                  </a:extLst>
                </p:cNvPr>
                <p:cNvSpPr/>
                <p:nvPr/>
              </p:nvSpPr>
              <p:spPr>
                <a:xfrm>
                  <a:off x="5417390" y="2048302"/>
                  <a:ext cx="1677243" cy="1085620"/>
                </a:xfrm>
                <a:prstGeom prst="roundRect">
                  <a:avLst>
                    <a:gd name="adj" fmla="val 4209"/>
                  </a:avLst>
                </a:prstGeom>
                <a:solidFill>
                  <a:srgbClr val="E8E2F4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02205A21-4F50-26CB-8AE8-AFDD416EDF0A}"/>
                    </a:ext>
                  </a:extLst>
                </p:cNvPr>
                <p:cNvSpPr txBox="1"/>
                <p:nvPr/>
              </p:nvSpPr>
              <p:spPr>
                <a:xfrm>
                  <a:off x="581041" y="2244938"/>
                  <a:ext cx="1301638" cy="677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과학은 인류 문명의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시작부터 오늘날까지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우리의 삶과 가치에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큰 영향을 미치고 있다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33A9850-3E9B-A96F-59C4-F805FA0A79C4}"/>
                    </a:ext>
                  </a:extLst>
                </p:cNvPr>
                <p:cNvSpPr txBox="1"/>
                <p:nvPr/>
              </p:nvSpPr>
              <p:spPr>
                <a:xfrm>
                  <a:off x="3837501" y="2329577"/>
                  <a:ext cx="1487587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과학은 사회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경제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문화 등 다양한 분야와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상호작용하며 발전하였다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580B275-7E7E-1C04-7DDD-87DE8F8C54BB}"/>
                    </a:ext>
                  </a:extLst>
                </p:cNvPr>
                <p:cNvSpPr txBox="1"/>
                <p:nvPr/>
              </p:nvSpPr>
              <p:spPr>
                <a:xfrm>
                  <a:off x="7172508" y="2244938"/>
                  <a:ext cx="1516441" cy="677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미래 과학기술과 관련된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사회 문제 해결을 위해서는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과학자의 윤리 의식과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시민의 참여가 필요하다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37DE81D5-ADB8-5AA5-EE0C-AFA82E0F821C}"/>
                    </a:ext>
                  </a:extLst>
                </p:cNvPr>
                <p:cNvSpPr txBox="1"/>
                <p:nvPr/>
              </p:nvSpPr>
              <p:spPr>
                <a:xfrm>
                  <a:off x="2209271" y="2244938"/>
                  <a:ext cx="1394613" cy="677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과학적 발견은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과학자의 신념이나 가치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100" spc="-2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당대의 사회문화적 배경</a:t>
                  </a:r>
                  <a:endParaRPr lang="en-US" altLang="ko-KR" sz="1100" spc="-2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spc="-2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등의 영향을 받는다</a:t>
                  </a:r>
                  <a:r>
                    <a:rPr lang="en-US" altLang="ko-KR" sz="1100" spc="-2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006DC06-38FD-7F61-C46E-11AE4DA3A749}"/>
                    </a:ext>
                  </a:extLst>
                </p:cNvPr>
                <p:cNvSpPr txBox="1"/>
                <p:nvPr/>
              </p:nvSpPr>
              <p:spPr>
                <a:xfrm>
                  <a:off x="5576338" y="2160299"/>
                  <a:ext cx="1359346" cy="8463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과학기술은 미래 사회를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변화시키는 원동력이며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미래의 변화를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예측하고 대응하는 데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중요한 역할을 한다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14F9F8EC-3C76-DA33-EAA7-0AD51EDB10CB}"/>
                  </a:ext>
                </a:extLst>
              </p:cNvPr>
              <p:cNvGrpSpPr/>
              <p:nvPr/>
            </p:nvGrpSpPr>
            <p:grpSpPr>
              <a:xfrm>
                <a:off x="480197" y="1815388"/>
                <a:ext cx="2163807" cy="320046"/>
                <a:chOff x="613243" y="1822913"/>
                <a:chExt cx="2163807" cy="320046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CF3DC30C-A741-DC72-FE90-7F04A58AA351}"/>
                    </a:ext>
                  </a:extLst>
                </p:cNvPr>
                <p:cNvGrpSpPr/>
                <p:nvPr/>
              </p:nvGrpSpPr>
              <p:grpSpPr>
                <a:xfrm>
                  <a:off x="613243" y="1822913"/>
                  <a:ext cx="2163807" cy="159328"/>
                  <a:chOff x="584972" y="1822913"/>
                  <a:chExt cx="2163807" cy="159328"/>
                </a:xfrm>
              </p:grpSpPr>
              <p:sp>
                <p:nvSpPr>
                  <p:cNvPr id="38" name="직각 삼각형 37">
                    <a:extLst>
                      <a:ext uri="{FF2B5EF4-FFF2-40B4-BE49-F238E27FC236}">
                        <a16:creationId xmlns:a16="http://schemas.microsoft.com/office/drawing/2014/main" id="{169C33D7-0340-9BEF-3D9F-B206EFE46130}"/>
                      </a:ext>
                    </a:extLst>
                  </p:cNvPr>
                  <p:cNvSpPr/>
                  <p:nvPr/>
                </p:nvSpPr>
                <p:spPr>
                  <a:xfrm>
                    <a:off x="2589452" y="1822913"/>
                    <a:ext cx="159327" cy="159328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39" name="직각 삼각형 38">
                    <a:extLst>
                      <a:ext uri="{FF2B5EF4-FFF2-40B4-BE49-F238E27FC236}">
                        <a16:creationId xmlns:a16="http://schemas.microsoft.com/office/drawing/2014/main" id="{C919BC3F-0122-4D7D-9808-2EAEF9BFE8F0}"/>
                      </a:ext>
                    </a:extLst>
                  </p:cNvPr>
                  <p:cNvSpPr/>
                  <p:nvPr/>
                </p:nvSpPr>
                <p:spPr>
                  <a:xfrm flipH="1">
                    <a:off x="584972" y="1822913"/>
                    <a:ext cx="159327" cy="159328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35" name="사각형: 둥근 위쪽 모서리 34">
                  <a:extLst>
                    <a:ext uri="{FF2B5EF4-FFF2-40B4-BE49-F238E27FC236}">
                      <a16:creationId xmlns:a16="http://schemas.microsoft.com/office/drawing/2014/main" id="{B214B969-0F16-E597-A291-0253057379D0}"/>
                    </a:ext>
                  </a:extLst>
                </p:cNvPr>
                <p:cNvSpPr/>
                <p:nvPr/>
              </p:nvSpPr>
              <p:spPr>
                <a:xfrm>
                  <a:off x="772577" y="1822913"/>
                  <a:ext cx="1845139" cy="320046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gradFill>
                  <a:gsLst>
                    <a:gs pos="0">
                      <a:srgbClr val="6ED5BF"/>
                    </a:gs>
                    <a:gs pos="100000">
                      <a:srgbClr val="B8A0DA"/>
                    </a:gs>
                    <a:gs pos="50000">
                      <a:srgbClr val="779EE3"/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76200" dist="38100" dir="5400000" algn="t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06389FE-371B-470C-81DC-8BCFCB531B6B}"/>
                    </a:ext>
                  </a:extLst>
                </p:cNvPr>
                <p:cNvSpPr txBox="1"/>
                <p:nvPr/>
              </p:nvSpPr>
              <p:spPr>
                <a:xfrm>
                  <a:off x="973795" y="1875214"/>
                  <a:ext cx="144270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과학의 역사와 문화 </a:t>
                  </a:r>
                </a:p>
              </p:txBody>
            </p:sp>
          </p:grpSp>
        </p:grp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B2BA951F-2746-BC1C-8597-55B8A8F8455B}"/>
                </a:ext>
              </a:extLst>
            </p:cNvPr>
            <p:cNvGrpSpPr/>
            <p:nvPr/>
          </p:nvGrpSpPr>
          <p:grpSpPr>
            <a:xfrm>
              <a:off x="323850" y="3345805"/>
              <a:ext cx="8496300" cy="1370575"/>
              <a:chOff x="323850" y="3345805"/>
              <a:chExt cx="8496300" cy="1370575"/>
            </a:xfrm>
          </p:grpSpPr>
          <p:sp>
            <p:nvSpPr>
              <p:cNvPr id="112" name="사각형: 둥근 모서리 111">
                <a:extLst>
                  <a:ext uri="{FF2B5EF4-FFF2-40B4-BE49-F238E27FC236}">
                    <a16:creationId xmlns:a16="http://schemas.microsoft.com/office/drawing/2014/main" id="{03F9C9AE-7A4E-2AAA-4630-31867095ED30}"/>
                  </a:ext>
                </a:extLst>
              </p:cNvPr>
              <p:cNvSpPr/>
              <p:nvPr/>
            </p:nvSpPr>
            <p:spPr>
              <a:xfrm>
                <a:off x="323850" y="3511440"/>
                <a:ext cx="8496300" cy="1204940"/>
              </a:xfrm>
              <a:prstGeom prst="roundRect">
                <a:avLst>
                  <a:gd name="adj" fmla="val 6911"/>
                </a:avLst>
              </a:prstGeom>
              <a:solidFill>
                <a:schemeClr val="bg1"/>
              </a:solidFill>
              <a:ln w="19050">
                <a:solidFill>
                  <a:srgbClr val="E8E2F4"/>
                </a:solidFill>
              </a:ln>
              <a:effectLst>
                <a:outerShdw dist="38100" dir="5400000" algn="t" rotWithShape="0">
                  <a:srgbClr val="B3A0DB">
                    <a:alpha val="6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E422048A-5284-28BA-9A8C-51A387DFEF75}"/>
                  </a:ext>
                </a:extLst>
              </p:cNvPr>
              <p:cNvGrpSpPr/>
              <p:nvPr/>
            </p:nvGrpSpPr>
            <p:grpSpPr>
              <a:xfrm>
                <a:off x="563317" y="3578720"/>
                <a:ext cx="8196740" cy="1085620"/>
                <a:chOff x="527453" y="3578720"/>
                <a:chExt cx="6557886" cy="1085620"/>
              </a:xfrm>
            </p:grpSpPr>
            <p:sp>
              <p:nvSpPr>
                <p:cNvPr id="115" name="사각형: 둥근 모서리 114">
                  <a:extLst>
                    <a:ext uri="{FF2B5EF4-FFF2-40B4-BE49-F238E27FC236}">
                      <a16:creationId xmlns:a16="http://schemas.microsoft.com/office/drawing/2014/main" id="{6BA58241-9CDC-B2FC-2345-48CC4B0609CF}"/>
                    </a:ext>
                  </a:extLst>
                </p:cNvPr>
                <p:cNvSpPr/>
                <p:nvPr/>
              </p:nvSpPr>
              <p:spPr>
                <a:xfrm>
                  <a:off x="2058662" y="3578720"/>
                  <a:ext cx="1677243" cy="1085620"/>
                </a:xfrm>
                <a:prstGeom prst="roundRect">
                  <a:avLst>
                    <a:gd name="adj" fmla="val 4209"/>
                  </a:avLst>
                </a:prstGeom>
                <a:solidFill>
                  <a:srgbClr val="E8E2F4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7" name="사각형: 둥근 모서리 116">
                  <a:extLst>
                    <a:ext uri="{FF2B5EF4-FFF2-40B4-BE49-F238E27FC236}">
                      <a16:creationId xmlns:a16="http://schemas.microsoft.com/office/drawing/2014/main" id="{262570B5-B299-2547-2146-C18E40371CE1}"/>
                    </a:ext>
                  </a:extLst>
                </p:cNvPr>
                <p:cNvSpPr/>
                <p:nvPr/>
              </p:nvSpPr>
              <p:spPr>
                <a:xfrm>
                  <a:off x="5408096" y="3578720"/>
                  <a:ext cx="1677243" cy="1085620"/>
                </a:xfrm>
                <a:prstGeom prst="roundRect">
                  <a:avLst>
                    <a:gd name="adj" fmla="val 4209"/>
                  </a:avLst>
                </a:prstGeom>
                <a:solidFill>
                  <a:srgbClr val="E8E2F4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40325EA8-7FB7-87CE-7FFB-D89F77931EF8}"/>
                    </a:ext>
                  </a:extLst>
                </p:cNvPr>
                <p:cNvSpPr txBox="1"/>
                <p:nvPr/>
              </p:nvSpPr>
              <p:spPr>
                <a:xfrm>
                  <a:off x="527453" y="3859995"/>
                  <a:ext cx="1390229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기후변화는 환경생태의 변화를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초래하여 인간의 삶에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직접적인 영향을 미친다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83A0AFF1-EFA1-6F48-6167-66B872910045}"/>
                    </a:ext>
                  </a:extLst>
                </p:cNvPr>
                <p:cNvSpPr txBox="1"/>
                <p:nvPr/>
              </p:nvSpPr>
              <p:spPr>
                <a:xfrm>
                  <a:off x="3979486" y="3859995"/>
                  <a:ext cx="1185029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기후변화 시나리오에 따라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미래의 생태계 변화가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다양하게 나타난다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281D73B4-DE28-B6DC-14E1-0CABFBAAEBCA}"/>
                    </a:ext>
                  </a:extLst>
                </p:cNvPr>
                <p:cNvSpPr txBox="1"/>
                <p:nvPr/>
              </p:nvSpPr>
              <p:spPr>
                <a:xfrm>
                  <a:off x="2134198" y="3775356"/>
                  <a:ext cx="1526174" cy="677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기후변화는 해양생태계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육상생태계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담수생태계에 변화를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일으켜 인간의 생활 환경에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영향을 준다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61F5A32C-65B2-EC6E-D69A-6555DFBAC04D}"/>
                    </a:ext>
                  </a:extLst>
                </p:cNvPr>
                <p:cNvSpPr txBox="1"/>
                <p:nvPr/>
              </p:nvSpPr>
              <p:spPr>
                <a:xfrm>
                  <a:off x="5574690" y="3690717"/>
                  <a:ext cx="1344059" cy="8463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탄소중립 사회 구현을 위해</a:t>
                  </a: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새로운 탄소 저감 기술의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개발 및 국제사회의 공동 대응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노력과 더불어 민주 시민의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적극적인 참여가 필요하다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0D29FED5-4448-B0D8-C553-78F8A3A88F5F}"/>
                  </a:ext>
                </a:extLst>
              </p:cNvPr>
              <p:cNvGrpSpPr/>
              <p:nvPr/>
            </p:nvGrpSpPr>
            <p:grpSpPr>
              <a:xfrm>
                <a:off x="480197" y="3345805"/>
                <a:ext cx="2163807" cy="320046"/>
                <a:chOff x="613243" y="1822913"/>
                <a:chExt cx="2163807" cy="320046"/>
              </a:xfrm>
            </p:grpSpPr>
            <p:grpSp>
              <p:nvGrpSpPr>
                <p:cNvPr id="125" name="그룹 124">
                  <a:extLst>
                    <a:ext uri="{FF2B5EF4-FFF2-40B4-BE49-F238E27FC236}">
                      <a16:creationId xmlns:a16="http://schemas.microsoft.com/office/drawing/2014/main" id="{1DAD4C4A-B3D6-E9E0-7F76-8F2B8756F9E1}"/>
                    </a:ext>
                  </a:extLst>
                </p:cNvPr>
                <p:cNvGrpSpPr/>
                <p:nvPr/>
              </p:nvGrpSpPr>
              <p:grpSpPr>
                <a:xfrm>
                  <a:off x="613243" y="1822913"/>
                  <a:ext cx="2163807" cy="159328"/>
                  <a:chOff x="584972" y="1822913"/>
                  <a:chExt cx="2163807" cy="159328"/>
                </a:xfrm>
              </p:grpSpPr>
              <p:sp>
                <p:nvSpPr>
                  <p:cNvPr id="128" name="직각 삼각형 127">
                    <a:extLst>
                      <a:ext uri="{FF2B5EF4-FFF2-40B4-BE49-F238E27FC236}">
                        <a16:creationId xmlns:a16="http://schemas.microsoft.com/office/drawing/2014/main" id="{0D99D2B6-107C-8DE8-823E-E7680FA6AC1B}"/>
                      </a:ext>
                    </a:extLst>
                  </p:cNvPr>
                  <p:cNvSpPr/>
                  <p:nvPr/>
                </p:nvSpPr>
                <p:spPr>
                  <a:xfrm>
                    <a:off x="2589452" y="1822913"/>
                    <a:ext cx="159327" cy="159328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129" name="직각 삼각형 128">
                    <a:extLst>
                      <a:ext uri="{FF2B5EF4-FFF2-40B4-BE49-F238E27FC236}">
                        <a16:creationId xmlns:a16="http://schemas.microsoft.com/office/drawing/2014/main" id="{19CAB477-72F7-4540-2E02-B15D5B48B5FC}"/>
                      </a:ext>
                    </a:extLst>
                  </p:cNvPr>
                  <p:cNvSpPr/>
                  <p:nvPr/>
                </p:nvSpPr>
                <p:spPr>
                  <a:xfrm flipH="1">
                    <a:off x="584972" y="1822913"/>
                    <a:ext cx="159327" cy="159328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126" name="사각형: 둥근 위쪽 모서리 125">
                  <a:extLst>
                    <a:ext uri="{FF2B5EF4-FFF2-40B4-BE49-F238E27FC236}">
                      <a16:creationId xmlns:a16="http://schemas.microsoft.com/office/drawing/2014/main" id="{54F4ACB6-DE6F-F7BF-0807-CCC6A10256A7}"/>
                    </a:ext>
                  </a:extLst>
                </p:cNvPr>
                <p:cNvSpPr/>
                <p:nvPr/>
              </p:nvSpPr>
              <p:spPr>
                <a:xfrm>
                  <a:off x="772577" y="1822913"/>
                  <a:ext cx="1845139" cy="320046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gradFill>
                  <a:gsLst>
                    <a:gs pos="0">
                      <a:srgbClr val="6ED5BF"/>
                    </a:gs>
                    <a:gs pos="100000">
                      <a:srgbClr val="B8A0DA"/>
                    </a:gs>
                    <a:gs pos="50000">
                      <a:srgbClr val="779EE3"/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76200" dist="38100" dir="5400000" algn="t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72F0FE19-433C-D963-131F-E7163ABC9050}"/>
                    </a:ext>
                  </a:extLst>
                </p:cNvPr>
                <p:cNvSpPr txBox="1"/>
                <p:nvPr/>
              </p:nvSpPr>
              <p:spPr>
                <a:xfrm>
                  <a:off x="914484" y="1875214"/>
                  <a:ext cx="156132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기후변화와 환경생태 </a:t>
                  </a:r>
                </a:p>
              </p:txBody>
            </p:sp>
          </p:grpSp>
        </p:grp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41AD6D63-CFF9-154F-D0F1-BD2BF62D800D}"/>
                </a:ext>
              </a:extLst>
            </p:cNvPr>
            <p:cNvGrpSpPr/>
            <p:nvPr/>
          </p:nvGrpSpPr>
          <p:grpSpPr>
            <a:xfrm>
              <a:off x="323850" y="4876222"/>
              <a:ext cx="8496300" cy="1370575"/>
              <a:chOff x="323850" y="4876222"/>
              <a:chExt cx="8496300" cy="1370575"/>
            </a:xfrm>
          </p:grpSpPr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65CD7032-576E-CDFF-593A-C70B6DC4B461}"/>
                  </a:ext>
                </a:extLst>
              </p:cNvPr>
              <p:cNvSpPr/>
              <p:nvPr/>
            </p:nvSpPr>
            <p:spPr>
              <a:xfrm>
                <a:off x="323850" y="5041857"/>
                <a:ext cx="8496300" cy="1204940"/>
              </a:xfrm>
              <a:prstGeom prst="roundRect">
                <a:avLst>
                  <a:gd name="adj" fmla="val 6911"/>
                </a:avLst>
              </a:prstGeom>
              <a:solidFill>
                <a:schemeClr val="bg1"/>
              </a:solidFill>
              <a:ln w="19050">
                <a:solidFill>
                  <a:srgbClr val="E8E2F4"/>
                </a:solidFill>
              </a:ln>
              <a:effectLst>
                <a:outerShdw dist="38100" dir="5400000" algn="t" rotWithShape="0">
                  <a:srgbClr val="B3A0DB">
                    <a:alpha val="6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CA7BB"/>
                  </a:solidFill>
                </a:endParaRPr>
              </a:p>
            </p:txBody>
          </p:sp>
          <p:grpSp>
            <p:nvGrpSpPr>
              <p:cNvPr id="151" name="그룹 150">
                <a:extLst>
                  <a:ext uri="{FF2B5EF4-FFF2-40B4-BE49-F238E27FC236}">
                    <a16:creationId xmlns:a16="http://schemas.microsoft.com/office/drawing/2014/main" id="{B8E5AE4E-53D3-DAB5-0B1B-EF58AAD92612}"/>
                  </a:ext>
                </a:extLst>
              </p:cNvPr>
              <p:cNvGrpSpPr/>
              <p:nvPr/>
            </p:nvGrpSpPr>
            <p:grpSpPr>
              <a:xfrm>
                <a:off x="731399" y="5109137"/>
                <a:ext cx="7886670" cy="1085620"/>
                <a:chOff x="592459" y="5109137"/>
                <a:chExt cx="4732953" cy="1085620"/>
              </a:xfrm>
            </p:grpSpPr>
            <p:sp>
              <p:nvSpPr>
                <p:cNvPr id="133" name="사각형: 둥근 모서리 132">
                  <a:extLst>
                    <a:ext uri="{FF2B5EF4-FFF2-40B4-BE49-F238E27FC236}">
                      <a16:creationId xmlns:a16="http://schemas.microsoft.com/office/drawing/2014/main" id="{5C0A109C-C344-5804-D5D5-CB62C278E3C7}"/>
                    </a:ext>
                  </a:extLst>
                </p:cNvPr>
                <p:cNvSpPr/>
                <p:nvPr/>
              </p:nvSpPr>
              <p:spPr>
                <a:xfrm>
                  <a:off x="2058662" y="5109137"/>
                  <a:ext cx="1677243" cy="1085620"/>
                </a:xfrm>
                <a:prstGeom prst="roundRect">
                  <a:avLst>
                    <a:gd name="adj" fmla="val 4209"/>
                  </a:avLst>
                </a:prstGeom>
                <a:solidFill>
                  <a:srgbClr val="E8E2F4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A0F17191-C946-67F1-6B21-7B8946864E26}"/>
                    </a:ext>
                  </a:extLst>
                </p:cNvPr>
                <p:cNvSpPr txBox="1"/>
                <p:nvPr/>
              </p:nvSpPr>
              <p:spPr>
                <a:xfrm>
                  <a:off x="592459" y="5390412"/>
                  <a:ext cx="1260214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과학기술을 포함한 다양한 분야의</a:t>
                  </a: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연계 활용은 과학의 발전과 사회 문제</a:t>
                  </a: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해결에 도움이 된다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743B6768-35D8-28D4-0A27-A574516E60FF}"/>
                    </a:ext>
                  </a:extLst>
                </p:cNvPr>
                <p:cNvSpPr txBox="1"/>
                <p:nvPr/>
              </p:nvSpPr>
              <p:spPr>
                <a:xfrm>
                  <a:off x="3818589" y="5390412"/>
                  <a:ext cx="1506823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미래 사회의 변화에 대응하기 위해 융합적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사고능력 함양이 필요하며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미래 사회의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문제해결을 위해서 시민의 참여가 요구된다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0B047A32-5AD5-1AC8-DCFB-F7AC5151AA61}"/>
                    </a:ext>
                  </a:extLst>
                </p:cNvPr>
                <p:cNvSpPr txBox="1"/>
                <p:nvPr/>
              </p:nvSpPr>
              <p:spPr>
                <a:xfrm>
                  <a:off x="2177712" y="5390412"/>
                  <a:ext cx="1439144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디지털 탐구 도구와 기술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데이터에 기반한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과학적 탐구 능력은 미래 사회에 요구되는</a:t>
                  </a:r>
                  <a:endParaRPr lang="en-US" altLang="ko-KR" sz="1100" dirty="0">
                    <a:ln>
                      <a:solidFill>
                        <a:schemeClr val="accent3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중요한 과학적 소양이다</a:t>
                  </a:r>
                  <a:r>
                    <a:rPr lang="en-US" altLang="ko-KR" sz="11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13AC8B2A-EBAD-9C28-A2B9-7260A88606D5}"/>
                  </a:ext>
                </a:extLst>
              </p:cNvPr>
              <p:cNvGrpSpPr/>
              <p:nvPr/>
            </p:nvGrpSpPr>
            <p:grpSpPr>
              <a:xfrm>
                <a:off x="480197" y="4876222"/>
                <a:ext cx="2163807" cy="320046"/>
                <a:chOff x="613243" y="1822913"/>
                <a:chExt cx="2163807" cy="320046"/>
              </a:xfrm>
            </p:grpSpPr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C68A2F31-A9E9-3771-B33E-E7DECCB8ACC8}"/>
                    </a:ext>
                  </a:extLst>
                </p:cNvPr>
                <p:cNvGrpSpPr/>
                <p:nvPr/>
              </p:nvGrpSpPr>
              <p:grpSpPr>
                <a:xfrm>
                  <a:off x="613243" y="1822913"/>
                  <a:ext cx="2163807" cy="159328"/>
                  <a:chOff x="584972" y="1822913"/>
                  <a:chExt cx="2163807" cy="159328"/>
                </a:xfrm>
              </p:grpSpPr>
              <p:sp>
                <p:nvSpPr>
                  <p:cNvPr id="148" name="직각 삼각형 147">
                    <a:extLst>
                      <a:ext uri="{FF2B5EF4-FFF2-40B4-BE49-F238E27FC236}">
                        <a16:creationId xmlns:a16="http://schemas.microsoft.com/office/drawing/2014/main" id="{137791A1-51AE-9171-6A78-4EF5582A99CE}"/>
                      </a:ext>
                    </a:extLst>
                  </p:cNvPr>
                  <p:cNvSpPr/>
                  <p:nvPr/>
                </p:nvSpPr>
                <p:spPr>
                  <a:xfrm>
                    <a:off x="2589452" y="1822913"/>
                    <a:ext cx="159327" cy="159328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  <p:sp>
                <p:nvSpPr>
                  <p:cNvPr id="149" name="직각 삼각형 148">
                    <a:extLst>
                      <a:ext uri="{FF2B5EF4-FFF2-40B4-BE49-F238E27FC236}">
                        <a16:creationId xmlns:a16="http://schemas.microsoft.com/office/drawing/2014/main" id="{EB0F612F-E584-744B-6FAE-8B56CB65B8AE}"/>
                      </a:ext>
                    </a:extLst>
                  </p:cNvPr>
                  <p:cNvSpPr/>
                  <p:nvPr/>
                </p:nvSpPr>
                <p:spPr>
                  <a:xfrm flipH="1">
                    <a:off x="584972" y="1822913"/>
                    <a:ext cx="159327" cy="159328"/>
                  </a:xfrm>
                  <a:prstGeom prst="rtTriangle">
                    <a:avLst/>
                  </a:prstGeom>
                  <a:solidFill>
                    <a:srgbClr val="14617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rgbClr val="0CA7BB"/>
                      </a:solidFill>
                    </a:endParaRPr>
                  </a:p>
                </p:txBody>
              </p:sp>
            </p:grpSp>
            <p:sp>
              <p:nvSpPr>
                <p:cNvPr id="146" name="사각형: 둥근 위쪽 모서리 145">
                  <a:extLst>
                    <a:ext uri="{FF2B5EF4-FFF2-40B4-BE49-F238E27FC236}">
                      <a16:creationId xmlns:a16="http://schemas.microsoft.com/office/drawing/2014/main" id="{8E91164B-3F7B-53AD-4C45-4983F436209A}"/>
                    </a:ext>
                  </a:extLst>
                </p:cNvPr>
                <p:cNvSpPr/>
                <p:nvPr/>
              </p:nvSpPr>
              <p:spPr>
                <a:xfrm>
                  <a:off x="772577" y="1822913"/>
                  <a:ext cx="1845139" cy="320046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gradFill>
                  <a:gsLst>
                    <a:gs pos="0">
                      <a:srgbClr val="6ED5BF"/>
                    </a:gs>
                    <a:gs pos="100000">
                      <a:srgbClr val="B8A0DA"/>
                    </a:gs>
                    <a:gs pos="50000">
                      <a:srgbClr val="779EE3"/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76200" dist="38100" dir="5400000" algn="t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rgbClr val="0CA7BB"/>
                    </a:solidFill>
                  </a:endParaRP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B7380194-11AE-A193-75B0-07EBFFA79045}"/>
                    </a:ext>
                  </a:extLst>
                </p:cNvPr>
                <p:cNvSpPr txBox="1"/>
                <p:nvPr/>
              </p:nvSpPr>
              <p:spPr>
                <a:xfrm>
                  <a:off x="1159744" y="1875214"/>
                  <a:ext cx="107080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3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융합과학 탐구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0364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14723</Words>
  <Application>Microsoft Office PowerPoint</Application>
  <PresentationFormat>화면 슬라이드 쇼(4:3)</PresentationFormat>
  <Paragraphs>2472</Paragraphs>
  <Slides>76</Slides>
  <Notes>63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76</vt:i4>
      </vt:variant>
    </vt:vector>
  </HeadingPairs>
  <TitlesOfParts>
    <vt:vector size="82" baseType="lpstr">
      <vt:lpstr>나눔스퀘어 Bold</vt:lpstr>
      <vt:lpstr>맑은 고딕</vt:lpstr>
      <vt:lpstr>나눔스퀘어 ExtraBold</vt:lpstr>
      <vt:lpstr>Arial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329</cp:revision>
  <dcterms:created xsi:type="dcterms:W3CDTF">2014-09-15T04:58:47Z</dcterms:created>
  <dcterms:modified xsi:type="dcterms:W3CDTF">2024-02-27T09:13:12Z</dcterms:modified>
</cp:coreProperties>
</file>