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60" r:id="rId1"/>
  </p:sldMasterIdLst>
  <p:notesMasterIdLst>
    <p:notesMasterId r:id="rId57"/>
  </p:notesMasterIdLst>
  <p:sldIdLst>
    <p:sldId id="420" r:id="rId2"/>
    <p:sldId id="256" r:id="rId3"/>
    <p:sldId id="349" r:id="rId4"/>
    <p:sldId id="350" r:id="rId5"/>
    <p:sldId id="406" r:id="rId6"/>
    <p:sldId id="405" r:id="rId7"/>
    <p:sldId id="407" r:id="rId8"/>
    <p:sldId id="408" r:id="rId9"/>
    <p:sldId id="413" r:id="rId10"/>
    <p:sldId id="409" r:id="rId11"/>
    <p:sldId id="414" r:id="rId12"/>
    <p:sldId id="410" r:id="rId13"/>
    <p:sldId id="415" r:id="rId14"/>
    <p:sldId id="411" r:id="rId15"/>
    <p:sldId id="418" r:id="rId16"/>
    <p:sldId id="419" r:id="rId17"/>
    <p:sldId id="416" r:id="rId18"/>
    <p:sldId id="370" r:id="rId19"/>
    <p:sldId id="371" r:id="rId20"/>
    <p:sldId id="306" r:id="rId21"/>
    <p:sldId id="263" r:id="rId22"/>
    <p:sldId id="404" r:id="rId23"/>
    <p:sldId id="417" r:id="rId24"/>
    <p:sldId id="264" r:id="rId25"/>
    <p:sldId id="267" r:id="rId26"/>
    <p:sldId id="392" r:id="rId27"/>
    <p:sldId id="399" r:id="rId28"/>
    <p:sldId id="398" r:id="rId29"/>
    <p:sldId id="270" r:id="rId30"/>
    <p:sldId id="273" r:id="rId31"/>
    <p:sldId id="272" r:id="rId32"/>
    <p:sldId id="271" r:id="rId33"/>
    <p:sldId id="314" r:id="rId34"/>
    <p:sldId id="348" r:id="rId35"/>
    <p:sldId id="315" r:id="rId36"/>
    <p:sldId id="317" r:id="rId37"/>
    <p:sldId id="316" r:id="rId38"/>
    <p:sldId id="318" r:id="rId39"/>
    <p:sldId id="343" r:id="rId40"/>
    <p:sldId id="347" r:id="rId41"/>
    <p:sldId id="323" r:id="rId42"/>
    <p:sldId id="324" r:id="rId43"/>
    <p:sldId id="328" r:id="rId44"/>
    <p:sldId id="330" r:id="rId45"/>
    <p:sldId id="331" r:id="rId46"/>
    <p:sldId id="332" r:id="rId47"/>
    <p:sldId id="335" r:id="rId48"/>
    <p:sldId id="342" r:id="rId49"/>
    <p:sldId id="333" r:id="rId50"/>
    <p:sldId id="339" r:id="rId51"/>
    <p:sldId id="334" r:id="rId52"/>
    <p:sldId id="337" r:id="rId53"/>
    <p:sldId id="336" r:id="rId54"/>
    <p:sldId id="340" r:id="rId55"/>
    <p:sldId id="341" r:id="rId56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58"/>
      <p:bold r:id="rId59"/>
    </p:embeddedFont>
    <p:embeddedFont>
      <p:font typeface="엘리스 DX널리체  Light" panose="020B0600000101010101" pitchFamily="50" charset="-127"/>
      <p:regular r:id="rId60"/>
    </p:embeddedFont>
    <p:embeddedFont>
      <p:font typeface="엘리스 DX널리체  Medium" panose="020B0600000101010101" pitchFamily="50" charset="-127"/>
      <p:regular r:id="rId61"/>
    </p:embeddedFont>
    <p:embeddedFont>
      <p:font typeface="엘리스 DX널리체 Bold" panose="020B0600000101010101" pitchFamily="50" charset="-127"/>
      <p:bold r:id="rId6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AEE0"/>
    <a:srgbClr val="9FD6EF"/>
    <a:srgbClr val="58C0BB"/>
    <a:srgbClr val="9EE6E3"/>
    <a:srgbClr val="84E0DC"/>
    <a:srgbClr val="92D3EA"/>
    <a:srgbClr val="D6E3F1"/>
    <a:srgbClr val="A0BFDE"/>
    <a:srgbClr val="C8F3E8"/>
    <a:srgbClr val="FDF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6" autoAdjust="0"/>
    <p:restoredTop sz="93469" autoAdjust="0"/>
  </p:normalViewPr>
  <p:slideViewPr>
    <p:cSldViewPr snapToGrid="0">
      <p:cViewPr varScale="1">
        <p:scale>
          <a:sx n="98" d="100"/>
          <a:sy n="98" d="100"/>
        </p:scale>
        <p:origin x="15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31744-A46C-4204-A67A-66A3DEA9CC7F}" type="datetimeFigureOut">
              <a:rPr lang="ko-KR" altLang="en-US" smtClean="0"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7E3C1-2C65-4692-A1B6-ADA802A88340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925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중점 개정 방향은 </a:t>
            </a:r>
            <a:r>
              <a:rPr lang="en-US" altLang="ko-KR" dirty="0"/>
              <a:t>‘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‘, ‘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‘, ‘</a:t>
            </a:r>
            <a:r>
              <a:rPr lang="ko-KR" altLang="en-US" dirty="0"/>
              <a:t>학생의 삶과 성장을 지원하는 교수</a:t>
            </a:r>
            <a:r>
              <a:rPr lang="en-US" altLang="ko-KR" dirty="0"/>
              <a:t>·</a:t>
            </a:r>
            <a:r>
              <a:rPr lang="ko-KR" altLang="en-US" dirty="0"/>
              <a:t>학습 방안 모색</a:t>
            </a:r>
            <a:r>
              <a:rPr lang="en-US" altLang="ko-KR" dirty="0"/>
              <a:t>‘, ‘</a:t>
            </a:r>
            <a:r>
              <a:rPr lang="ko-KR" altLang="en-US" dirty="0"/>
              <a:t>총론과 각론 교육과정의 일관성 확보</a:t>
            </a:r>
            <a:r>
              <a:rPr lang="en-US" altLang="ko-KR" dirty="0"/>
              <a:t>’, ‘</a:t>
            </a:r>
            <a:r>
              <a:rPr lang="ko-KR" altLang="en-US" dirty="0"/>
              <a:t>학생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dirty="0"/>
              <a:t> </a:t>
            </a:r>
            <a:r>
              <a:rPr lang="ko-KR" altLang="en-US" dirty="0"/>
              <a:t>교사 교육과정 자율성과 실행 지원을 위한 문서 체제 정교화</a:t>
            </a:r>
            <a:r>
              <a:rPr lang="en-US" altLang="ko-KR" dirty="0"/>
              <a:t>‘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758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중점 개정 방향은 </a:t>
            </a:r>
            <a:r>
              <a:rPr lang="en-US" altLang="ko-KR" dirty="0"/>
              <a:t>‘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‘, ‘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‘, ‘</a:t>
            </a:r>
            <a:r>
              <a:rPr lang="ko-KR" altLang="en-US" dirty="0"/>
              <a:t>학생의 삶과 성장을 지원하는 교수</a:t>
            </a:r>
            <a:r>
              <a:rPr lang="en-US" altLang="ko-KR" dirty="0"/>
              <a:t>·</a:t>
            </a:r>
            <a:r>
              <a:rPr lang="ko-KR" altLang="en-US" dirty="0"/>
              <a:t>학습 방안 모색</a:t>
            </a:r>
            <a:r>
              <a:rPr lang="en-US" altLang="ko-KR" dirty="0"/>
              <a:t>‘, ‘</a:t>
            </a:r>
            <a:r>
              <a:rPr lang="ko-KR" altLang="en-US" dirty="0"/>
              <a:t>총론과 각론 교육과정의 일관성 확보</a:t>
            </a:r>
            <a:r>
              <a:rPr lang="en-US" altLang="ko-KR" dirty="0"/>
              <a:t>’, ‘</a:t>
            </a:r>
            <a:r>
              <a:rPr lang="ko-KR" altLang="en-US" dirty="0"/>
              <a:t>학생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dirty="0"/>
              <a:t> </a:t>
            </a:r>
            <a:r>
              <a:rPr lang="ko-KR" altLang="en-US" dirty="0"/>
              <a:t>교사 교육과정 자율성과 실행 지원을 위한 문서 체제 정교화</a:t>
            </a:r>
            <a:r>
              <a:rPr lang="en-US" altLang="ko-KR" dirty="0"/>
              <a:t>‘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8888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4715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1129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수학과 교육과정의 두 번째 중점 개정 방향은 미래지향적 수학 학습 내용 재구조화입니다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3845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1343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중점 개정 방향은 </a:t>
            </a:r>
            <a:r>
              <a:rPr lang="en-US" altLang="ko-KR" dirty="0"/>
              <a:t>‘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‘, ‘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‘, ‘</a:t>
            </a:r>
            <a:r>
              <a:rPr lang="ko-KR" altLang="en-US" dirty="0"/>
              <a:t>학생의 삶과 성장을 지원하는 교수</a:t>
            </a:r>
            <a:r>
              <a:rPr lang="en-US" altLang="ko-KR" dirty="0"/>
              <a:t>·</a:t>
            </a:r>
            <a:r>
              <a:rPr lang="ko-KR" altLang="en-US" dirty="0"/>
              <a:t>학습 방안 모색</a:t>
            </a:r>
            <a:r>
              <a:rPr lang="en-US" altLang="ko-KR" dirty="0"/>
              <a:t>‘, ‘</a:t>
            </a:r>
            <a:r>
              <a:rPr lang="ko-KR" altLang="en-US" dirty="0"/>
              <a:t>총론과 각론 교육과정의 일관성 확보</a:t>
            </a:r>
            <a:r>
              <a:rPr lang="en-US" altLang="ko-KR" dirty="0"/>
              <a:t>’, ‘</a:t>
            </a:r>
            <a:r>
              <a:rPr lang="ko-KR" altLang="en-US" dirty="0"/>
              <a:t>학생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dirty="0"/>
              <a:t> </a:t>
            </a:r>
            <a:r>
              <a:rPr lang="ko-KR" altLang="en-US" dirty="0"/>
              <a:t>교사 교육과정 자율성과 실행 지원을 위한 문서 체제 정교화</a:t>
            </a:r>
            <a:r>
              <a:rPr lang="en-US" altLang="ko-KR" dirty="0"/>
              <a:t>‘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579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7483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중점 개정 방향은 </a:t>
            </a:r>
            <a:r>
              <a:rPr lang="en-US" altLang="ko-KR" dirty="0"/>
              <a:t>‘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‘, ‘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‘, ‘</a:t>
            </a:r>
            <a:r>
              <a:rPr lang="ko-KR" altLang="en-US" dirty="0"/>
              <a:t>학생의 삶과 성장을 지원하는 교수</a:t>
            </a:r>
            <a:r>
              <a:rPr lang="en-US" altLang="ko-KR" dirty="0"/>
              <a:t>·</a:t>
            </a:r>
            <a:r>
              <a:rPr lang="ko-KR" altLang="en-US" dirty="0"/>
              <a:t>학습 방안 모색</a:t>
            </a:r>
            <a:r>
              <a:rPr lang="en-US" altLang="ko-KR" dirty="0"/>
              <a:t>‘, ‘</a:t>
            </a:r>
            <a:r>
              <a:rPr lang="ko-KR" altLang="en-US" dirty="0"/>
              <a:t>총론과 각론 교육과정의 일관성 확보</a:t>
            </a:r>
            <a:r>
              <a:rPr lang="en-US" altLang="ko-KR" dirty="0"/>
              <a:t>’, ‘</a:t>
            </a:r>
            <a:r>
              <a:rPr lang="ko-KR" altLang="en-US" dirty="0"/>
              <a:t>학생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dirty="0"/>
              <a:t> </a:t>
            </a:r>
            <a:r>
              <a:rPr lang="ko-KR" altLang="en-US" dirty="0"/>
              <a:t>교사 교육과정 자율성과 실행 지원을 위한 문서 체제 정교화</a:t>
            </a:r>
            <a:r>
              <a:rPr lang="en-US" altLang="ko-KR" dirty="0"/>
              <a:t>‘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4971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2778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중점 개정 방향은 </a:t>
            </a:r>
            <a:r>
              <a:rPr lang="en-US" altLang="ko-KR" dirty="0"/>
              <a:t>‘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‘, ‘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‘, ‘</a:t>
            </a:r>
            <a:r>
              <a:rPr lang="ko-KR" altLang="en-US" dirty="0"/>
              <a:t>학생의 삶과 성장을 지원하는 교수</a:t>
            </a:r>
            <a:r>
              <a:rPr lang="en-US" altLang="ko-KR" dirty="0"/>
              <a:t>·</a:t>
            </a:r>
            <a:r>
              <a:rPr lang="ko-KR" altLang="en-US" dirty="0"/>
              <a:t>학습 방안 모색</a:t>
            </a:r>
            <a:r>
              <a:rPr lang="en-US" altLang="ko-KR" dirty="0"/>
              <a:t>‘, ‘</a:t>
            </a:r>
            <a:r>
              <a:rPr lang="ko-KR" altLang="en-US" dirty="0"/>
              <a:t>총론과 각론 교육과정의 일관성 확보</a:t>
            </a:r>
            <a:r>
              <a:rPr lang="en-US" altLang="ko-KR" dirty="0"/>
              <a:t>’, ‘</a:t>
            </a:r>
            <a:r>
              <a:rPr lang="ko-KR" altLang="en-US" dirty="0"/>
              <a:t>학생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en-US" altLang="ko-KR" dirty="0"/>
              <a:t> </a:t>
            </a:r>
            <a:r>
              <a:rPr lang="ko-KR" altLang="en-US" dirty="0"/>
              <a:t>교사 교육과정 자율성과 실행 지원을 위한 문서 체제 정교화</a:t>
            </a:r>
            <a:r>
              <a:rPr lang="en-US" altLang="ko-KR" dirty="0"/>
              <a:t>‘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640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교육과정에서는 수학 교과 역량 함양을 위해 수학 교과 역량을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정보처리의 </a:t>
            </a:r>
            <a:r>
              <a:rPr lang="en-US" altLang="ko-KR" dirty="0"/>
              <a:t>5</a:t>
            </a:r>
            <a:r>
              <a:rPr lang="ko-KR" altLang="en-US" dirty="0"/>
              <a:t>가지로 재구조화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514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수학과 교육과정에서는 학생들의 삶과 연계된 깊이 있는 학습을 위해 핵심 아이디어를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수학 교과 역량을 함양하는 데 필요한 핵심 요소인 지식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태도의 세 범주로 내용 체계를 구성하였습니다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이러한 설계를 통해 문제해결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추론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의사소통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연결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정보처리의 다섯 가지 수학 교과 역량 함양하고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학생 주도성 강화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학생 맞춤형 지도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공학 도구 활용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온라인 교육 환경에서의 교수⋅학습 및 평가를 지원할 수 있도록 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44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dirty="0"/>
              <a:t>2022 </a:t>
            </a:r>
            <a:r>
              <a:rPr lang="ko-KR" altLang="en-US" sz="1200" dirty="0"/>
              <a:t>개정 수학과 교육과정의 문서 체제에는 몇 가지 변화가 있습니다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먼저</a:t>
            </a:r>
            <a:r>
              <a:rPr lang="en-US" altLang="ko-KR" sz="1200" dirty="0"/>
              <a:t>, 2015 </a:t>
            </a:r>
            <a:r>
              <a:rPr lang="ko-KR" altLang="en-US" sz="1200" dirty="0"/>
              <a:t>개정 교육과정 대비 </a:t>
            </a:r>
            <a:r>
              <a:rPr lang="en-US" altLang="ko-KR" sz="1200" dirty="0"/>
              <a:t>2022 </a:t>
            </a:r>
            <a:r>
              <a:rPr lang="ko-KR" altLang="en-US" sz="1200" dirty="0"/>
              <a:t>개정 교육과정의 목차 변화는 다음과 같습니다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/>
              <a:t>‘</a:t>
            </a:r>
            <a:r>
              <a:rPr lang="ko-KR" altLang="en-US" sz="1200" dirty="0"/>
              <a:t>교육과정 설계의 개요</a:t>
            </a:r>
            <a:r>
              <a:rPr lang="en-US" altLang="ko-KR" sz="1200" dirty="0"/>
              <a:t>’</a:t>
            </a:r>
            <a:r>
              <a:rPr lang="ko-KR" altLang="en-US" sz="1200" dirty="0"/>
              <a:t>가 신설되고</a:t>
            </a:r>
            <a:r>
              <a:rPr lang="en-US" altLang="ko-KR" sz="1200" dirty="0"/>
              <a:t>, ‘</a:t>
            </a:r>
            <a:r>
              <a:rPr lang="ko-KR" altLang="en-US" sz="1200" dirty="0"/>
              <a:t>성격</a:t>
            </a:r>
            <a:r>
              <a:rPr lang="en-US" altLang="ko-KR" sz="1200" dirty="0"/>
              <a:t>’</a:t>
            </a:r>
            <a:r>
              <a:rPr lang="ko-KR" altLang="en-US" sz="1200" dirty="0"/>
              <a:t>과 </a:t>
            </a:r>
            <a:r>
              <a:rPr lang="en-US" altLang="ko-KR" sz="1200" dirty="0"/>
              <a:t>‘</a:t>
            </a:r>
            <a:r>
              <a:rPr lang="ko-KR" altLang="en-US" sz="1200" dirty="0"/>
              <a:t>목표</a:t>
            </a:r>
            <a:r>
              <a:rPr lang="en-US" altLang="ko-KR" sz="1200" dirty="0"/>
              <a:t>’</a:t>
            </a:r>
            <a:r>
              <a:rPr lang="ko-KR" altLang="en-US" sz="1200" dirty="0"/>
              <a:t>를 </a:t>
            </a:r>
            <a:r>
              <a:rPr lang="en-US" altLang="ko-KR" sz="1200" dirty="0"/>
              <a:t>‘</a:t>
            </a:r>
            <a:r>
              <a:rPr lang="ko-KR" altLang="en-US" sz="1200" dirty="0"/>
              <a:t>성격 및 목표</a:t>
            </a:r>
            <a:r>
              <a:rPr lang="en-US" altLang="ko-KR" sz="1200" dirty="0"/>
              <a:t>’</a:t>
            </a:r>
            <a:r>
              <a:rPr lang="ko-KR" altLang="en-US" sz="1200" dirty="0"/>
              <a:t>로 통합하였습니다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 </a:t>
            </a:r>
            <a:r>
              <a:rPr lang="en-US" altLang="ko-KR" sz="1200" dirty="0"/>
              <a:t>‘</a:t>
            </a:r>
            <a:r>
              <a:rPr lang="ko-KR" altLang="en-US" sz="1200" dirty="0"/>
              <a:t>교수</a:t>
            </a:r>
            <a:r>
              <a:rPr lang="en-US" altLang="ko-KR" sz="1200" dirty="0"/>
              <a:t>·</a:t>
            </a:r>
            <a:r>
              <a:rPr lang="ko-KR" altLang="en-US" sz="1200" dirty="0"/>
              <a:t>학습 방법 및 유의 사항</a:t>
            </a:r>
            <a:r>
              <a:rPr lang="en-US" altLang="ko-KR" sz="1200" dirty="0"/>
              <a:t>’, </a:t>
            </a:r>
            <a:r>
              <a:rPr lang="ko-KR" altLang="en-US" sz="1200" dirty="0"/>
              <a:t>평가 방법 및 유의 사항</a:t>
            </a:r>
            <a:r>
              <a:rPr lang="en-US" altLang="ko-KR" sz="1200" dirty="0"/>
              <a:t>’</a:t>
            </a:r>
            <a:r>
              <a:rPr lang="ko-KR" altLang="en-US" sz="1200" dirty="0"/>
              <a:t>은 </a:t>
            </a:r>
            <a:r>
              <a:rPr lang="en-US" altLang="ko-KR" sz="1200" dirty="0"/>
              <a:t>‘</a:t>
            </a:r>
            <a:r>
              <a:rPr lang="ko-KR" altLang="en-US" sz="1200" dirty="0"/>
              <a:t>성취기준 해설</a:t>
            </a:r>
            <a:r>
              <a:rPr lang="en-US" altLang="ko-KR" sz="1200" dirty="0"/>
              <a:t>’</a:t>
            </a:r>
            <a:r>
              <a:rPr lang="ko-KR" altLang="en-US" sz="1200" dirty="0"/>
              <a:t>과</a:t>
            </a:r>
            <a:r>
              <a:rPr lang="en-US" altLang="ko-KR" sz="1200" dirty="0"/>
              <a:t> ‘</a:t>
            </a:r>
            <a:r>
              <a:rPr lang="ko-KR" altLang="en-US" sz="1200" dirty="0"/>
              <a:t>성취기준 적용 시 고려 사항</a:t>
            </a:r>
            <a:r>
              <a:rPr lang="en-US" altLang="ko-KR" sz="1200" dirty="0"/>
              <a:t>’</a:t>
            </a:r>
            <a:r>
              <a:rPr lang="ko-KR" altLang="en-US" sz="1200" dirty="0"/>
              <a:t>으로 재구성되고</a:t>
            </a:r>
            <a:r>
              <a:rPr lang="en-US" altLang="ko-KR" sz="1200" dirty="0"/>
              <a:t>, </a:t>
            </a:r>
            <a:r>
              <a:rPr lang="ko-KR" altLang="en-US" sz="1200" dirty="0"/>
              <a:t>이때 </a:t>
            </a:r>
            <a:r>
              <a:rPr lang="en-US" altLang="ko-KR" sz="1200" dirty="0"/>
              <a:t>‘</a:t>
            </a:r>
            <a:r>
              <a:rPr lang="ko-KR" altLang="en-US" sz="1200" dirty="0"/>
              <a:t>학습 요소</a:t>
            </a:r>
            <a:r>
              <a:rPr lang="en-US" altLang="ko-KR" sz="1200" dirty="0"/>
              <a:t>’</a:t>
            </a:r>
            <a:r>
              <a:rPr lang="ko-KR" altLang="en-US" sz="1200" dirty="0"/>
              <a:t>는 </a:t>
            </a:r>
            <a:r>
              <a:rPr lang="en-US" altLang="ko-KR" sz="1200" dirty="0"/>
              <a:t>‘</a:t>
            </a:r>
            <a:r>
              <a:rPr lang="ko-KR" altLang="en-US" sz="1200" dirty="0"/>
              <a:t>성취기준 적용 시 고려 사항</a:t>
            </a:r>
            <a:r>
              <a:rPr lang="en-US" altLang="ko-KR" sz="1200" dirty="0"/>
              <a:t>’</a:t>
            </a:r>
            <a:r>
              <a:rPr lang="ko-KR" altLang="en-US" sz="1200" dirty="0"/>
              <a:t>의 첫 항목에 제시하였습니다</a:t>
            </a:r>
            <a:r>
              <a:rPr lang="en-US" altLang="ko-KR" sz="1200" dirty="0"/>
              <a:t>. </a:t>
            </a:r>
          </a:p>
          <a:p>
            <a:r>
              <a:rPr lang="en-US" altLang="ko-KR" sz="1200" dirty="0"/>
              <a:t>‘</a:t>
            </a:r>
            <a:r>
              <a:rPr lang="ko-KR" altLang="en-US" sz="1200" dirty="0"/>
              <a:t>교수</a:t>
            </a:r>
            <a:r>
              <a:rPr lang="en-US" altLang="ko-KR" sz="1200" dirty="0"/>
              <a:t>·</a:t>
            </a:r>
            <a:r>
              <a:rPr lang="ko-KR" altLang="en-US" sz="1200" dirty="0"/>
              <a:t>학습 및 평가의 방향</a:t>
            </a:r>
            <a:r>
              <a:rPr lang="en-US" altLang="ko-KR" sz="1200" dirty="0"/>
              <a:t>’</a:t>
            </a:r>
            <a:r>
              <a:rPr lang="ko-KR" altLang="en-US" sz="1200" dirty="0"/>
              <a:t>은 </a:t>
            </a:r>
            <a:r>
              <a:rPr lang="en-US" altLang="ko-KR" sz="1200" dirty="0"/>
              <a:t>‘</a:t>
            </a:r>
            <a:r>
              <a:rPr lang="ko-KR" altLang="en-US" sz="1200" dirty="0"/>
              <a:t>교수</a:t>
            </a:r>
            <a:r>
              <a:rPr lang="en-US" altLang="ko-KR" sz="1200" dirty="0"/>
              <a:t>·</a:t>
            </a:r>
            <a:r>
              <a:rPr lang="ko-KR" altLang="en-US" sz="1200" dirty="0"/>
              <a:t>학습 및 평가</a:t>
            </a:r>
            <a:r>
              <a:rPr lang="en-US" altLang="ko-KR" sz="1200" dirty="0"/>
              <a:t>’</a:t>
            </a:r>
            <a:r>
              <a:rPr lang="ko-KR" altLang="en-US" sz="1200" dirty="0"/>
              <a:t>로 재구성하였습니다</a:t>
            </a:r>
            <a:r>
              <a:rPr lang="en-US" altLang="ko-KR" sz="1200" dirty="0"/>
              <a:t>.  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신설된 일러두기에서는 수학과 교육과정의 목차 및 주요 용어의 의미에 대한 해설을 제시하고</a:t>
            </a:r>
            <a:r>
              <a:rPr lang="en-US" altLang="ko-KR" dirty="0"/>
              <a:t>, </a:t>
            </a:r>
            <a:r>
              <a:rPr lang="ko-KR" altLang="en-US" dirty="0"/>
              <a:t>교육과정 설계의 개요에서는 </a:t>
            </a:r>
            <a:r>
              <a:rPr lang="en-US" altLang="ko-KR" dirty="0"/>
              <a:t>2022 </a:t>
            </a:r>
            <a:r>
              <a:rPr lang="ko-KR" altLang="en-US" dirty="0"/>
              <a:t>개정 수학과 교육과정의 설계 방향을 개괄적으로 안내합니다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구체적으로</a:t>
            </a:r>
            <a:r>
              <a:rPr lang="en-US" altLang="ko-KR" dirty="0"/>
              <a:t>, </a:t>
            </a:r>
            <a:r>
              <a:rPr lang="ko-KR" altLang="en-US" dirty="0"/>
              <a:t>총론의 주요 방향과 수학과 교육과정의 연계성</a:t>
            </a:r>
            <a:r>
              <a:rPr lang="en-US" altLang="ko-KR" dirty="0"/>
              <a:t>, </a:t>
            </a:r>
            <a:r>
              <a:rPr lang="ko-KR" altLang="en-US" dirty="0"/>
              <a:t>수학과 교육과정의 구성 요소</a:t>
            </a:r>
            <a:r>
              <a:rPr lang="en-US" altLang="ko-KR" dirty="0"/>
              <a:t>, </a:t>
            </a:r>
            <a:r>
              <a:rPr lang="ko-KR" altLang="en-US" dirty="0"/>
              <a:t>공통 교육과정과 선택 중심 교육과정</a:t>
            </a:r>
            <a:r>
              <a:rPr lang="en-US" altLang="ko-KR" dirty="0"/>
              <a:t>,</a:t>
            </a:r>
            <a:r>
              <a:rPr lang="ko-KR" altLang="en-US" dirty="0"/>
              <a:t> 핵심 아이디어의 도출 원리</a:t>
            </a:r>
            <a:r>
              <a:rPr lang="en-US" altLang="ko-KR" dirty="0"/>
              <a:t>, </a:t>
            </a:r>
            <a:r>
              <a:rPr lang="ko-KR" altLang="en-US" dirty="0"/>
              <a:t>내용 체계의 </a:t>
            </a:r>
            <a:r>
              <a:rPr lang="en-US" altLang="ko-KR" dirty="0"/>
              <a:t>3</a:t>
            </a:r>
            <a:r>
              <a:rPr lang="ko-KR" altLang="en-US" dirty="0"/>
              <a:t>가지 범주</a:t>
            </a:r>
            <a:r>
              <a:rPr lang="en-US" altLang="ko-KR" dirty="0"/>
              <a:t>, </a:t>
            </a:r>
            <a:r>
              <a:rPr lang="ko-KR" altLang="en-US" dirty="0"/>
              <a:t>교육과정 기반 수업 설계 방안을 제시하였습니다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993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교육과정의 </a:t>
            </a:r>
            <a:r>
              <a:rPr lang="en-US" altLang="ko-KR" dirty="0"/>
              <a:t>‘</a:t>
            </a:r>
            <a:r>
              <a:rPr lang="ko-KR" altLang="en-US" dirty="0"/>
              <a:t>일러두기</a:t>
            </a:r>
            <a:r>
              <a:rPr lang="en-US" altLang="ko-KR" dirty="0"/>
              <a:t>’</a:t>
            </a:r>
            <a:r>
              <a:rPr lang="ko-KR" altLang="en-US" dirty="0"/>
              <a:t>에는 목차 및 주요 용어의 의미에 대한 해설이 제시되어 있습니다</a:t>
            </a:r>
            <a:r>
              <a:rPr lang="en-US" altLang="ko-KR" dirty="0"/>
              <a:t>. 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790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총론 교육과정에서는 </a:t>
            </a:r>
            <a:r>
              <a:rPr lang="en-US" altLang="ko-KR" dirty="0"/>
              <a:t>‘</a:t>
            </a:r>
            <a:r>
              <a:rPr lang="ko-KR" altLang="en-US" dirty="0"/>
              <a:t>포용성과 창의성을 갖춘 주도적인 사람</a:t>
            </a:r>
            <a:r>
              <a:rPr lang="en-US" altLang="ko-KR" dirty="0"/>
              <a:t>’</a:t>
            </a:r>
            <a:r>
              <a:rPr lang="ko-KR" altLang="en-US" dirty="0"/>
              <a:t>이라는 인간상을 제시하면서 자기관리 역량을 포함한 </a:t>
            </a:r>
            <a:r>
              <a:rPr lang="en-US" altLang="ko-KR" dirty="0"/>
              <a:t>6</a:t>
            </a:r>
            <a:r>
              <a:rPr lang="ko-KR" altLang="en-US" dirty="0"/>
              <a:t>가지 핵심 역량을 기를 것을 강조하였습니다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수학과 교육과정에서도 총론의 핵심 역량과 연계하여 </a:t>
            </a:r>
            <a:r>
              <a:rPr lang="en-US" altLang="ko-KR" dirty="0"/>
              <a:t>‘</a:t>
            </a:r>
            <a:r>
              <a:rPr lang="ko-KR" altLang="en-US" dirty="0"/>
              <a:t>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</a:t>
            </a:r>
            <a:r>
              <a:rPr lang="en-US" altLang="ko-KR" dirty="0"/>
              <a:t>’</a:t>
            </a:r>
            <a:r>
              <a:rPr lang="ko-KR" altLang="en-US" dirty="0"/>
              <a:t>의 </a:t>
            </a:r>
            <a:r>
              <a:rPr lang="en-US" altLang="ko-KR" dirty="0"/>
              <a:t>5</a:t>
            </a:r>
            <a:r>
              <a:rPr lang="ko-KR" altLang="en-US" dirty="0"/>
              <a:t>가지   수학 교과 역량을 설정하고</a:t>
            </a:r>
            <a:r>
              <a:rPr lang="en-US" altLang="ko-KR" dirty="0"/>
              <a:t>,</a:t>
            </a:r>
            <a:r>
              <a:rPr lang="ko-KR" altLang="en-US" dirty="0"/>
              <a:t> 핵심 아이디어와 </a:t>
            </a:r>
            <a:r>
              <a:rPr lang="ko-KR" altLang="en-US" dirty="0" err="1"/>
              <a:t>지식⋅이해</a:t>
            </a:r>
            <a:r>
              <a:rPr lang="en-US" altLang="ko-KR" dirty="0"/>
              <a:t>, </a:t>
            </a:r>
            <a:r>
              <a:rPr lang="ko-KR" altLang="en-US" dirty="0" err="1"/>
              <a:t>과정⋅기능</a:t>
            </a:r>
            <a:r>
              <a:rPr lang="en-US" altLang="ko-KR" dirty="0"/>
              <a:t>, </a:t>
            </a:r>
            <a:r>
              <a:rPr lang="ko-KR" altLang="en-US" dirty="0"/>
              <a:t>가치⋅태도의 세 범주로 내용 체계를 구성하여 수학 교과 역량 함양을 지원하도록 설계하였습니다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4177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성격에서는 수학 교육의 필요성 및 역할을 설명하며 목표에서는 수학 학습을 통해 기르고자 하는 능력과 학습의 도달점을 기술하였습니다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2022 </a:t>
            </a:r>
            <a:r>
              <a:rPr lang="ko-KR" altLang="en-US" dirty="0"/>
              <a:t>수학과 교육과정에서는 성취기준과 더불어 성취기준 해설</a:t>
            </a:r>
            <a:r>
              <a:rPr lang="en-US" altLang="ko-KR" dirty="0"/>
              <a:t>, </a:t>
            </a:r>
            <a:r>
              <a:rPr lang="ko-KR" altLang="en-US" dirty="0"/>
              <a:t>성취기준 적용 시 고려 사항을 제시하여 수학 고유의 성격을 고려한 교수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 · </a:t>
            </a:r>
            <a:r>
              <a:rPr lang="ko-KR" altLang="en-US" dirty="0"/>
              <a:t>학습이 이루어지도록 하였습니다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성취기준 적용 시 고려 사항에서는 각 영역에서 다루는 용어와 기호도 안내하였습니다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3950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수학과 교육과정의 </a:t>
            </a:r>
            <a:r>
              <a:rPr lang="en-US" altLang="ko-KR" dirty="0"/>
              <a:t>‘</a:t>
            </a:r>
            <a:r>
              <a:rPr lang="ko-KR" altLang="en-US" dirty="0"/>
              <a:t>성격</a:t>
            </a:r>
            <a:r>
              <a:rPr lang="en-US" altLang="ko-KR" dirty="0"/>
              <a:t>’</a:t>
            </a:r>
            <a:r>
              <a:rPr lang="ko-KR" altLang="en-US" dirty="0"/>
              <a:t>에는 수학 교육의 목적과 의의</a:t>
            </a:r>
            <a:r>
              <a:rPr lang="en-US" altLang="ko-KR" dirty="0"/>
              <a:t>, </a:t>
            </a:r>
            <a:r>
              <a:rPr lang="ko-KR" altLang="en-US" dirty="0"/>
              <a:t>초</a:t>
            </a:r>
            <a:r>
              <a:rPr lang="en-US" altLang="ko-KR" dirty="0"/>
              <a:t>·</a:t>
            </a:r>
            <a:r>
              <a:rPr lang="ko-KR" altLang="en-US" dirty="0"/>
              <a:t>중학교 수학을 배워야 하는 이유와 그 역할</a:t>
            </a:r>
            <a:r>
              <a:rPr lang="en-US" altLang="ko-KR" dirty="0"/>
              <a:t>, </a:t>
            </a:r>
            <a:r>
              <a:rPr lang="ko-KR" altLang="en-US" dirty="0"/>
              <a:t>수학 교육의 역할과 필요성을 제시하였습니다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목표</a:t>
            </a:r>
            <a:r>
              <a:rPr lang="en-US" altLang="ko-KR" dirty="0"/>
              <a:t>’</a:t>
            </a:r>
            <a:r>
              <a:rPr lang="ko-KR" altLang="en-US" dirty="0"/>
              <a:t>는 총괄 목표와 세부 목표로 구성하였는데</a:t>
            </a:r>
            <a:r>
              <a:rPr lang="en-US" altLang="ko-KR" dirty="0"/>
              <a:t>, </a:t>
            </a:r>
            <a:r>
              <a:rPr lang="ko-KR" altLang="en-US" dirty="0"/>
              <a:t>총괄 목표는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태도를 통합적으로 학습하여 수학 교과 역량을 함양하는 것으로</a:t>
            </a:r>
            <a:r>
              <a:rPr lang="en-US" altLang="ko-KR" dirty="0"/>
              <a:t> </a:t>
            </a:r>
            <a:r>
              <a:rPr lang="ko-KR" altLang="en-US" dirty="0"/>
              <a:t>제시하였습니다</a:t>
            </a:r>
            <a:r>
              <a:rPr lang="en-US" altLang="ko-KR" dirty="0"/>
              <a:t>. </a:t>
            </a:r>
            <a:r>
              <a:rPr lang="ko-KR" altLang="en-US" dirty="0"/>
              <a:t>세부 목표의 </a:t>
            </a:r>
            <a:r>
              <a:rPr lang="en-US" altLang="ko-KR" dirty="0"/>
              <a:t>(1)~(5)</a:t>
            </a:r>
            <a:r>
              <a:rPr lang="ko-KR" altLang="en-US" dirty="0"/>
              <a:t>는 순서대로 문제해결</a:t>
            </a:r>
            <a:r>
              <a:rPr lang="en-US" altLang="ko-KR" dirty="0"/>
              <a:t>, </a:t>
            </a:r>
            <a:r>
              <a:rPr lang="ko-KR" altLang="en-US" dirty="0"/>
              <a:t>추론</a:t>
            </a:r>
            <a:r>
              <a:rPr lang="en-US" altLang="ko-KR" dirty="0"/>
              <a:t>, </a:t>
            </a:r>
            <a:r>
              <a:rPr lang="ko-KR" altLang="en-US" dirty="0"/>
              <a:t>의사소통</a:t>
            </a:r>
            <a:r>
              <a:rPr lang="en-US" altLang="ko-KR" dirty="0"/>
              <a:t>, </a:t>
            </a:r>
            <a:r>
              <a:rPr lang="ko-KR" altLang="en-US" dirty="0"/>
              <a:t>연결</a:t>
            </a:r>
            <a:r>
              <a:rPr lang="en-US" altLang="ko-KR" dirty="0"/>
              <a:t>, </a:t>
            </a:r>
            <a:r>
              <a:rPr lang="ko-KR" altLang="en-US" dirty="0"/>
              <a:t>정보처리 역량 함양에 대한 것으로</a:t>
            </a:r>
            <a:r>
              <a:rPr lang="en-US" altLang="ko-KR" dirty="0"/>
              <a:t>, </a:t>
            </a:r>
            <a:r>
              <a:rPr lang="ko-KR" altLang="en-US" dirty="0"/>
              <a:t>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태도를 통합하여 진술하였습니다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r>
              <a:rPr lang="en-US" altLang="ko-KR" dirty="0"/>
              <a:t> 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1700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중학교의</a:t>
            </a:r>
            <a:r>
              <a:rPr lang="en-US" altLang="ko-KR" dirty="0"/>
              <a:t> ‘내용 체계’는 </a:t>
            </a:r>
            <a:r>
              <a:rPr lang="ko-KR" altLang="en-US" dirty="0"/>
              <a:t>네 </a:t>
            </a:r>
            <a:r>
              <a:rPr lang="en-US" altLang="ko-KR" dirty="0"/>
              <a:t>영역별</a:t>
            </a:r>
            <a:r>
              <a:rPr lang="ko-KR" altLang="en-US" dirty="0"/>
              <a:t>로 제시되며</a:t>
            </a:r>
            <a:r>
              <a:rPr lang="en-US" altLang="ko-KR" dirty="0"/>
              <a:t>, </a:t>
            </a:r>
            <a:r>
              <a:rPr lang="ko-KR" altLang="en-US" dirty="0"/>
              <a:t>내용 체계는 수학 교과 역량 함양을 지원하도록 </a:t>
            </a:r>
            <a:r>
              <a:rPr lang="en-US" altLang="ko-KR" dirty="0"/>
              <a:t>핵심 아이디어와 지식⋅이해, 과정⋅기능, 가치⋅태도의 세 범주로 </a:t>
            </a:r>
            <a:r>
              <a:rPr lang="ko-KR" altLang="en-US" dirty="0"/>
              <a:t>구성됩니다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7509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&lt;</a:t>
            </a:r>
            <a:r>
              <a:rPr lang="ko-KR" altLang="en-US" dirty="0"/>
              <a:t>수와 연산</a:t>
            </a:r>
            <a:r>
              <a:rPr lang="en-US" altLang="ko-KR" dirty="0"/>
              <a:t>&gt; </a:t>
            </a:r>
            <a:r>
              <a:rPr lang="ko-KR" altLang="en-US" dirty="0"/>
              <a:t>영역의 내용 체계표는 다음과 같습니다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핵심 아이디어와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태도는 성취기준 개발의 근거가 되며</a:t>
            </a:r>
            <a:r>
              <a:rPr lang="en-US" altLang="ko-KR" dirty="0"/>
              <a:t>, </a:t>
            </a:r>
            <a:r>
              <a:rPr lang="ko-KR" altLang="en-US" dirty="0"/>
              <a:t>두 범주 이상을 결합하여 성취기준을 개발하였습니다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97845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ko-KR" sz="1200" dirty="0"/>
              <a:t>&lt;</a:t>
            </a:r>
            <a:r>
              <a:rPr lang="ko-KR" altLang="en-US" sz="1200" dirty="0"/>
              <a:t>수와 연산</a:t>
            </a:r>
            <a:r>
              <a:rPr lang="en-US" altLang="ko-KR" sz="1200" dirty="0"/>
              <a:t>&gt;</a:t>
            </a:r>
            <a:r>
              <a:rPr lang="ko-KR" altLang="en-US" sz="1200" dirty="0"/>
              <a:t> 영역의</a:t>
            </a:r>
            <a:r>
              <a:rPr lang="en-US" altLang="ko-KR" sz="1200" dirty="0"/>
              <a:t> </a:t>
            </a:r>
            <a:r>
              <a:rPr lang="ko-KR" altLang="en-US" sz="1200" dirty="0"/>
              <a:t>성취기준</a:t>
            </a:r>
            <a:r>
              <a:rPr lang="en-US" altLang="ko-KR" sz="1200" dirty="0"/>
              <a:t>, </a:t>
            </a:r>
            <a:r>
              <a:rPr lang="ko-KR" altLang="en-US" sz="1200" dirty="0"/>
              <a:t>성취기준 해설</a:t>
            </a:r>
            <a:r>
              <a:rPr lang="en-US" altLang="ko-KR" sz="1200" dirty="0"/>
              <a:t>, </a:t>
            </a:r>
            <a:r>
              <a:rPr lang="ko-KR" altLang="en-US" sz="1200" dirty="0"/>
              <a:t>성취기준 적용 시 고려 사항의 일부를 예시로 제시하였습니다</a:t>
            </a:r>
            <a:r>
              <a:rPr lang="en-US" altLang="ko-KR" sz="1200" dirty="0"/>
              <a:t>.</a:t>
            </a:r>
          </a:p>
          <a:p>
            <a:pPr algn="l"/>
            <a:r>
              <a:rPr lang="ko-KR" altLang="en-US" sz="1200" dirty="0"/>
              <a:t>성취기준은 지식</a:t>
            </a:r>
            <a:r>
              <a:rPr lang="en-US" altLang="ko-KR" sz="1200" dirty="0"/>
              <a:t>·</a:t>
            </a:r>
            <a:r>
              <a:rPr lang="ko-KR" altLang="en-US" sz="1200" dirty="0"/>
              <a:t>이해</a:t>
            </a:r>
            <a:r>
              <a:rPr lang="en-US" altLang="ko-KR" sz="1200" dirty="0"/>
              <a:t>, </a:t>
            </a:r>
            <a:r>
              <a:rPr lang="ko-KR" altLang="en-US" sz="1200" dirty="0"/>
              <a:t>과정</a:t>
            </a:r>
            <a:r>
              <a:rPr lang="en-US" altLang="ko-KR" sz="1200" dirty="0"/>
              <a:t>·</a:t>
            </a:r>
            <a:r>
              <a:rPr lang="ko-KR" altLang="en-US" sz="1200" dirty="0"/>
              <a:t>기능</a:t>
            </a:r>
            <a:r>
              <a:rPr lang="en-US" altLang="ko-KR" sz="1200" dirty="0"/>
              <a:t>, </a:t>
            </a:r>
            <a:r>
              <a:rPr lang="ko-KR" altLang="en-US" sz="1200" dirty="0"/>
              <a:t>가치</a:t>
            </a:r>
            <a:r>
              <a:rPr lang="en-US" altLang="ko-KR" sz="1200" dirty="0"/>
              <a:t>·</a:t>
            </a:r>
            <a:r>
              <a:rPr lang="ko-KR" altLang="en-US" sz="1200" dirty="0"/>
              <a:t>태도 중 </a:t>
            </a:r>
            <a:r>
              <a:rPr lang="en-US" altLang="ko-KR" sz="1200" dirty="0"/>
              <a:t>2</a:t>
            </a:r>
            <a:r>
              <a:rPr lang="ko-KR" altLang="en-US" sz="1200" dirty="0"/>
              <a:t>범주 이상을 결합하여 개발하였습니다</a:t>
            </a:r>
            <a:r>
              <a:rPr lang="en-US" altLang="ko-KR" sz="1200" dirty="0"/>
              <a:t>.  </a:t>
            </a:r>
          </a:p>
          <a:p>
            <a:pPr algn="l"/>
            <a:r>
              <a:rPr lang="ko-KR" altLang="en-US" sz="1200" dirty="0"/>
              <a:t>성취기준 해설에서는 성취기준의 의미나 범위 등을 제시하는데</a:t>
            </a:r>
            <a:r>
              <a:rPr lang="en-US" altLang="ko-KR" sz="1200" dirty="0"/>
              <a:t>,  </a:t>
            </a:r>
            <a:r>
              <a:rPr lang="ko-KR" altLang="en-US" sz="1200" dirty="0"/>
              <a:t>여기서는 </a:t>
            </a:r>
            <a:r>
              <a:rPr lang="en-US" altLang="ko-KR" sz="1200" dirty="0"/>
              <a:t>[9</a:t>
            </a:r>
            <a:r>
              <a:rPr lang="ko-KR" altLang="en-US" sz="1200" dirty="0"/>
              <a:t>수</a:t>
            </a:r>
            <a:r>
              <a:rPr lang="en-US" altLang="ko-KR" sz="1200" dirty="0"/>
              <a:t>01-08] </a:t>
            </a:r>
            <a:r>
              <a:rPr lang="ko-KR" altLang="en-US" sz="1200" dirty="0"/>
              <a:t>성취기준을 다룰 때 실수를 다룰 것 등을 성취기준 해설을 통해 제시하고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또한 성취기준 적용 시 고려 사항을 통해 해당 성취기준을 어떻게 도입할 것인지</a:t>
            </a:r>
            <a:r>
              <a:rPr lang="en-US" altLang="ko-KR" sz="1200" dirty="0"/>
              <a:t>, </a:t>
            </a:r>
            <a:r>
              <a:rPr lang="ko-KR" altLang="en-US" sz="1200" dirty="0"/>
              <a:t>어떤 공학 도구를 사용할 것인지 등을 제시하고 있습니다</a:t>
            </a:r>
            <a:r>
              <a:rPr lang="en-US" altLang="ko-KR" sz="1200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F4262C-968C-4EE9-8164-CE16364706B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수학과 교육과정에서는 성취기준과 더불어 성취기준 해설</a:t>
            </a:r>
            <a:r>
              <a:rPr lang="en-US" altLang="ko-KR" dirty="0"/>
              <a:t>, </a:t>
            </a:r>
            <a:r>
              <a:rPr lang="ko-KR" altLang="en-US" dirty="0"/>
              <a:t>성취기준 적용 시 고려 사항을 제시하여 수학 고유의 성격을 고려한 교수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 · </a:t>
            </a:r>
            <a:r>
              <a:rPr lang="ko-KR" altLang="en-US" dirty="0"/>
              <a:t>학습이 이루어지도록 하였습니다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성취기준 적용 시 고려 사항에서는 각 영역에서 다루는 용어와 기호도 안내하였습니다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938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 교수</a:t>
            </a:r>
            <a:r>
              <a:rPr lang="en-US" altLang="ko-KR" dirty="0"/>
              <a:t>·</a:t>
            </a:r>
            <a:r>
              <a:rPr lang="ko-KR" altLang="en-US" dirty="0"/>
              <a:t>학습의 방향은 다음과 같습니다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6876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교육과정에서는 교수</a:t>
            </a:r>
            <a:r>
              <a:rPr lang="en-US" altLang="ko-KR" dirty="0"/>
              <a:t>·</a:t>
            </a:r>
            <a:r>
              <a:rPr lang="ko-KR" altLang="en-US" dirty="0"/>
              <a:t>학습 방법으로 다음에 대해 설명하고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2881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 평가의 방향은 다음과 같습니다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100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교육과정에서는 평가 방법으로 다음에 대해 설명하고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35701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233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수학과 교육과정에서 중학교의 개정 방향은 </a:t>
            </a:r>
            <a:r>
              <a:rPr lang="en-US" altLang="ko-KR" dirty="0"/>
              <a:t>1) </a:t>
            </a:r>
            <a:r>
              <a:rPr lang="ko-KR" altLang="en-US" dirty="0"/>
              <a:t>초</a:t>
            </a:r>
            <a:r>
              <a:rPr lang="en-US" altLang="ko-KR" dirty="0">
                <a:cs typeface="Arial" panose="020B0604020202020204" pitchFamily="34" charset="0"/>
              </a:rPr>
              <a:t>·</a:t>
            </a:r>
            <a:r>
              <a:rPr lang="ko-KR" altLang="en-US" dirty="0"/>
              <a:t>중학교의 연계성 강화</a:t>
            </a:r>
            <a:r>
              <a:rPr lang="en-US" altLang="ko-KR" dirty="0"/>
              <a:t>, 2) </a:t>
            </a:r>
            <a:r>
              <a:rPr lang="ko-KR" altLang="en-US" dirty="0"/>
              <a:t>수학 교과 역량 함양 방안 모색</a:t>
            </a:r>
            <a:r>
              <a:rPr lang="en-US" altLang="ko-KR" dirty="0"/>
              <a:t>, 3) </a:t>
            </a:r>
            <a:r>
              <a:rPr lang="ko-KR" altLang="en-US" dirty="0"/>
              <a:t>미래지향적 수학 학습 내용 재구조화</a:t>
            </a:r>
            <a:r>
              <a:rPr lang="en-US" altLang="ko-KR" dirty="0"/>
              <a:t> 4) </a:t>
            </a:r>
            <a:r>
              <a:rPr lang="ko-KR" altLang="en-US" dirty="0"/>
              <a:t>학습자의 삶과 성장을 지원하는 교수</a:t>
            </a:r>
            <a:r>
              <a:rPr lang="en-US" altLang="ko-KR" dirty="0">
                <a:cs typeface="Arial" panose="020B0604020202020204" pitchFamily="34" charset="0"/>
              </a:rPr>
              <a:t>·</a:t>
            </a:r>
            <a:r>
              <a:rPr lang="ko-KR" altLang="en-US" dirty="0"/>
              <a:t>학습 방안 모색의 네 가지입니다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432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 수학과 교육과정에서는 초등학교와 중학교의 내용 영역을 통일하여 </a:t>
            </a:r>
            <a:r>
              <a:rPr lang="en-US" altLang="ko-KR" dirty="0"/>
              <a:t>‘</a:t>
            </a:r>
            <a:r>
              <a:rPr lang="ko-KR" altLang="en-US" dirty="0"/>
              <a:t>수와 연산</a:t>
            </a:r>
            <a:r>
              <a:rPr lang="en-US" altLang="ko-KR" dirty="0"/>
              <a:t>’, ‘</a:t>
            </a:r>
            <a:r>
              <a:rPr lang="ko-KR" altLang="en-US" dirty="0"/>
              <a:t>변화와 관계</a:t>
            </a:r>
            <a:r>
              <a:rPr lang="en-US" altLang="ko-KR" dirty="0"/>
              <a:t>’, ‘</a:t>
            </a:r>
            <a:r>
              <a:rPr lang="ko-KR" altLang="en-US" dirty="0"/>
              <a:t>도형과 측정</a:t>
            </a:r>
            <a:r>
              <a:rPr lang="en-US" altLang="ko-KR" dirty="0"/>
              <a:t>’, ‘</a:t>
            </a:r>
            <a:r>
              <a:rPr lang="ko-KR" altLang="en-US" dirty="0"/>
              <a:t>자료와 가능성</a:t>
            </a:r>
            <a:r>
              <a:rPr lang="en-US" altLang="ko-KR" dirty="0"/>
              <a:t>’</a:t>
            </a:r>
            <a:r>
              <a:rPr lang="ko-KR" altLang="en-US" dirty="0"/>
              <a:t>의 </a:t>
            </a:r>
            <a:r>
              <a:rPr lang="en-US" altLang="ko-KR" dirty="0"/>
              <a:t>4</a:t>
            </a:r>
            <a:r>
              <a:rPr lang="ko-KR" altLang="en-US" dirty="0"/>
              <a:t>가지 내용 영역으로 구분하였습니다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2015 </a:t>
            </a:r>
            <a:r>
              <a:rPr lang="ko-KR" altLang="en-US" dirty="0"/>
              <a:t>개정 수학과 교육과정의 내용 영역 중 </a:t>
            </a:r>
            <a:r>
              <a:rPr lang="en-US" altLang="ko-KR" dirty="0"/>
              <a:t>‘</a:t>
            </a:r>
            <a:r>
              <a:rPr lang="ko-KR" altLang="en-US" dirty="0"/>
              <a:t>문자와 식</a:t>
            </a:r>
            <a:r>
              <a:rPr lang="en-US" altLang="ko-KR" dirty="0"/>
              <a:t>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함수</a:t>
            </a:r>
            <a:r>
              <a:rPr lang="en-US" altLang="ko-KR" dirty="0"/>
              <a:t>’</a:t>
            </a:r>
            <a:r>
              <a:rPr lang="ko-KR" altLang="en-US" dirty="0"/>
              <a:t> 영역을 통합하여 </a:t>
            </a:r>
            <a:r>
              <a:rPr lang="en-US" altLang="ko-KR" dirty="0"/>
              <a:t>‘</a:t>
            </a:r>
            <a:r>
              <a:rPr lang="ko-KR" altLang="en-US" dirty="0"/>
              <a:t>변화와 관계</a:t>
            </a:r>
            <a:r>
              <a:rPr lang="en-US" altLang="ko-KR" dirty="0"/>
              <a:t>’</a:t>
            </a:r>
            <a:r>
              <a:rPr lang="ko-KR" altLang="en-US" dirty="0"/>
              <a:t> 영역으로 변경하고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‘</a:t>
            </a:r>
            <a:r>
              <a:rPr lang="ko-KR" altLang="en-US" dirty="0"/>
              <a:t>기하</a:t>
            </a:r>
            <a:r>
              <a:rPr lang="en-US" altLang="ko-KR" dirty="0"/>
              <a:t>’</a:t>
            </a:r>
            <a:r>
              <a:rPr lang="ko-KR" altLang="en-US" dirty="0"/>
              <a:t> 영역을 </a:t>
            </a:r>
            <a:r>
              <a:rPr lang="en-US" altLang="ko-KR" dirty="0"/>
              <a:t>‘</a:t>
            </a:r>
            <a:r>
              <a:rPr lang="ko-KR" altLang="en-US" dirty="0"/>
              <a:t>도형과 측정</a:t>
            </a:r>
            <a:r>
              <a:rPr lang="en-US" altLang="ko-KR" dirty="0"/>
              <a:t>’</a:t>
            </a:r>
            <a:r>
              <a:rPr lang="ko-KR" altLang="en-US" dirty="0"/>
              <a:t> 영역</a:t>
            </a:r>
            <a:r>
              <a:rPr lang="en-US" altLang="ko-KR" dirty="0"/>
              <a:t>, ‘</a:t>
            </a:r>
            <a:r>
              <a:rPr lang="ko-KR" altLang="en-US" dirty="0"/>
              <a:t>확률과 통계＇ 영역을 </a:t>
            </a:r>
            <a:r>
              <a:rPr lang="en-US" altLang="ko-KR" dirty="0"/>
              <a:t>‘</a:t>
            </a:r>
            <a:r>
              <a:rPr lang="ko-KR" altLang="en-US" dirty="0"/>
              <a:t>자료와 가능성</a:t>
            </a:r>
            <a:r>
              <a:rPr lang="en-US" altLang="ko-KR" dirty="0"/>
              <a:t>’</a:t>
            </a:r>
            <a:r>
              <a:rPr lang="ko-KR" altLang="en-US" dirty="0"/>
              <a:t> 영역으로 변경하였습니다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81922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중학교 수학과 교육과정의 주요 변화 사항은 다음과 같습니다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중학교는 </a:t>
            </a:r>
            <a:r>
              <a:rPr lang="en-US" altLang="ko-KR" dirty="0"/>
              <a:t>1~3</a:t>
            </a:r>
            <a:r>
              <a:rPr lang="ko-KR" altLang="en-US" dirty="0"/>
              <a:t>학년군제를 따르지만 내용 위계상 중학교 </a:t>
            </a:r>
            <a:r>
              <a:rPr lang="en-US" altLang="ko-KR" dirty="0"/>
              <a:t>1, 2, 3</a:t>
            </a:r>
            <a:r>
              <a:rPr lang="ko-KR" altLang="en-US" dirty="0"/>
              <a:t>학년의 학습 내용이 구분되기 때문에 학년을 구분하여 주요 변화 사항을 제시하였습니다</a:t>
            </a:r>
            <a:r>
              <a:rPr lang="en-US" altLang="ko-KR" dirty="0"/>
              <a:t>.)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9421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수와 연산 영역의 내용 체계표에는 먼저 수와 연산 영역의 핵심 아이디어가 제시됩니다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핵심 아이디어는 초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중학교의 연계성 강화를 위해 초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중학교급이 공통으로 진술되어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수와 연산 관련 내용은 </a:t>
            </a:r>
            <a:r>
              <a:rPr lang="en-US" altLang="ko-KR" dirty="0"/>
              <a:t>‘</a:t>
            </a:r>
            <a:r>
              <a:rPr lang="ko-KR" altLang="en-US" dirty="0"/>
              <a:t>지식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이해</a:t>
            </a:r>
            <a:r>
              <a:rPr lang="en-US" altLang="ko-KR" dirty="0"/>
              <a:t>’, ‘</a:t>
            </a:r>
            <a:r>
              <a:rPr lang="ko-KR" altLang="en-US" dirty="0"/>
              <a:t>과정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기능</a:t>
            </a:r>
            <a:r>
              <a:rPr lang="en-US" altLang="ko-KR" dirty="0"/>
              <a:t>’, ‘</a:t>
            </a:r>
            <a:r>
              <a:rPr lang="ko-KR" altLang="en-US" dirty="0" err="1"/>
              <a:t>가치</a:t>
            </a:r>
            <a:r>
              <a:rPr lang="ko-KR" altLang="en-US" kern="0" spc="-50" dirty="0" err="1">
                <a:solidFill>
                  <a:srgbClr val="000000"/>
                </a:solidFill>
              </a:rPr>
              <a:t>⋅</a:t>
            </a:r>
            <a:r>
              <a:rPr lang="ko-KR" altLang="en-US" dirty="0" err="1"/>
              <a:t>태도</a:t>
            </a:r>
            <a:r>
              <a:rPr lang="en-US" altLang="ko-KR" dirty="0"/>
              <a:t>’</a:t>
            </a:r>
            <a:r>
              <a:rPr lang="ko-KR" altLang="en-US" dirty="0"/>
              <a:t>의 세 범주로 구분하여 제시되어 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2738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 </a:t>
            </a:r>
            <a:r>
              <a:rPr lang="ko-KR" altLang="en-US" dirty="0"/>
              <a:t>성취기준 해설에 제시된 바와 같이 최대공약수와 최소공배수의 개념</a:t>
            </a:r>
            <a:r>
              <a:rPr lang="en-US" altLang="ko-KR" dirty="0"/>
              <a:t>, </a:t>
            </a:r>
            <a:r>
              <a:rPr lang="ko-KR" altLang="en-US" dirty="0"/>
              <a:t>성질</a:t>
            </a:r>
            <a:r>
              <a:rPr lang="en-US" altLang="ko-KR" dirty="0"/>
              <a:t>, </a:t>
            </a:r>
            <a:r>
              <a:rPr lang="ko-KR" altLang="en-US" dirty="0"/>
              <a:t>활용은 초등학교에서 이미 학습했기 때문에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중학교에서는 소인수분해를 이용하여 최대공약수와 최소공배수를 구하는 것에 초점을 두어 다루게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 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58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 2022 </a:t>
            </a:r>
            <a:r>
              <a:rPr lang="ko-KR" altLang="en-US" dirty="0"/>
              <a:t>개정에서는 수학 교과 역량 함양을 위해 </a:t>
            </a:r>
            <a:r>
              <a:rPr lang="en-US" altLang="ko-KR" dirty="0"/>
              <a:t>‘</a:t>
            </a:r>
            <a:r>
              <a:rPr lang="ko-KR" altLang="en-US" dirty="0"/>
              <a:t>지식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이해</a:t>
            </a:r>
            <a:r>
              <a:rPr lang="en-US" altLang="ko-KR" dirty="0"/>
              <a:t>’, ‘</a:t>
            </a:r>
            <a:r>
              <a:rPr lang="ko-KR" altLang="en-US" dirty="0"/>
              <a:t>과정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기능</a:t>
            </a:r>
            <a:r>
              <a:rPr lang="en-US" altLang="ko-KR" dirty="0"/>
              <a:t>’, ‘</a:t>
            </a:r>
            <a:r>
              <a:rPr lang="ko-KR" altLang="en-US" dirty="0"/>
              <a:t>가치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태도</a:t>
            </a:r>
            <a:r>
              <a:rPr lang="en-US" altLang="ko-KR" dirty="0"/>
              <a:t>’</a:t>
            </a:r>
            <a:r>
              <a:rPr lang="ko-KR" altLang="en-US" dirty="0"/>
              <a:t>의 </a:t>
            </a:r>
            <a:r>
              <a:rPr lang="en-US" altLang="ko-KR" dirty="0"/>
              <a:t>3</a:t>
            </a:r>
            <a:r>
              <a:rPr lang="ko-KR" altLang="en-US" dirty="0"/>
              <a:t>가지 범주가 고르게 성취기준</a:t>
            </a:r>
            <a:r>
              <a:rPr lang="en-US" altLang="ko-KR" dirty="0"/>
              <a:t>, </a:t>
            </a:r>
            <a:r>
              <a:rPr lang="ko-KR" altLang="en-US" dirty="0"/>
              <a:t>성취기준 해설</a:t>
            </a:r>
            <a:r>
              <a:rPr lang="en-US" altLang="ko-KR" dirty="0"/>
              <a:t>, </a:t>
            </a:r>
            <a:r>
              <a:rPr lang="ko-KR" altLang="en-US" dirty="0"/>
              <a:t>성취기준 적용 시 고려사항에 반영되도록 고려하고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관련하여 </a:t>
            </a:r>
            <a:r>
              <a:rPr lang="en-US" altLang="ko-KR" dirty="0"/>
              <a:t>2022 </a:t>
            </a:r>
            <a:r>
              <a:rPr lang="ko-KR" altLang="en-US" dirty="0"/>
              <a:t>개정에서는 </a:t>
            </a:r>
            <a:r>
              <a:rPr lang="en-US" altLang="ko-KR" dirty="0"/>
              <a:t>[9</a:t>
            </a:r>
            <a:r>
              <a:rPr lang="ko-KR" altLang="en-US" dirty="0"/>
              <a:t>수</a:t>
            </a:r>
            <a:r>
              <a:rPr lang="en-US" altLang="ko-KR" dirty="0"/>
              <a:t>01-03] </a:t>
            </a:r>
            <a:r>
              <a:rPr lang="ko-KR" altLang="en-US" dirty="0"/>
              <a:t>과 </a:t>
            </a:r>
            <a:r>
              <a:rPr lang="en-US" altLang="ko-KR" dirty="0"/>
              <a:t>[9</a:t>
            </a:r>
            <a:r>
              <a:rPr lang="ko-KR" altLang="en-US" dirty="0"/>
              <a:t>수</a:t>
            </a:r>
            <a:r>
              <a:rPr lang="en-US" altLang="ko-KR" dirty="0"/>
              <a:t>01-08] </a:t>
            </a:r>
            <a:r>
              <a:rPr lang="ko-KR" altLang="en-US" dirty="0"/>
              <a:t>성취기준 및 성취기준 해설에서 음수의 필요성</a:t>
            </a:r>
            <a:r>
              <a:rPr lang="en-US" altLang="ko-KR" dirty="0"/>
              <a:t>, </a:t>
            </a:r>
            <a:r>
              <a:rPr lang="ko-KR" altLang="en-US" dirty="0"/>
              <a:t>무리수의 유용성의 인식</a:t>
            </a:r>
            <a:r>
              <a:rPr lang="en-US" altLang="ko-KR" dirty="0"/>
              <a:t>, </a:t>
            </a:r>
            <a:r>
              <a:rPr lang="ko-KR" altLang="en-US" dirty="0"/>
              <a:t>수체계의 논리적 아름다움에 대한 관심 등을 강조하고 있습니다 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2399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2022 </a:t>
            </a:r>
            <a:r>
              <a:rPr lang="ko-KR" altLang="en-US" dirty="0"/>
              <a:t>개정에서는 </a:t>
            </a:r>
            <a:r>
              <a:rPr lang="en-US" altLang="ko-KR" dirty="0"/>
              <a:t>2015 </a:t>
            </a:r>
            <a:r>
              <a:rPr lang="ko-KR" altLang="en-US" dirty="0"/>
              <a:t>개정에서의 학습 요소를 </a:t>
            </a:r>
            <a:r>
              <a:rPr lang="en-US" altLang="ko-KR" dirty="0"/>
              <a:t>‘</a:t>
            </a:r>
            <a:r>
              <a:rPr lang="ko-KR" altLang="en-US" dirty="0"/>
              <a:t>성취기준 적용 시 고려 사항</a:t>
            </a:r>
            <a:r>
              <a:rPr lang="en-US" altLang="ko-KR" dirty="0"/>
              <a:t>’</a:t>
            </a:r>
            <a:r>
              <a:rPr lang="ko-KR" altLang="en-US" dirty="0"/>
              <a:t>의 첫 번째 항목에서 제시하고 있습니다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&lt;</a:t>
            </a:r>
            <a:r>
              <a:rPr lang="ko-KR" altLang="en-US" dirty="0"/>
              <a:t>수와 연산</a:t>
            </a:r>
            <a:r>
              <a:rPr lang="en-US" altLang="ko-KR" dirty="0"/>
              <a:t>&gt;</a:t>
            </a:r>
            <a:r>
              <a:rPr lang="ko-KR" altLang="en-US" dirty="0"/>
              <a:t> 영역에서는 교수</a:t>
            </a:r>
            <a:r>
              <a:rPr lang="en-US" altLang="ko-KR" dirty="0"/>
              <a:t>·</a:t>
            </a:r>
            <a:r>
              <a:rPr lang="ko-KR" altLang="en-US" dirty="0"/>
              <a:t>학습과 평가 과정에서 학생들이 문제를 해결하기 위해 더 나은 계산 방법을 끈기 있게 찾아보게 하고 풀이 과정과 결과를 반성하는 태도를 가질 수 있도록 할 것을 강조하고 있습니다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29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변화와 관계 영역의 내용 체계표에는 먼저 변화와 관계 영역의 핵심 아이디어가 제시됩니다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변화와 관계 관련 내용은 </a:t>
            </a:r>
            <a:r>
              <a:rPr lang="en-US" altLang="ko-KR" dirty="0"/>
              <a:t>‘</a:t>
            </a:r>
            <a:r>
              <a:rPr lang="ko-KR" altLang="en-US" dirty="0"/>
              <a:t>지식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이해</a:t>
            </a:r>
            <a:r>
              <a:rPr lang="en-US" altLang="ko-KR" dirty="0"/>
              <a:t>’, ‘</a:t>
            </a:r>
            <a:r>
              <a:rPr lang="ko-KR" altLang="en-US" dirty="0"/>
              <a:t>과정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기능</a:t>
            </a:r>
            <a:r>
              <a:rPr lang="en-US" altLang="ko-KR" dirty="0"/>
              <a:t>’, ‘</a:t>
            </a:r>
            <a:r>
              <a:rPr lang="ko-KR" altLang="en-US" dirty="0"/>
              <a:t>가치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태도</a:t>
            </a:r>
            <a:r>
              <a:rPr lang="en-US" altLang="ko-KR" dirty="0"/>
              <a:t>’</a:t>
            </a:r>
            <a:r>
              <a:rPr lang="ko-KR" altLang="en-US" dirty="0"/>
              <a:t>의 세 범주로 구분하여 제시되어 있습니다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2015 </a:t>
            </a:r>
            <a:r>
              <a:rPr lang="ko-KR" altLang="en-US" dirty="0"/>
              <a:t>개정 교육과정의</a:t>
            </a:r>
            <a:r>
              <a:rPr lang="en-US" altLang="ko-KR" dirty="0"/>
              <a:t>‘</a:t>
            </a:r>
            <a:r>
              <a:rPr lang="ko-KR" altLang="en-US" dirty="0"/>
              <a:t>문자와식</a:t>
            </a:r>
            <a:r>
              <a:rPr lang="en-US" altLang="ko-KR" dirty="0"/>
              <a:t>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함수</a:t>
            </a:r>
            <a:r>
              <a:rPr lang="en-US" altLang="ko-KR" dirty="0"/>
              <a:t>’ </a:t>
            </a:r>
            <a:r>
              <a:rPr lang="ko-KR" altLang="en-US" dirty="0"/>
              <a:t>영역이 통합되었기 때문에 다른 영역과 비교했을 때 상대적으로 다루는 내용이 많습니다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8674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교수</a:t>
            </a:r>
            <a:r>
              <a:rPr lang="en-US" altLang="ko-KR" dirty="0"/>
              <a:t>·</a:t>
            </a:r>
            <a:r>
              <a:rPr lang="ko-KR" altLang="en-US" dirty="0"/>
              <a:t>학습</a:t>
            </a:r>
            <a:r>
              <a:rPr lang="en-US" altLang="ko-KR" dirty="0"/>
              <a:t> </a:t>
            </a:r>
            <a:r>
              <a:rPr lang="ko-KR" altLang="en-US" dirty="0"/>
              <a:t>과정에서 문자를 사용한 식을 나타내고 그 값을 구하는 것을 통합하여 다루는 것이 자연스럽기 때문에  </a:t>
            </a:r>
            <a:r>
              <a:rPr lang="en-US" altLang="ko-KR" dirty="0"/>
              <a:t>2022 </a:t>
            </a:r>
            <a:r>
              <a:rPr lang="ko-KR" altLang="en-US" dirty="0"/>
              <a:t>개정에서는 두 성취기준을 통합 진술하였습니다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문자의 유용성 인식을 성취기준에 추가하여 학생들의 수학에 대한 가치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태도 함양을 고려하였습니다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9137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ko-KR" dirty="0"/>
              <a:t>2015 </a:t>
            </a:r>
            <a:r>
              <a:rPr lang="ko-KR" altLang="en-US" dirty="0"/>
              <a:t>개정에서는 ‘이차함수의 의미 이해하기’와 ‘이차함수의 그래프를 그리기’를 하나의 성취기준으로 제시하였고</a:t>
            </a:r>
            <a:r>
              <a:rPr lang="en-US" altLang="ko-KR" dirty="0"/>
              <a:t>, ‘</a:t>
            </a:r>
            <a:r>
              <a:rPr lang="ko-KR" altLang="en-US" dirty="0"/>
              <a:t>이차함수의 그래프의 성질 이해하기’를 독립된 성취기준으로 제시하였습니다</a:t>
            </a:r>
            <a:r>
              <a:rPr lang="en-US" altLang="ko-KR" dirty="0"/>
              <a:t>. </a:t>
            </a:r>
          </a:p>
          <a:p>
            <a:pPr algn="l"/>
            <a:r>
              <a:rPr lang="ko-KR" altLang="en-US" dirty="0"/>
              <a:t>그러나 이차함수는 그 개념을 이해한 뒤에</a:t>
            </a:r>
            <a:r>
              <a:rPr lang="en-US" altLang="ko-KR" dirty="0"/>
              <a:t>,</a:t>
            </a:r>
            <a:r>
              <a:rPr lang="ko-KR" altLang="en-US" dirty="0"/>
              <a:t> 이차함수의 그래프를 그리면서 성질을 이해하게 하는 것이 교수</a:t>
            </a:r>
            <a:r>
              <a:rPr lang="en-US" altLang="ko-KR" dirty="0"/>
              <a:t>·</a:t>
            </a:r>
            <a:r>
              <a:rPr lang="ko-KR" altLang="en-US" dirty="0"/>
              <a:t>학습 과정에서 자연스럽고</a:t>
            </a:r>
            <a:r>
              <a:rPr lang="en-US" altLang="ko-KR" dirty="0"/>
              <a:t> </a:t>
            </a:r>
            <a:r>
              <a:rPr lang="ko-KR" altLang="en-US" dirty="0"/>
              <a:t>평가 시 성취기준의 도달 정도를 파악하기에 적절하므로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2022 </a:t>
            </a:r>
            <a:r>
              <a:rPr lang="ko-KR" altLang="en-US" dirty="0"/>
              <a:t>개정에서는 </a:t>
            </a:r>
            <a:r>
              <a:rPr lang="en-US" altLang="ko-KR" dirty="0"/>
              <a:t>[9</a:t>
            </a:r>
            <a:r>
              <a:rPr lang="ko-KR" altLang="en-US" dirty="0"/>
              <a:t>수</a:t>
            </a:r>
            <a:r>
              <a:rPr lang="en-US" altLang="ko-KR" dirty="0"/>
              <a:t>02-21]</a:t>
            </a:r>
            <a:r>
              <a:rPr lang="ko-KR" altLang="en-US" dirty="0"/>
              <a:t>과 </a:t>
            </a:r>
            <a:r>
              <a:rPr lang="en-US" altLang="ko-KR" dirty="0"/>
              <a:t>[9</a:t>
            </a:r>
            <a:r>
              <a:rPr lang="ko-KR" altLang="en-US" dirty="0"/>
              <a:t>수</a:t>
            </a:r>
            <a:r>
              <a:rPr lang="en-US" altLang="ko-KR" dirty="0"/>
              <a:t>02-22]</a:t>
            </a:r>
            <a:r>
              <a:rPr lang="ko-KR" altLang="en-US" dirty="0"/>
              <a:t>와 같이 구분하였습니다</a:t>
            </a:r>
            <a:r>
              <a:rPr lang="en-US" altLang="ko-KR" dirty="0"/>
              <a:t>. 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124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ko-KR" altLang="en-US" dirty="0"/>
              <a:t>이차함수의 그래프를 나타내는 과정에서 최댓값과 최소값을 다루는 것이 교수</a:t>
            </a:r>
            <a:r>
              <a:rPr lang="en-US" altLang="ko-KR" dirty="0"/>
              <a:t>·</a:t>
            </a:r>
            <a:r>
              <a:rPr lang="ko-KR" altLang="en-US" dirty="0"/>
              <a:t>학습 과정에서 자연스럽기 때문에 </a:t>
            </a:r>
            <a:r>
              <a:rPr lang="en-US" altLang="ko-KR" dirty="0"/>
              <a:t>[9</a:t>
            </a:r>
            <a:r>
              <a:rPr lang="ko-KR" altLang="en-US" dirty="0"/>
              <a:t>수</a:t>
            </a:r>
            <a:r>
              <a:rPr lang="en-US" altLang="ko-KR" dirty="0"/>
              <a:t>02-22]</a:t>
            </a:r>
            <a:r>
              <a:rPr lang="ko-KR" altLang="en-US" dirty="0"/>
              <a:t> 성취기준해설에 실수 전체 범위에서 이차함수의 최댓값과 최솟값 다룰 것을 제시하였습니다</a:t>
            </a:r>
            <a:r>
              <a:rPr lang="en-US" altLang="ko-KR" dirty="0"/>
              <a:t>. </a:t>
            </a:r>
          </a:p>
          <a:p>
            <a:pPr algn="l">
              <a:spcAft>
                <a:spcPts val="600"/>
              </a:spcAft>
            </a:pPr>
            <a:r>
              <a:rPr lang="ko-KR" altLang="en-US" dirty="0"/>
              <a:t>관련하여 성취기준 적용 시 고려  사항에 </a:t>
            </a:r>
            <a:r>
              <a:rPr lang="en-US" altLang="ko-KR" dirty="0"/>
              <a:t>‘</a:t>
            </a:r>
            <a:r>
              <a:rPr lang="ko-KR" altLang="en-US" dirty="0"/>
              <a:t>최댓값</a:t>
            </a:r>
            <a:r>
              <a:rPr lang="en-US" altLang="ko-KR" dirty="0"/>
              <a:t>’</a:t>
            </a:r>
            <a:r>
              <a:rPr lang="ko-KR" altLang="en-US" dirty="0"/>
              <a:t>과 </a:t>
            </a:r>
            <a:r>
              <a:rPr lang="en-US" altLang="ko-KR" dirty="0"/>
              <a:t>‘</a:t>
            </a:r>
            <a:r>
              <a:rPr lang="ko-KR" altLang="en-US" dirty="0"/>
              <a:t>최솟값</a:t>
            </a:r>
            <a:r>
              <a:rPr lang="en-US" altLang="ko-KR" dirty="0"/>
              <a:t>’ </a:t>
            </a:r>
            <a:r>
              <a:rPr lang="ko-KR" altLang="en-US" dirty="0"/>
              <a:t>용어가 추가되었습니다</a:t>
            </a:r>
            <a:r>
              <a:rPr lang="en-US" altLang="ko-KR" dirty="0"/>
              <a:t>. </a:t>
            </a:r>
          </a:p>
          <a:p>
            <a:pPr algn="l">
              <a:spcAft>
                <a:spcPts val="600"/>
              </a:spcAft>
            </a:pPr>
            <a:r>
              <a:rPr lang="ko-KR" altLang="en-US" dirty="0"/>
              <a:t>이후 고등학교 과정에서 제한된 범위에서의 이차함수의 최댓값과 최솟값을 다루게 됩니다</a:t>
            </a:r>
            <a:r>
              <a:rPr lang="en-US" altLang="ko-KR" dirty="0"/>
              <a:t>. </a:t>
            </a:r>
          </a:p>
          <a:p>
            <a:pPr algn="l">
              <a:spcAft>
                <a:spcPts val="600"/>
              </a:spcAft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993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변화와 관계 영역의 성취기준 적용 시 고려 사항에서는 문자의 유용성</a:t>
            </a:r>
            <a:r>
              <a:rPr lang="en-US" altLang="ko-KR" dirty="0"/>
              <a:t>, </a:t>
            </a:r>
            <a:r>
              <a:rPr lang="ko-KR" altLang="en-US" dirty="0"/>
              <a:t>방정식과 부등식</a:t>
            </a:r>
            <a:r>
              <a:rPr lang="en-US" altLang="ko-KR" dirty="0"/>
              <a:t>, </a:t>
            </a:r>
            <a:r>
              <a:rPr lang="ko-KR" altLang="en-US" dirty="0"/>
              <a:t>함수의 필요성 인식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공학도구를 이용한 함수의 그래프 탐구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/>
              <a:t>타당한 근거에 따라 자신의 의견을 논리적으로 설명하는 태도를 기르고</a:t>
            </a:r>
            <a:r>
              <a:rPr lang="en-US" altLang="ko-KR" dirty="0"/>
              <a:t> </a:t>
            </a:r>
            <a:r>
              <a:rPr lang="ko-KR" altLang="en-US" dirty="0"/>
              <a:t>도전적으로 문제를 </a:t>
            </a:r>
            <a:r>
              <a:rPr lang="ko-KR" altLang="en-US" dirty="0">
                <a:solidFill>
                  <a:srgbClr val="FF0000"/>
                </a:solidFill>
              </a:rPr>
              <a:t>해결할 수 있게 하는</a:t>
            </a:r>
            <a:r>
              <a:rPr lang="ko-KR" altLang="en-US" dirty="0"/>
              <a:t> 것 등을 강조하였습니다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또한 </a:t>
            </a:r>
            <a:r>
              <a:rPr lang="en-US" altLang="ko-KR" dirty="0"/>
              <a:t>2022 </a:t>
            </a:r>
            <a:r>
              <a:rPr lang="ko-KR" altLang="en-US" dirty="0"/>
              <a:t>개정에서 강조하고 있는 수학적 모델링</a:t>
            </a:r>
            <a:r>
              <a:rPr lang="en-US" altLang="ko-KR" dirty="0"/>
              <a:t>,</a:t>
            </a:r>
            <a:r>
              <a:rPr lang="ko-KR" altLang="en-US" dirty="0"/>
              <a:t> 범교과 학습 주제와 관련하여 생태전환 등을 강조하였습니다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6872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도형과 측정 영역의 내용 체계표에는 먼저 도형과 측정 영역의 핵심 아이디어가 제시됩니다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도형과 측정 관련 내용은 </a:t>
            </a:r>
            <a:r>
              <a:rPr lang="en-US" altLang="ko-KR" dirty="0"/>
              <a:t>‘</a:t>
            </a:r>
            <a:r>
              <a:rPr lang="ko-KR" altLang="en-US" dirty="0"/>
              <a:t>지식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이해</a:t>
            </a:r>
            <a:r>
              <a:rPr lang="en-US" altLang="ko-KR" dirty="0"/>
              <a:t>’, ‘</a:t>
            </a:r>
            <a:r>
              <a:rPr lang="ko-KR" altLang="en-US" dirty="0"/>
              <a:t>과정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기능</a:t>
            </a:r>
            <a:r>
              <a:rPr lang="en-US" altLang="ko-KR" dirty="0"/>
              <a:t>’, ‘</a:t>
            </a:r>
            <a:r>
              <a:rPr lang="ko-KR" altLang="en-US" dirty="0"/>
              <a:t>가치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태도</a:t>
            </a:r>
            <a:r>
              <a:rPr lang="en-US" altLang="ko-KR" dirty="0"/>
              <a:t>’</a:t>
            </a:r>
            <a:r>
              <a:rPr lang="ko-KR" altLang="en-US" dirty="0"/>
              <a:t>의 세 범주로 구분하여 제시되어 있습니다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3199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2022 </a:t>
            </a:r>
            <a:r>
              <a:rPr lang="ko-KR" altLang="en-US" dirty="0"/>
              <a:t>개정에서는 다면체와 회전체를 통합하여 다루면서 입체도형에 대한 성질을 공학 도구를 포함하여 다양한 방법으로 탐구할 것을 제안하였습니다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9194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2022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개정에서는 도형의 성질에 대한 정당화를 지속적으로 강조하면서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2015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개정 교육과정에서  정당화 방법 중 하나로 제시했던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연역적으로 논증하기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’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를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증명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’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용어로 사용하도록 하고 그 필요성을 인식할 것을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[9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수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03-09]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의 성취기준 해설에 명시하였습니다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 </a:t>
            </a: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이와 관련하여 성취기준 적용 시 고려 사항에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증명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’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용어가 추가되었습니다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 </a:t>
            </a: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8344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성취기준 적용 시 고려 사항에서의 세부 기술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가정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결론 용어를 다루지 않거나 평가 시 지나치게 엄밀함을 요구하는 증명 문제는 다루지 않을 것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을 통해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증명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’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용어 도입으로 인한 학습량 증가가 없도록 하였습니다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 </a:t>
            </a:r>
          </a:p>
          <a:p>
            <a:pPr marL="457200" lvl="1" indent="0" fontAlgn="base">
              <a:lnSpc>
                <a:spcPct val="100000"/>
              </a:lnSpc>
              <a:spcBef>
                <a:spcPts val="200"/>
              </a:spcBef>
              <a:buNone/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8917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&lt;</a:t>
            </a:r>
            <a:r>
              <a:rPr lang="ko-KR" altLang="en-US" dirty="0"/>
              <a:t>도형과 측정</a:t>
            </a:r>
            <a:r>
              <a:rPr lang="en-US" altLang="ko-KR" dirty="0"/>
              <a:t>&gt; </a:t>
            </a:r>
            <a:r>
              <a:rPr lang="ko-KR" altLang="en-US" dirty="0"/>
              <a:t>영역의 성취기준 적용 시 고려 사항에는 도형의 성질을 정당화하는 과정에서 학생들이 체계적으로 사고하고 타인을 논리적으로 설득하는 태도를 기를 수 있도록 하고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수학사</a:t>
            </a:r>
            <a:r>
              <a:rPr lang="en-US" altLang="ko-KR" dirty="0"/>
              <a:t>, </a:t>
            </a:r>
            <a:r>
              <a:rPr lang="ko-KR" altLang="en-US" dirty="0"/>
              <a:t>주변의 건축물</a:t>
            </a:r>
            <a:r>
              <a:rPr lang="en-US" altLang="ko-KR" dirty="0"/>
              <a:t>, </a:t>
            </a:r>
            <a:r>
              <a:rPr lang="ko-KR" altLang="en-US" dirty="0"/>
              <a:t>문화 유산</a:t>
            </a:r>
            <a:r>
              <a:rPr lang="en-US" altLang="ko-KR" dirty="0"/>
              <a:t>, </a:t>
            </a:r>
            <a:r>
              <a:rPr lang="ko-KR" altLang="en-US" dirty="0"/>
              <a:t>예술 작품 등을 활용하여 수학에 대한 유용성과 흥미</a:t>
            </a:r>
            <a:r>
              <a:rPr lang="en-US" altLang="ko-KR" dirty="0"/>
              <a:t>, </a:t>
            </a:r>
            <a:r>
              <a:rPr lang="ko-KR" altLang="en-US" dirty="0"/>
              <a:t>관심을 가질 수 있도록 할 것을 강조하였습니다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0735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자료와 가능성 영역의 내용 체계표에는 먼저 수와 연산 영역의 핵심 아이디어가 제시됩니다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자료와 가능성 관련 내용은 </a:t>
            </a:r>
            <a:r>
              <a:rPr lang="en-US" altLang="ko-KR" dirty="0"/>
              <a:t>‘</a:t>
            </a:r>
            <a:r>
              <a:rPr lang="ko-KR" altLang="en-US" dirty="0"/>
              <a:t>지식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이해</a:t>
            </a:r>
            <a:r>
              <a:rPr lang="en-US" altLang="ko-KR" dirty="0"/>
              <a:t>’, ‘</a:t>
            </a:r>
            <a:r>
              <a:rPr lang="ko-KR" altLang="en-US" dirty="0"/>
              <a:t>과정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기능</a:t>
            </a:r>
            <a:r>
              <a:rPr lang="en-US" altLang="ko-KR" dirty="0"/>
              <a:t>’, ‘</a:t>
            </a:r>
            <a:r>
              <a:rPr lang="ko-KR" altLang="en-US" dirty="0"/>
              <a:t>가치</a:t>
            </a:r>
            <a:r>
              <a:rPr lang="ko-KR" altLang="en-US" kern="0" spc="-50" dirty="0">
                <a:solidFill>
                  <a:srgbClr val="000000"/>
                </a:solidFill>
              </a:rPr>
              <a:t>⋅</a:t>
            </a:r>
            <a:r>
              <a:rPr lang="ko-KR" altLang="en-US" dirty="0"/>
              <a:t>태도</a:t>
            </a:r>
            <a:r>
              <a:rPr lang="en-US" altLang="ko-KR" dirty="0"/>
              <a:t>’</a:t>
            </a:r>
            <a:r>
              <a:rPr lang="ko-KR" altLang="en-US" dirty="0"/>
              <a:t>의 세 범주로 구분하여 제시되어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중학교에서는 </a:t>
            </a:r>
            <a:r>
              <a:rPr lang="en-US" altLang="ko-KR" dirty="0"/>
              <a:t>1</a:t>
            </a:r>
            <a:r>
              <a:rPr lang="ko-KR" altLang="en-US" dirty="0"/>
              <a:t>학년과 </a:t>
            </a:r>
            <a:r>
              <a:rPr lang="en-US" altLang="ko-KR" dirty="0"/>
              <a:t>3</a:t>
            </a:r>
            <a:r>
              <a:rPr lang="ko-KR" altLang="en-US" dirty="0"/>
              <a:t>학년 과정에 통계를</a:t>
            </a:r>
            <a:r>
              <a:rPr lang="en-US" altLang="ko-KR" dirty="0"/>
              <a:t>, </a:t>
            </a:r>
            <a:r>
              <a:rPr lang="ko-KR" altLang="en-US" dirty="0"/>
              <a:t>중학교 </a:t>
            </a:r>
            <a:r>
              <a:rPr lang="en-US" altLang="ko-KR" dirty="0"/>
              <a:t>2</a:t>
            </a:r>
            <a:r>
              <a:rPr lang="ko-KR" altLang="en-US" dirty="0"/>
              <a:t>학년 과정에서 확률을 배우게 됩니다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1968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lnSpc>
                <a:spcPct val="100000"/>
              </a:lnSpc>
              <a:spcBef>
                <a:spcPts val="200"/>
              </a:spcBef>
            </a:pPr>
            <a:r>
              <a:rPr lang="ko-KR" altLang="en-US" dirty="0"/>
              <a:t>대푯값은 </a:t>
            </a:r>
            <a:r>
              <a:rPr lang="en-US" altLang="ko-KR" dirty="0"/>
              <a:t>2015 </a:t>
            </a:r>
            <a:r>
              <a:rPr lang="ko-KR" altLang="en-US" dirty="0"/>
              <a:t>개정에는 중학교 </a:t>
            </a:r>
            <a:r>
              <a:rPr lang="en-US" altLang="ko-KR" dirty="0"/>
              <a:t>3</a:t>
            </a:r>
            <a:r>
              <a:rPr lang="ko-KR" altLang="en-US" dirty="0"/>
              <a:t>학년에서 다루었으나</a:t>
            </a:r>
            <a:r>
              <a:rPr lang="en-US" altLang="ko-KR" dirty="0"/>
              <a:t>, </a:t>
            </a:r>
          </a:p>
          <a:p>
            <a:pPr algn="l" fontAlgn="base">
              <a:lnSpc>
                <a:spcPct val="100000"/>
              </a:lnSpc>
              <a:spcBef>
                <a:spcPts val="200"/>
              </a:spcBef>
            </a:pPr>
            <a:r>
              <a:rPr lang="en-US" altLang="ko-KR" dirty="0"/>
              <a:t>2022 </a:t>
            </a:r>
            <a:r>
              <a:rPr lang="ko-KR" altLang="en-US" dirty="0"/>
              <a:t>개정에는 국제비교연구 결과 등을 반영하여 중학교 </a:t>
            </a:r>
            <a:r>
              <a:rPr lang="en-US" altLang="ko-KR" dirty="0"/>
              <a:t>1</a:t>
            </a:r>
            <a:r>
              <a:rPr lang="ko-KR" altLang="en-US" dirty="0"/>
              <a:t>학년으로 이동하였습니다</a:t>
            </a:r>
            <a:r>
              <a:rPr lang="en-US" altLang="ko-KR" dirty="0"/>
              <a:t>. </a:t>
            </a:r>
          </a:p>
          <a:p>
            <a:pPr algn="l" fontAlgn="base">
              <a:lnSpc>
                <a:spcPct val="100000"/>
              </a:lnSpc>
              <a:spcBef>
                <a:spcPts val="200"/>
              </a:spcBef>
            </a:pPr>
            <a:endParaRPr lang="en-US" altLang="ko-KR" dirty="0"/>
          </a:p>
          <a:p>
            <a:pPr algn="l" fontAlgn="base">
              <a:lnSpc>
                <a:spcPct val="100000"/>
              </a:lnSpc>
              <a:spcBef>
                <a:spcPts val="200"/>
              </a:spcBef>
            </a:pPr>
            <a:r>
              <a:rPr lang="ko-KR" altLang="en-US" dirty="0"/>
              <a:t>대푯값을 중학교 </a:t>
            </a:r>
            <a:r>
              <a:rPr lang="en-US" altLang="ko-KR" dirty="0"/>
              <a:t>1</a:t>
            </a:r>
            <a:r>
              <a:rPr lang="ko-KR" altLang="en-US" dirty="0"/>
              <a:t>학년 과정에서 다루게 되면 줄기와 잎 그림</a:t>
            </a:r>
            <a:r>
              <a:rPr lang="en-US" altLang="ko-KR" dirty="0"/>
              <a:t>, </a:t>
            </a:r>
            <a:r>
              <a:rPr lang="ko-KR" altLang="en-US" dirty="0"/>
              <a:t>도수분포표</a:t>
            </a:r>
            <a:r>
              <a:rPr lang="en-US" altLang="ko-KR" dirty="0"/>
              <a:t>, </a:t>
            </a:r>
            <a:r>
              <a:rPr lang="ko-KR" altLang="en-US" dirty="0"/>
              <a:t>히스토그램 등으로 자료를 분석할 때 수치적 요약과 그래프 표현을 함께 다룰 수 있는 긍정적 측면이 있습니다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0138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[9</a:t>
            </a:r>
            <a:r>
              <a:rPr lang="ko-KR" altLang="en-US" dirty="0"/>
              <a:t>수</a:t>
            </a:r>
            <a:r>
              <a:rPr lang="en-US" altLang="ko-KR" dirty="0"/>
              <a:t>04-04]</a:t>
            </a:r>
            <a:r>
              <a:rPr lang="ko-KR" altLang="en-US" dirty="0"/>
              <a:t>에는 </a:t>
            </a:r>
            <a:r>
              <a:rPr lang="en-US" altLang="ko-KR" dirty="0"/>
              <a:t>2022 </a:t>
            </a:r>
            <a:r>
              <a:rPr lang="ko-KR" altLang="en-US" dirty="0"/>
              <a:t>개정 수학과 교육과정의 주요 개정 방향인 실생활 자료 중심의 통계 교육 내용 재구조화 를 반영하여 통계적 문제해결 과정 </a:t>
            </a:r>
            <a:r>
              <a:rPr lang="en-US" altLang="ko-KR" dirty="0"/>
              <a:t>‘ 1)</a:t>
            </a:r>
            <a:r>
              <a:rPr lang="ko-KR" altLang="en-US" dirty="0"/>
              <a:t>통계적 탐구 문제 설정 </a:t>
            </a:r>
            <a:r>
              <a:rPr lang="en-US" altLang="ko-KR" dirty="0"/>
              <a:t>– 2)</a:t>
            </a:r>
            <a:r>
              <a:rPr lang="ko-KR" altLang="en-US" dirty="0"/>
              <a:t>자료 수집 </a:t>
            </a:r>
            <a:r>
              <a:rPr lang="en-US" altLang="ko-KR" dirty="0"/>
              <a:t>– 3)</a:t>
            </a:r>
            <a:r>
              <a:rPr lang="ko-KR" altLang="en-US" dirty="0"/>
              <a:t>자료 분석 </a:t>
            </a:r>
            <a:r>
              <a:rPr lang="en-US" altLang="ko-KR" dirty="0"/>
              <a:t>– 4)</a:t>
            </a:r>
            <a:r>
              <a:rPr lang="ko-KR" altLang="en-US" dirty="0"/>
              <a:t>결과 해석</a:t>
            </a:r>
            <a:r>
              <a:rPr lang="en-US" altLang="ko-KR" dirty="0"/>
              <a:t>’</a:t>
            </a:r>
            <a:r>
              <a:rPr lang="ko-KR" altLang="en-US" dirty="0"/>
              <a:t>이 수업에서 구현될 수 있도록 성취기준 및 성취기준 해설을 구체적으로 제시하였습니다</a:t>
            </a:r>
            <a:r>
              <a:rPr lang="en-US" altLang="ko-KR" dirty="0"/>
              <a:t>.   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7E3C1-2C65-4692-A1B6-ADA802A88340}" type="slidenum">
              <a:rPr lang="ko-KR" altLang="en-US" smtClean="0"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73842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sz="1200" dirty="0"/>
              <a:t>성취기준 </a:t>
            </a:r>
            <a:r>
              <a:rPr lang="en-US" altLang="ko-KR" sz="1200" dirty="0"/>
              <a:t>[9</a:t>
            </a:r>
            <a:r>
              <a:rPr lang="ko-KR" altLang="en-US" sz="1200" dirty="0"/>
              <a:t>수</a:t>
            </a:r>
            <a:r>
              <a:rPr lang="en-US" altLang="ko-KR" sz="1200" dirty="0"/>
              <a:t>04-08]</a:t>
            </a:r>
            <a:r>
              <a:rPr lang="ko-KR" altLang="en-US" sz="1200" dirty="0"/>
              <a:t>에 제시된 상자그림은 교육과정에 새롭게 추가된 학습 내용입니다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상자그림은 ‘자료의 특성이나 분포를 나타내기 위하여 최솟값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1</a:t>
            </a:r>
            <a:r>
              <a:rPr lang="ko-KR" altLang="en-US" sz="1200" dirty="0"/>
              <a:t>사분위수</a:t>
            </a:r>
            <a:r>
              <a:rPr lang="en-US" altLang="ko-KR" sz="1200" dirty="0"/>
              <a:t>, </a:t>
            </a:r>
            <a:r>
              <a:rPr lang="ko-KR" altLang="en-US" sz="1200" dirty="0"/>
              <a:t>중앙값</a:t>
            </a:r>
            <a:r>
              <a:rPr lang="en-US" altLang="ko-KR" sz="1200" dirty="0"/>
              <a:t>, </a:t>
            </a:r>
            <a:r>
              <a:rPr lang="ko-KR" altLang="en-US" sz="1200" dirty="0"/>
              <a:t>제</a:t>
            </a:r>
            <a:r>
              <a:rPr lang="en-US" altLang="ko-KR" sz="1200" dirty="0"/>
              <a:t>3</a:t>
            </a:r>
            <a:r>
              <a:rPr lang="ko-KR" altLang="en-US" sz="1200" dirty="0"/>
              <a:t>사분위수</a:t>
            </a:r>
            <a:r>
              <a:rPr lang="en-US" altLang="ko-KR" sz="1200" dirty="0"/>
              <a:t>, </a:t>
            </a:r>
            <a:r>
              <a:rPr lang="ko-KR" altLang="en-US" sz="1200" dirty="0"/>
              <a:t>최댓값의 다섯 개의 통계량을 활용하여 나타낸 그래프’ 등으로 정의할 수 있습니다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이와 관련하여 성취기준 적용 시 고려 사항에 </a:t>
            </a:r>
            <a:r>
              <a:rPr lang="en-US" altLang="ko-KR" sz="1200" dirty="0"/>
              <a:t>‘</a:t>
            </a:r>
            <a:r>
              <a:rPr lang="ko-KR" altLang="en-US" sz="1200" dirty="0"/>
              <a:t>사분위수</a:t>
            </a:r>
            <a:r>
              <a:rPr lang="en-US" altLang="ko-KR" sz="1200" dirty="0"/>
              <a:t>’</a:t>
            </a:r>
            <a:r>
              <a:rPr lang="ko-KR" altLang="en-US" sz="1200" dirty="0"/>
              <a:t>와 </a:t>
            </a:r>
            <a:r>
              <a:rPr lang="en-US" altLang="ko-KR" sz="1200" dirty="0"/>
              <a:t>‘</a:t>
            </a:r>
            <a:r>
              <a:rPr lang="ko-KR" altLang="en-US" sz="1200" dirty="0"/>
              <a:t>상자그림</a:t>
            </a:r>
            <a:r>
              <a:rPr lang="en-US" altLang="ko-KR" sz="1200" dirty="0"/>
              <a:t>’</a:t>
            </a:r>
            <a:r>
              <a:rPr lang="ko-KR" altLang="en-US" sz="1200" dirty="0"/>
              <a:t> 용어가 추가되었습니다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 한편</a:t>
            </a:r>
            <a:r>
              <a:rPr lang="en-US" altLang="ko-KR" sz="1200" dirty="0"/>
              <a:t>, </a:t>
            </a:r>
            <a:r>
              <a:rPr lang="ko-KR" altLang="en-US" sz="1200" dirty="0"/>
              <a:t>사분위수를 구하는 방법이 다양하고 지필 계산 시 구하는 데 시간이 소요될 수 있으므로</a:t>
            </a:r>
            <a:r>
              <a:rPr lang="en-US" altLang="ko-KR" sz="1200" dirty="0"/>
              <a:t>, </a:t>
            </a:r>
            <a:r>
              <a:rPr lang="ko-KR" altLang="en-US" sz="1200" dirty="0"/>
              <a:t>상자그림을 나타낼 때에는 공학 도구를 사용하도록 하고</a:t>
            </a:r>
            <a:r>
              <a:rPr lang="en-US" altLang="ko-KR" sz="1200" dirty="0"/>
              <a:t>, </a:t>
            </a:r>
            <a:r>
              <a:rPr lang="ko-KR" altLang="en-US" sz="1200" dirty="0"/>
              <a:t>이 성취기준의 본연의 취지인 두 집단의 분포를 비교하고 해석하는 활동에 중점이 될 수 있도록 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851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&lt;</a:t>
            </a:r>
            <a:r>
              <a:rPr lang="ko-KR" altLang="en-US" dirty="0"/>
              <a:t>자료와 가능성</a:t>
            </a:r>
            <a:r>
              <a:rPr lang="en-US" altLang="ko-KR" dirty="0"/>
              <a:t>&gt;</a:t>
            </a:r>
            <a:r>
              <a:rPr lang="ko-KR" altLang="en-US" dirty="0"/>
              <a:t>영역의 성취기준 적용 시 고려 사항에는 통계 학습을 통해 비판적으로 사고하는 태도</a:t>
            </a:r>
            <a:r>
              <a:rPr lang="en-US" altLang="ko-KR" dirty="0"/>
              <a:t>, </a:t>
            </a:r>
            <a:r>
              <a:rPr lang="ko-KR" altLang="en-US" dirty="0"/>
              <a:t>공학 도구의 편리함과 유용성 인식</a:t>
            </a:r>
            <a:r>
              <a:rPr lang="en-US" altLang="ko-KR" dirty="0"/>
              <a:t>, </a:t>
            </a:r>
            <a:r>
              <a:rPr lang="ko-KR" altLang="en-US" dirty="0"/>
              <a:t>체계적으로 사고하고 합리적으로 의사 결정하는 태도를 기를 것을 강조하고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환경</a:t>
            </a:r>
            <a:r>
              <a:rPr lang="en-US" altLang="ko-KR" dirty="0"/>
              <a:t>, </a:t>
            </a:r>
            <a:r>
              <a:rPr lang="ko-KR" altLang="en-US" dirty="0"/>
              <a:t>지속가능한 발전 등 범교과 학습 주제를 다룰 것</a:t>
            </a:r>
            <a:r>
              <a:rPr lang="en-US" altLang="ko-KR" dirty="0"/>
              <a:t>, </a:t>
            </a:r>
            <a:r>
              <a:rPr lang="ko-KR" altLang="en-US" dirty="0"/>
              <a:t>학생들의 진로와 관련된 통계 프로젝트를 수행할 것 등을 강조하여</a:t>
            </a:r>
            <a:endParaRPr lang="en-US" altLang="ko-KR" dirty="0"/>
          </a:p>
          <a:p>
            <a:r>
              <a:rPr lang="ko-KR" altLang="en-US" dirty="0"/>
              <a:t> 학생들이 자료와 가능성 영역의 학습을 통해 통계적 소양을 함양할 수 있도록 하였습니다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27CD4-3270-46B5-ACAB-4D4EE0C80B9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99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1710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295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41197B01-E4BF-6269-C11B-9F492218EEB8}"/>
              </a:ext>
            </a:extLst>
          </p:cNvPr>
          <p:cNvSpPr/>
          <p:nvPr userDrawn="1"/>
        </p:nvSpPr>
        <p:spPr>
          <a:xfrm>
            <a:off x="116575" y="0"/>
            <a:ext cx="800100" cy="975360"/>
          </a:xfrm>
          <a:prstGeom prst="rect">
            <a:avLst/>
          </a:prstGeom>
          <a:solidFill>
            <a:srgbClr val="4C8F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sp>
        <p:nvSpPr>
          <p:cNvPr id="3" name="슬라이드 번호 개체 틀 8">
            <a:extLst>
              <a:ext uri="{FF2B5EF4-FFF2-40B4-BE49-F238E27FC236}">
                <a16:creationId xmlns:a16="http://schemas.microsoft.com/office/drawing/2014/main" id="{28FB4F99-97BC-8BC8-D528-F481C8B8A5D2}"/>
              </a:ext>
            </a:extLst>
          </p:cNvPr>
          <p:cNvSpPr>
            <a:spLocks noGrp="1"/>
          </p:cNvSpPr>
          <p:nvPr userDrawn="1"/>
        </p:nvSpPr>
        <p:spPr>
          <a:xfrm>
            <a:off x="4499865" y="6483742"/>
            <a:ext cx="144270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900" b="0" smtClean="0">
                <a:ln>
                  <a:solidFill>
                    <a:srgbClr val="B5B5B7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/>
              <a:t>‹#›</a:t>
            </a:fld>
            <a:endParaRPr lang="ko-KR" altLang="en-US" sz="1000" b="0" dirty="0">
              <a:ln>
                <a:solidFill>
                  <a:srgbClr val="B5B5B7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671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3884" userDrawn="1">
          <p15:clr>
            <a:srgbClr val="FBAE40"/>
          </p15:clr>
        </p15:guide>
        <p15:guide id="4" pos="295" userDrawn="1">
          <p15:clr>
            <a:srgbClr val="FBAE40"/>
          </p15:clr>
        </p15:guide>
        <p15:guide id="5" pos="546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163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295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세로 제목 및 텍스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412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295">
          <p15:clr>
            <a:srgbClr val="FBAE40"/>
          </p15:clr>
        </p15:guide>
        <p15:guide id="5" pos="54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29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0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5" r:id="rId3"/>
    <p:sldLayoutId id="2147483674" r:id="rId4"/>
    <p:sldLayoutId id="2147483676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4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4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4.wdp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4.wdp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4.wdp"/><Relationship Id="rId9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332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>
            <a:extLst>
              <a:ext uri="{FF2B5EF4-FFF2-40B4-BE49-F238E27FC236}">
                <a16:creationId xmlns:a16="http://schemas.microsoft.com/office/drawing/2014/main" id="{1F358ECC-B3E3-658C-7DC0-08F55F8C603C}"/>
              </a:ext>
            </a:extLst>
          </p:cNvPr>
          <p:cNvGrpSpPr/>
          <p:nvPr/>
        </p:nvGrpSpPr>
        <p:grpSpPr>
          <a:xfrm>
            <a:off x="695213" y="925393"/>
            <a:ext cx="5354030" cy="2027254"/>
            <a:chOff x="695213" y="925393"/>
            <a:chExt cx="5354030" cy="20272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0362EF-E795-3B0C-2148-DDF03C7DE5DE}"/>
                </a:ext>
              </a:extLst>
            </p:cNvPr>
            <p:cNvSpPr txBox="1"/>
            <p:nvPr/>
          </p:nvSpPr>
          <p:spPr>
            <a:xfrm>
              <a:off x="695213" y="1560514"/>
              <a:ext cx="5354030" cy="70788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5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en-US" altLang="ko-KR" sz="4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4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교육과정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58DC921-2642-C620-5BA4-EE4336EEA499}"/>
                </a:ext>
              </a:extLst>
            </p:cNvPr>
            <p:cNvSpPr txBox="1"/>
            <p:nvPr/>
          </p:nvSpPr>
          <p:spPr>
            <a:xfrm>
              <a:off x="695213" y="2244761"/>
              <a:ext cx="5128007" cy="70788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5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ko-KR" altLang="en-US" sz="4600" dirty="0"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수학과</a:t>
              </a:r>
              <a:r>
                <a:rPr lang="ko-KR" altLang="en-US" sz="4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교원연수자료</a:t>
              </a: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54822586-FBBB-B665-E497-F9CC969A7E60}"/>
                </a:ext>
              </a:extLst>
            </p:cNvPr>
            <p:cNvGrpSpPr/>
            <p:nvPr/>
          </p:nvGrpSpPr>
          <p:grpSpPr>
            <a:xfrm>
              <a:off x="776393" y="925393"/>
              <a:ext cx="1090507" cy="394313"/>
              <a:chOff x="776393" y="498604"/>
              <a:chExt cx="1090507" cy="394313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C2AD3D22-6406-E5AF-60FF-34C1834983B2}"/>
                  </a:ext>
                </a:extLst>
              </p:cNvPr>
              <p:cNvSpPr/>
              <p:nvPr/>
            </p:nvSpPr>
            <p:spPr>
              <a:xfrm>
                <a:off x="776393" y="498604"/>
                <a:ext cx="1090507" cy="394313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74D8C3-22C1-F272-702F-683735C254FD}"/>
                  </a:ext>
                </a:extLst>
              </p:cNvPr>
              <p:cNvSpPr txBox="1"/>
              <p:nvPr/>
            </p:nvSpPr>
            <p:spPr>
              <a:xfrm>
                <a:off x="977802" y="549566"/>
                <a:ext cx="687689" cy="2923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pPr algn="ctr"/>
                <a:r>
                  <a:rPr lang="ko-KR" altLang="en-US" sz="19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</a:t>
                </a:r>
                <a:endParaRPr lang="en-US" altLang="ko-KR" sz="190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F187E30-A7B2-5008-B465-25FF979C4504}"/>
              </a:ext>
            </a:extLst>
          </p:cNvPr>
          <p:cNvSpPr txBox="1"/>
          <p:nvPr/>
        </p:nvSpPr>
        <p:spPr>
          <a:xfrm>
            <a:off x="7076604" y="201134"/>
            <a:ext cx="1832233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r"/>
            <a:r>
              <a:rPr lang="en-US" altLang="ko-KR" sz="1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>
                    <a:lumMod val="8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2022 </a:t>
            </a:r>
            <a:r>
              <a:rPr lang="ko-KR" altLang="en-US" sz="1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>
                    <a:lumMod val="85000"/>
                  </a:schemeClr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rPr>
              <a:t>개정 교육과정 연수자료</a:t>
            </a:r>
          </a:p>
        </p:txBody>
      </p:sp>
    </p:spTree>
    <p:extLst>
      <p:ext uri="{BB962C8B-B14F-4D97-AF65-F5344CB8AC3E}">
        <p14:creationId xmlns:p14="http://schemas.microsoft.com/office/powerpoint/2010/main" val="110022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56646B48-CB42-8DDC-0F64-AB992F190AED}"/>
              </a:ext>
            </a:extLst>
          </p:cNvPr>
          <p:cNvGrpSpPr/>
          <p:nvPr/>
        </p:nvGrpSpPr>
        <p:grpSpPr>
          <a:xfrm>
            <a:off x="605864" y="3467308"/>
            <a:ext cx="5248836" cy="830997"/>
            <a:chOff x="605864" y="3467308"/>
            <a:chExt cx="5248836" cy="83099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32A638-51F7-494B-2306-EF282145EE5E}"/>
                </a:ext>
              </a:extLst>
            </p:cNvPr>
            <p:cNvSpPr txBox="1"/>
            <p:nvPr/>
          </p:nvSpPr>
          <p:spPr>
            <a:xfrm>
              <a:off x="605864" y="3467308"/>
              <a:ext cx="1301638" cy="83099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en-US"/>
              </a:defPPr>
              <a:lvl1pPr>
                <a:defRPr sz="25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ko-KR" altLang="en-US" sz="5400" dirty="0">
                  <a:solidFill>
                    <a:srgbClr val="276DB5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목차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6A72B3E7-9C47-E044-7C74-CCF6CBF5F2E1}"/>
                </a:ext>
              </a:extLst>
            </p:cNvPr>
            <p:cNvGrpSpPr/>
            <p:nvPr/>
          </p:nvGrpSpPr>
          <p:grpSpPr>
            <a:xfrm>
              <a:off x="1987550" y="3889156"/>
              <a:ext cx="3867150" cy="301844"/>
              <a:chOff x="1987550" y="3901856"/>
              <a:chExt cx="3867150" cy="301844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C147AA0E-E66C-89DA-266B-EEFDE0DAAC7D}"/>
                  </a:ext>
                </a:extLst>
              </p:cNvPr>
              <p:cNvSpPr/>
              <p:nvPr/>
            </p:nvSpPr>
            <p:spPr>
              <a:xfrm>
                <a:off x="1987550" y="3901856"/>
                <a:ext cx="3867150" cy="301844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D6CA2B-8806-E2EF-8605-2A056FAFD5A8}"/>
                  </a:ext>
                </a:extLst>
              </p:cNvPr>
              <p:cNvSpPr txBox="1"/>
              <p:nvPr/>
            </p:nvSpPr>
            <p:spPr>
              <a:xfrm>
                <a:off x="2196294" y="3937362"/>
                <a:ext cx="3449662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pPr algn="ctr"/>
                <a:r>
                  <a:rPr lang="en-US" altLang="ko-KR" sz="1500" dirty="0">
                    <a:solidFill>
                      <a:srgbClr val="95B6D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500" dirty="0">
                    <a:solidFill>
                      <a:srgbClr val="95B6D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수학과 교원연수자료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159C0CA-5FFE-769C-BC17-22112ED4A9E2}"/>
              </a:ext>
            </a:extLst>
          </p:cNvPr>
          <p:cNvGrpSpPr/>
          <p:nvPr/>
        </p:nvGrpSpPr>
        <p:grpSpPr>
          <a:xfrm>
            <a:off x="605864" y="4574163"/>
            <a:ext cx="5713600" cy="1461532"/>
            <a:chOff x="605864" y="4574163"/>
            <a:chExt cx="5713600" cy="1461532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E7874EA-05C0-CCCE-4B12-9A22FE9256BF}"/>
                </a:ext>
              </a:extLst>
            </p:cNvPr>
            <p:cNvGrpSpPr/>
            <p:nvPr/>
          </p:nvGrpSpPr>
          <p:grpSpPr>
            <a:xfrm>
              <a:off x="605864" y="4574163"/>
              <a:ext cx="4129833" cy="369332"/>
              <a:chOff x="623340" y="4574163"/>
              <a:chExt cx="4129833" cy="369332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6A581216-ADDD-1E9B-99D6-44859D10BE48}"/>
                  </a:ext>
                </a:extLst>
              </p:cNvPr>
              <p:cNvGrpSpPr/>
              <p:nvPr/>
            </p:nvGrpSpPr>
            <p:grpSpPr>
              <a:xfrm>
                <a:off x="623340" y="4577661"/>
                <a:ext cx="358749" cy="362336"/>
                <a:chOff x="623340" y="4577661"/>
                <a:chExt cx="358749" cy="362336"/>
              </a:xfrm>
            </p:grpSpPr>
            <p:sp>
              <p:nvSpPr>
                <p:cNvPr id="14" name="타원 13">
                  <a:extLst>
                    <a:ext uri="{FF2B5EF4-FFF2-40B4-BE49-F238E27FC236}">
                      <a16:creationId xmlns:a16="http://schemas.microsoft.com/office/drawing/2014/main" id="{558BB7BD-FC8D-D2F1-5FBA-A968649E5B9A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34925">
                  <a:solidFill>
                    <a:srgbClr val="DFE9F4"/>
                  </a:solidFill>
                </a:ln>
                <a:effectLst>
                  <a:outerShdw blurRad="50800" dist="25400" dir="5400000" algn="t" rotWithShape="0">
                    <a:srgbClr val="1E568E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31FA92-76F0-D22B-633F-104C7CE42BB4}"/>
                    </a:ext>
                  </a:extLst>
                </p:cNvPr>
                <p:cNvSpPr txBox="1"/>
                <p:nvPr/>
              </p:nvSpPr>
              <p:spPr>
                <a:xfrm>
                  <a:off x="740999" y="4634375"/>
                  <a:ext cx="123432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pPr algn="ctr"/>
                  <a:r>
                    <a:rPr lang="en-US" altLang="ko-KR" sz="17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1</a:t>
                  </a:r>
                  <a:endParaRPr lang="ko-KR" altLang="en-US" sz="17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70C8C26-7896-91AA-D8DB-4BCF9DB4E5FB}"/>
                  </a:ext>
                </a:extLst>
              </p:cNvPr>
              <p:cNvSpPr txBox="1"/>
              <p:nvPr/>
            </p:nvSpPr>
            <p:spPr>
              <a:xfrm>
                <a:off x="1072678" y="4574163"/>
                <a:ext cx="36804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수학과 교육과정 개정의 방향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A997B6BA-C0EA-F798-19C4-41E3A061D33F}"/>
                </a:ext>
              </a:extLst>
            </p:cNvPr>
            <p:cNvGrpSpPr/>
            <p:nvPr/>
          </p:nvGrpSpPr>
          <p:grpSpPr>
            <a:xfrm>
              <a:off x="605864" y="5120263"/>
              <a:ext cx="3918236" cy="369332"/>
              <a:chOff x="623340" y="4574163"/>
              <a:chExt cx="3918236" cy="369332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9506A0C4-CA8D-10E4-672D-5BE3D70845A5}"/>
                  </a:ext>
                </a:extLst>
              </p:cNvPr>
              <p:cNvGrpSpPr/>
              <p:nvPr/>
            </p:nvGrpSpPr>
            <p:grpSpPr>
              <a:xfrm>
                <a:off x="623340" y="4577661"/>
                <a:ext cx="358749" cy="362336"/>
                <a:chOff x="623340" y="4577661"/>
                <a:chExt cx="358749" cy="362336"/>
              </a:xfrm>
            </p:grpSpPr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452C27A9-8488-DB9D-8A95-948F11BAEEFC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34925">
                  <a:solidFill>
                    <a:srgbClr val="DFE9F4"/>
                  </a:solidFill>
                </a:ln>
                <a:effectLst>
                  <a:outerShdw blurRad="50800" dist="25400" dir="5400000" algn="t" rotWithShape="0">
                    <a:srgbClr val="1E568E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9988B02-8E9D-B5C7-9EAF-69ABC4107639}"/>
                    </a:ext>
                  </a:extLst>
                </p:cNvPr>
                <p:cNvSpPr txBox="1"/>
                <p:nvPr/>
              </p:nvSpPr>
              <p:spPr>
                <a:xfrm>
                  <a:off x="724968" y="4628024"/>
                  <a:ext cx="155492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pPr algn="ctr"/>
                  <a:r>
                    <a:rPr lang="en-US" altLang="ko-KR" sz="17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</a:t>
                  </a:r>
                  <a:endParaRPr lang="ko-KR" altLang="en-US" sz="17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2A7FC7-71DF-81D7-D683-35E73B253F45}"/>
                  </a:ext>
                </a:extLst>
              </p:cNvPr>
              <p:cNvSpPr txBox="1"/>
              <p:nvPr/>
            </p:nvSpPr>
            <p:spPr>
              <a:xfrm>
                <a:off x="1072678" y="4574163"/>
                <a:ext cx="34688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수학과 교육과정 문서 체제 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32A003B0-7CB2-E805-AB57-B47769AC1BCF}"/>
                </a:ext>
              </a:extLst>
            </p:cNvPr>
            <p:cNvGrpSpPr/>
            <p:nvPr/>
          </p:nvGrpSpPr>
          <p:grpSpPr>
            <a:xfrm>
              <a:off x="605864" y="5666363"/>
              <a:ext cx="5713600" cy="369332"/>
              <a:chOff x="623340" y="4574163"/>
              <a:chExt cx="5713600" cy="369332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DF894F84-E5C0-DBE9-3A12-0A2D85820FE2}"/>
                  </a:ext>
                </a:extLst>
              </p:cNvPr>
              <p:cNvGrpSpPr/>
              <p:nvPr/>
            </p:nvGrpSpPr>
            <p:grpSpPr>
              <a:xfrm>
                <a:off x="623340" y="4577661"/>
                <a:ext cx="358749" cy="362336"/>
                <a:chOff x="623340" y="4577661"/>
                <a:chExt cx="358749" cy="362336"/>
              </a:xfrm>
            </p:grpSpPr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448E3358-2242-0A82-437B-7B97CA6458F2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34925">
                  <a:solidFill>
                    <a:srgbClr val="DFE9F4"/>
                  </a:solidFill>
                </a:ln>
                <a:effectLst>
                  <a:outerShdw blurRad="50800" dist="25400" dir="5400000" algn="t" rotWithShape="0">
                    <a:srgbClr val="1E568E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C8C51CF-D43E-828A-B089-3B480A3D20E9}"/>
                    </a:ext>
                  </a:extLst>
                </p:cNvPr>
                <p:cNvSpPr txBox="1"/>
                <p:nvPr/>
              </p:nvSpPr>
              <p:spPr>
                <a:xfrm>
                  <a:off x="720160" y="4628024"/>
                  <a:ext cx="165109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pPr algn="ctr"/>
                  <a:r>
                    <a:rPr lang="en-US" altLang="ko-KR" sz="17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3</a:t>
                  </a:r>
                  <a:endParaRPr lang="ko-KR" altLang="en-US" sz="17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57E55F4-6726-05F5-44D9-7F12F94DDBEB}"/>
                  </a:ext>
                </a:extLst>
              </p:cNvPr>
              <p:cNvSpPr txBox="1"/>
              <p:nvPr/>
            </p:nvSpPr>
            <p:spPr>
              <a:xfrm>
                <a:off x="1072678" y="4574163"/>
                <a:ext cx="52642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중학교 수학과 교육과정의 주요 변화 내용</a:t>
                </a:r>
                <a:endParaRPr lang="ko-KR" altLang="en-US" sz="2400" dirty="0">
                  <a:solidFill>
                    <a:srgbClr val="019E95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913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C2F8D676-7E99-A517-ACC2-8D2F8927A1CB}"/>
              </a:ext>
            </a:extLst>
          </p:cNvPr>
          <p:cNvGrpSpPr/>
          <p:nvPr/>
        </p:nvGrpSpPr>
        <p:grpSpPr>
          <a:xfrm>
            <a:off x="969477" y="1052953"/>
            <a:ext cx="3867150" cy="2376047"/>
            <a:chOff x="988527" y="1186303"/>
            <a:chExt cx="3867150" cy="2376047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D6F0A8C-DE19-14F5-AEF0-DAE0110625BC}"/>
                </a:ext>
              </a:extLst>
            </p:cNvPr>
            <p:cNvGrpSpPr/>
            <p:nvPr/>
          </p:nvGrpSpPr>
          <p:grpSpPr>
            <a:xfrm>
              <a:off x="988527" y="1186303"/>
              <a:ext cx="3252493" cy="1780489"/>
              <a:chOff x="1026627" y="996261"/>
              <a:chExt cx="3252493" cy="1780489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D51780AE-3E0E-5EA2-ACF0-CB1BBBBFB4B1}"/>
                  </a:ext>
                </a:extLst>
              </p:cNvPr>
              <p:cNvGrpSpPr/>
              <p:nvPr/>
            </p:nvGrpSpPr>
            <p:grpSpPr>
              <a:xfrm>
                <a:off x="1026627" y="996261"/>
                <a:ext cx="527611" cy="532886"/>
                <a:chOff x="623340" y="4577661"/>
                <a:chExt cx="358749" cy="362336"/>
              </a:xfrm>
            </p:grpSpPr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199C4EAD-5361-B121-536B-1555D4550313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47625">
                  <a:solidFill>
                    <a:schemeClr val="bg1"/>
                  </a:solidFill>
                </a:ln>
                <a:effectLst>
                  <a:outerShdw blurRad="38100" dist="38100" dir="5400000" algn="t" rotWithShape="0">
                    <a:schemeClr val="tx1">
                      <a:alpha val="13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C37331-5F56-7C25-5219-28CE76B76126}"/>
                    </a:ext>
                  </a:extLst>
                </p:cNvPr>
                <p:cNvSpPr txBox="1"/>
                <p:nvPr/>
              </p:nvSpPr>
              <p:spPr>
                <a:xfrm>
                  <a:off x="743312" y="4639483"/>
                  <a:ext cx="118806" cy="2511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2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1</a:t>
                  </a:r>
                  <a:endParaRPr lang="ko-KR" altLang="en-US" dirty="0"/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B2AE0B2-7637-FECC-8ABA-4F0328483A8C}"/>
                  </a:ext>
                </a:extLst>
              </p:cNvPr>
              <p:cNvSpPr txBox="1"/>
              <p:nvPr/>
            </p:nvSpPr>
            <p:spPr>
              <a:xfrm>
                <a:off x="1026627" y="1668754"/>
                <a:ext cx="325249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</a:t>
                </a:r>
                <a:endParaRPr lang="en-US" altLang="ko-KR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개정의 방향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EEEA5FD-653F-5476-9552-318B27D91DD4}"/>
                </a:ext>
              </a:extLst>
            </p:cNvPr>
            <p:cNvGrpSpPr/>
            <p:nvPr/>
          </p:nvGrpSpPr>
          <p:grpSpPr>
            <a:xfrm>
              <a:off x="988527" y="3260506"/>
              <a:ext cx="3867150" cy="301844"/>
              <a:chOff x="1987550" y="3965356"/>
              <a:chExt cx="3867150" cy="301844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20C1AF6C-906A-1F3E-66BA-58509515AC2D}"/>
                  </a:ext>
                </a:extLst>
              </p:cNvPr>
              <p:cNvSpPr/>
              <p:nvPr/>
            </p:nvSpPr>
            <p:spPr>
              <a:xfrm>
                <a:off x="1987550" y="3965356"/>
                <a:ext cx="3867150" cy="301844"/>
              </a:xfrm>
              <a:prstGeom prst="roundRect">
                <a:avLst>
                  <a:gd name="adj" fmla="val 50000"/>
                </a:avLst>
              </a:prstGeom>
              <a:solidFill>
                <a:srgbClr val="C5C5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51D414-B7F5-86CC-3D56-5D90CC0B891C}"/>
                  </a:ext>
                </a:extLst>
              </p:cNvPr>
              <p:cNvSpPr txBox="1"/>
              <p:nvPr/>
            </p:nvSpPr>
            <p:spPr>
              <a:xfrm>
                <a:off x="2196294" y="4000862"/>
                <a:ext cx="3449662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pPr algn="ctr"/>
                <a:r>
                  <a:rPr lang="en-US" altLang="ko-KR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수학과 교원연수자료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987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라인">
            <a:extLst>
              <a:ext uri="{FF2B5EF4-FFF2-40B4-BE49-F238E27FC236}">
                <a16:creationId xmlns:a16="http://schemas.microsoft.com/office/drawing/2014/main" id="{23520DF2-A902-E8DC-D878-E65E35037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085591" y="2859338"/>
            <a:ext cx="4972819" cy="1648094"/>
          </a:xfrm>
          <a:prstGeom prst="rect">
            <a:avLst/>
          </a:prstGeom>
        </p:spPr>
      </p:pic>
      <p:grpSp>
        <p:nvGrpSpPr>
          <p:cNvPr id="31" name="1">
            <a:extLst>
              <a:ext uri="{FF2B5EF4-FFF2-40B4-BE49-F238E27FC236}">
                <a16:creationId xmlns:a16="http://schemas.microsoft.com/office/drawing/2014/main" id="{DE8D0F8E-162F-FF43-2B76-ED5CD93C129D}"/>
              </a:ext>
            </a:extLst>
          </p:cNvPr>
          <p:cNvGrpSpPr/>
          <p:nvPr/>
        </p:nvGrpSpPr>
        <p:grpSpPr>
          <a:xfrm>
            <a:off x="487425" y="1287128"/>
            <a:ext cx="4812450" cy="908320"/>
            <a:chOff x="487425" y="1287128"/>
            <a:chExt cx="4812450" cy="908320"/>
          </a:xfrm>
        </p:grpSpPr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83679484-5FBC-9CF1-50C1-FC2001656A0C}"/>
                </a:ext>
              </a:extLst>
            </p:cNvPr>
            <p:cNvSpPr/>
            <p:nvPr/>
          </p:nvSpPr>
          <p:spPr>
            <a:xfrm>
              <a:off x="487425" y="1356942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383862 w 4271193"/>
                <a:gd name="connsiteY3" fmla="*/ 0 h 767724"/>
                <a:gd name="connsiteX4" fmla="*/ 3088075 w 4271193"/>
                <a:gd name="connsiteY4" fmla="*/ 0 h 767724"/>
                <a:gd name="connsiteX5" fmla="*/ 3115276 w 4271193"/>
                <a:gd name="connsiteY5" fmla="*/ 2742 h 767724"/>
                <a:gd name="connsiteX6" fmla="*/ 3115276 w 4271193"/>
                <a:gd name="connsiteY6" fmla="*/ 0 h 767724"/>
                <a:gd name="connsiteX7" fmla="*/ 4271193 w 4271193"/>
                <a:gd name="connsiteY7" fmla="*/ 0 h 767724"/>
                <a:gd name="connsiteX8" fmla="*/ 4220229 w 4271193"/>
                <a:gd name="connsiteY8" fmla="*/ 16139 h 767724"/>
                <a:gd name="connsiteX9" fmla="*/ 3981288 w 4271193"/>
                <a:gd name="connsiteY9" fmla="*/ 383862 h 767724"/>
                <a:gd name="connsiteX10" fmla="*/ 4220229 w 4271193"/>
                <a:gd name="connsiteY10" fmla="*/ 751585 h 767724"/>
                <a:gd name="connsiteX11" fmla="*/ 4271193 w 4271193"/>
                <a:gd name="connsiteY11" fmla="*/ 767723 h 767724"/>
                <a:gd name="connsiteX12" fmla="*/ 3115276 w 4271193"/>
                <a:gd name="connsiteY12" fmla="*/ 767723 h 767724"/>
                <a:gd name="connsiteX13" fmla="*/ 3115276 w 4271193"/>
                <a:gd name="connsiteY13" fmla="*/ 764982 h 767724"/>
                <a:gd name="connsiteX14" fmla="*/ 3088074 w 4271193"/>
                <a:gd name="connsiteY14" fmla="*/ 767724 h 767724"/>
                <a:gd name="connsiteX15" fmla="*/ 383862 w 4271193"/>
                <a:gd name="connsiteY15" fmla="*/ 767723 h 767724"/>
                <a:gd name="connsiteX16" fmla="*/ 30166 w 4271193"/>
                <a:gd name="connsiteY16" fmla="*/ 533277 h 767724"/>
                <a:gd name="connsiteX17" fmla="*/ 0 w 4271193"/>
                <a:gd name="connsiteY17" fmla="*/ 383862 h 767724"/>
                <a:gd name="connsiteX18" fmla="*/ 30166 w 4271193"/>
                <a:gd name="connsiteY18" fmla="*/ 234446 h 767724"/>
                <a:gd name="connsiteX19" fmla="*/ 383862 w 4271193"/>
                <a:gd name="connsiteY19" fmla="*/ 0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383862" y="0"/>
                  </a:moveTo>
                  <a:lnTo>
                    <a:pt x="3088075" y="0"/>
                  </a:lnTo>
                  <a:lnTo>
                    <a:pt x="3115276" y="2742"/>
                  </a:lnTo>
                  <a:lnTo>
                    <a:pt x="3115276" y="0"/>
                  </a:lnTo>
                  <a:lnTo>
                    <a:pt x="4271193" y="0"/>
                  </a:lnTo>
                  <a:lnTo>
                    <a:pt x="4220229" y="16139"/>
                  </a:lnTo>
                  <a:cubicBezTo>
                    <a:pt x="4079813" y="76723"/>
                    <a:pt x="3981288" y="218556"/>
                    <a:pt x="3981288" y="383862"/>
                  </a:cubicBezTo>
                  <a:cubicBezTo>
                    <a:pt x="3981288" y="549168"/>
                    <a:pt x="4079813" y="691000"/>
                    <a:pt x="4220229" y="751585"/>
                  </a:cubicBezTo>
                  <a:lnTo>
                    <a:pt x="4271193" y="767723"/>
                  </a:lnTo>
                  <a:lnTo>
                    <a:pt x="3115276" y="767723"/>
                  </a:lnTo>
                  <a:lnTo>
                    <a:pt x="3115276" y="764982"/>
                  </a:lnTo>
                  <a:lnTo>
                    <a:pt x="3088074" y="767724"/>
                  </a:lnTo>
                  <a:lnTo>
                    <a:pt x="383862" y="767723"/>
                  </a:lnTo>
                  <a:cubicBezTo>
                    <a:pt x="224861" y="767723"/>
                    <a:pt x="88439" y="671051"/>
                    <a:pt x="30166" y="533277"/>
                  </a:cubicBezTo>
                  <a:lnTo>
                    <a:pt x="0" y="383862"/>
                  </a:lnTo>
                  <a:lnTo>
                    <a:pt x="30166" y="234446"/>
                  </a:lnTo>
                  <a:cubicBezTo>
                    <a:pt x="88439" y="96672"/>
                    <a:pt x="224861" y="0"/>
                    <a:pt x="38386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>
                <a:solidFill>
                  <a:schemeClr val="tx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C064E6B-3B56-EEE0-4563-17F2BCC23D68}"/>
                </a:ext>
              </a:extLst>
            </p:cNvPr>
            <p:cNvSpPr txBox="1"/>
            <p:nvPr/>
          </p:nvSpPr>
          <p:spPr>
            <a:xfrm>
              <a:off x="2532815" y="1494585"/>
              <a:ext cx="167834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교과 역량 함양</a:t>
              </a:r>
            </a:p>
            <a:p>
              <a:pPr algn="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방안 모색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D96257ED-860C-6E49-0230-928C3878D53E}"/>
                </a:ext>
              </a:extLst>
            </p:cNvPr>
            <p:cNvGrpSpPr/>
            <p:nvPr/>
          </p:nvGrpSpPr>
          <p:grpSpPr>
            <a:xfrm>
              <a:off x="4400549" y="1287128"/>
              <a:ext cx="899326" cy="908320"/>
              <a:chOff x="4400549" y="1287128"/>
              <a:chExt cx="899326" cy="908320"/>
            </a:xfrm>
          </p:grpSpPr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228C3CEE-2F85-75DE-D9A3-B34F1EF5CF45}"/>
                  </a:ext>
                </a:extLst>
              </p:cNvPr>
              <p:cNvGrpSpPr/>
              <p:nvPr/>
            </p:nvGrpSpPr>
            <p:grpSpPr>
              <a:xfrm flipH="1">
                <a:off x="4400549" y="1287128"/>
                <a:ext cx="899326" cy="908320"/>
                <a:chOff x="3850474" y="2256696"/>
                <a:chExt cx="899326" cy="908320"/>
              </a:xfrm>
            </p:grpSpPr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5D8D7E47-7EEA-4E7A-0712-0BA7E636867A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98A8CDE7-8768-D4E9-6AEB-311694676DDB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55" name="그래픽 2">
                <a:extLst>
                  <a:ext uri="{FF2B5EF4-FFF2-40B4-BE49-F238E27FC236}">
                    <a16:creationId xmlns:a16="http://schemas.microsoft.com/office/drawing/2014/main" id="{804DC6F9-AEB4-B36F-1E91-10997B0D9E34}"/>
                  </a:ext>
                </a:extLst>
              </p:cNvPr>
              <p:cNvGrpSpPr/>
              <p:nvPr/>
            </p:nvGrpSpPr>
            <p:grpSpPr>
              <a:xfrm>
                <a:off x="4626774" y="1522420"/>
                <a:ext cx="446876" cy="437738"/>
                <a:chOff x="715779" y="2662237"/>
                <a:chExt cx="330636" cy="323873"/>
              </a:xfrm>
            </p:grpSpPr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1B53D304-05B8-8D26-E3FE-26F3A456F65E}"/>
                    </a:ext>
                  </a:extLst>
                </p:cNvPr>
                <p:cNvSpPr/>
                <p:nvPr/>
              </p:nvSpPr>
              <p:spPr>
                <a:xfrm>
                  <a:off x="878228" y="2719863"/>
                  <a:ext cx="101584" cy="40005"/>
                </a:xfrm>
                <a:custGeom>
                  <a:avLst/>
                  <a:gdLst>
                    <a:gd name="connsiteX0" fmla="*/ 98179 w 101584"/>
                    <a:gd name="connsiteY0" fmla="*/ 19621 h 40005"/>
                    <a:gd name="connsiteX1" fmla="*/ 50840 w 101584"/>
                    <a:gd name="connsiteY1" fmla="*/ 0 h 40005"/>
                    <a:gd name="connsiteX2" fmla="*/ 3500 w 101584"/>
                    <a:gd name="connsiteY2" fmla="*/ 19621 h 40005"/>
                    <a:gd name="connsiteX3" fmla="*/ 3500 w 101584"/>
                    <a:gd name="connsiteY3" fmla="*/ 36481 h 40005"/>
                    <a:gd name="connsiteX4" fmla="*/ 20360 w 101584"/>
                    <a:gd name="connsiteY4" fmla="*/ 36481 h 40005"/>
                    <a:gd name="connsiteX5" fmla="*/ 50840 w 101584"/>
                    <a:gd name="connsiteY5" fmla="*/ 23813 h 40005"/>
                    <a:gd name="connsiteX6" fmla="*/ 81320 w 101584"/>
                    <a:gd name="connsiteY6" fmla="*/ 36481 h 40005"/>
                    <a:gd name="connsiteX7" fmla="*/ 89702 w 101584"/>
                    <a:gd name="connsiteY7" fmla="*/ 40005 h 40005"/>
                    <a:gd name="connsiteX8" fmla="*/ 98084 w 101584"/>
                    <a:gd name="connsiteY8" fmla="*/ 36481 h 40005"/>
                    <a:gd name="connsiteX9" fmla="*/ 98084 w 101584"/>
                    <a:gd name="connsiteY9" fmla="*/ 19621 h 40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584" h="40005">
                      <a:moveTo>
                        <a:pt x="98179" y="19621"/>
                      </a:moveTo>
                      <a:cubicBezTo>
                        <a:pt x="85511" y="6953"/>
                        <a:pt x="68747" y="0"/>
                        <a:pt x="50840" y="0"/>
                      </a:cubicBezTo>
                      <a:cubicBezTo>
                        <a:pt x="32933" y="0"/>
                        <a:pt x="16169" y="6953"/>
                        <a:pt x="3500" y="19621"/>
                      </a:cubicBezTo>
                      <a:cubicBezTo>
                        <a:pt x="-1167" y="24289"/>
                        <a:pt x="-1167" y="31814"/>
                        <a:pt x="3500" y="36481"/>
                      </a:cubicBezTo>
                      <a:cubicBezTo>
                        <a:pt x="8168" y="41148"/>
                        <a:pt x="15692" y="41148"/>
                        <a:pt x="20360" y="36481"/>
                      </a:cubicBezTo>
                      <a:cubicBezTo>
                        <a:pt x="28551" y="28385"/>
                        <a:pt x="39314" y="23813"/>
                        <a:pt x="50840" y="23813"/>
                      </a:cubicBezTo>
                      <a:cubicBezTo>
                        <a:pt x="62365" y="23813"/>
                        <a:pt x="73223" y="28289"/>
                        <a:pt x="81320" y="36481"/>
                      </a:cubicBezTo>
                      <a:cubicBezTo>
                        <a:pt x="83606" y="38767"/>
                        <a:pt x="86654" y="40005"/>
                        <a:pt x="89702" y="40005"/>
                      </a:cubicBezTo>
                      <a:cubicBezTo>
                        <a:pt x="92750" y="40005"/>
                        <a:pt x="95798" y="38862"/>
                        <a:pt x="98084" y="36481"/>
                      </a:cubicBezTo>
                      <a:cubicBezTo>
                        <a:pt x="102751" y="31814"/>
                        <a:pt x="102751" y="24289"/>
                        <a:pt x="98084" y="1962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FA447515-1DC0-FA52-5EC1-FF5BA7FF87B1}"/>
                    </a:ext>
                  </a:extLst>
                </p:cNvPr>
                <p:cNvSpPr/>
                <p:nvPr/>
              </p:nvSpPr>
              <p:spPr>
                <a:xfrm>
                  <a:off x="715779" y="2662237"/>
                  <a:ext cx="330636" cy="323873"/>
                </a:xfrm>
                <a:custGeom>
                  <a:avLst/>
                  <a:gdLst>
                    <a:gd name="connsiteX0" fmla="*/ 295775 w 330636"/>
                    <a:gd name="connsiteY0" fmla="*/ 34862 h 323873"/>
                    <a:gd name="connsiteX1" fmla="*/ 211574 w 330636"/>
                    <a:gd name="connsiteY1" fmla="*/ 0 h 323873"/>
                    <a:gd name="connsiteX2" fmla="*/ 127373 w 330636"/>
                    <a:gd name="connsiteY2" fmla="*/ 34862 h 323873"/>
                    <a:gd name="connsiteX3" fmla="*/ 112228 w 330636"/>
                    <a:gd name="connsiteY3" fmla="*/ 184690 h 323873"/>
                    <a:gd name="connsiteX4" fmla="*/ 90321 w 330636"/>
                    <a:gd name="connsiteY4" fmla="*/ 206597 h 323873"/>
                    <a:gd name="connsiteX5" fmla="*/ 86987 w 330636"/>
                    <a:gd name="connsiteY5" fmla="*/ 203263 h 323873"/>
                    <a:gd name="connsiteX6" fmla="*/ 80224 w 330636"/>
                    <a:gd name="connsiteY6" fmla="*/ 203263 h 323873"/>
                    <a:gd name="connsiteX7" fmla="*/ 2786 w 330636"/>
                    <a:gd name="connsiteY7" fmla="*/ 280702 h 323873"/>
                    <a:gd name="connsiteX8" fmla="*/ 2786 w 330636"/>
                    <a:gd name="connsiteY8" fmla="*/ 294132 h 323873"/>
                    <a:gd name="connsiteX9" fmla="*/ 29742 w 330636"/>
                    <a:gd name="connsiteY9" fmla="*/ 321088 h 323873"/>
                    <a:gd name="connsiteX10" fmla="*/ 43172 w 330636"/>
                    <a:gd name="connsiteY10" fmla="*/ 321088 h 323873"/>
                    <a:gd name="connsiteX11" fmla="*/ 120610 w 330636"/>
                    <a:gd name="connsiteY11" fmla="*/ 243649 h 323873"/>
                    <a:gd name="connsiteX12" fmla="*/ 120610 w 330636"/>
                    <a:gd name="connsiteY12" fmla="*/ 236887 h 323873"/>
                    <a:gd name="connsiteX13" fmla="*/ 117277 w 330636"/>
                    <a:gd name="connsiteY13" fmla="*/ 233553 h 323873"/>
                    <a:gd name="connsiteX14" fmla="*/ 138136 w 330636"/>
                    <a:gd name="connsiteY14" fmla="*/ 212693 h 323873"/>
                    <a:gd name="connsiteX15" fmla="*/ 211574 w 330636"/>
                    <a:gd name="connsiteY15" fmla="*/ 238125 h 323873"/>
                    <a:gd name="connsiteX16" fmla="*/ 295775 w 330636"/>
                    <a:gd name="connsiteY16" fmla="*/ 203263 h 323873"/>
                    <a:gd name="connsiteX17" fmla="*/ 295775 w 330636"/>
                    <a:gd name="connsiteY17" fmla="*/ 34862 h 323873"/>
                    <a:gd name="connsiteX18" fmla="*/ 268819 w 330636"/>
                    <a:gd name="connsiteY18" fmla="*/ 176308 h 323873"/>
                    <a:gd name="connsiteX19" fmla="*/ 211574 w 330636"/>
                    <a:gd name="connsiteY19" fmla="*/ 200025 h 323873"/>
                    <a:gd name="connsiteX20" fmla="*/ 154329 w 330636"/>
                    <a:gd name="connsiteY20" fmla="*/ 176308 h 323873"/>
                    <a:gd name="connsiteX21" fmla="*/ 130612 w 330636"/>
                    <a:gd name="connsiteY21" fmla="*/ 119063 h 323873"/>
                    <a:gd name="connsiteX22" fmla="*/ 154329 w 330636"/>
                    <a:gd name="connsiteY22" fmla="*/ 61817 h 323873"/>
                    <a:gd name="connsiteX23" fmla="*/ 211574 w 330636"/>
                    <a:gd name="connsiteY23" fmla="*/ 38100 h 323873"/>
                    <a:gd name="connsiteX24" fmla="*/ 268819 w 330636"/>
                    <a:gd name="connsiteY24" fmla="*/ 61817 h 323873"/>
                    <a:gd name="connsiteX25" fmla="*/ 292537 w 330636"/>
                    <a:gd name="connsiteY25" fmla="*/ 119063 h 323873"/>
                    <a:gd name="connsiteX26" fmla="*/ 268819 w 330636"/>
                    <a:gd name="connsiteY26" fmla="*/ 176308 h 323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30636" h="323873">
                      <a:moveTo>
                        <a:pt x="295775" y="34862"/>
                      </a:moveTo>
                      <a:cubicBezTo>
                        <a:pt x="272534" y="11621"/>
                        <a:pt x="242054" y="0"/>
                        <a:pt x="211574" y="0"/>
                      </a:cubicBezTo>
                      <a:cubicBezTo>
                        <a:pt x="181094" y="0"/>
                        <a:pt x="150614" y="11621"/>
                        <a:pt x="127373" y="34862"/>
                      </a:cubicBezTo>
                      <a:cubicBezTo>
                        <a:pt x="86606" y="75629"/>
                        <a:pt x="81558" y="138494"/>
                        <a:pt x="112228" y="184690"/>
                      </a:cubicBezTo>
                      <a:lnTo>
                        <a:pt x="90321" y="206597"/>
                      </a:lnTo>
                      <a:lnTo>
                        <a:pt x="86987" y="203263"/>
                      </a:lnTo>
                      <a:cubicBezTo>
                        <a:pt x="85082" y="201359"/>
                        <a:pt x="82129" y="201359"/>
                        <a:pt x="80224" y="203263"/>
                      </a:cubicBezTo>
                      <a:lnTo>
                        <a:pt x="2786" y="280702"/>
                      </a:lnTo>
                      <a:cubicBezTo>
                        <a:pt x="-929" y="284416"/>
                        <a:pt x="-929" y="290417"/>
                        <a:pt x="2786" y="294132"/>
                      </a:cubicBezTo>
                      <a:lnTo>
                        <a:pt x="29742" y="321088"/>
                      </a:lnTo>
                      <a:cubicBezTo>
                        <a:pt x="33457" y="324803"/>
                        <a:pt x="39457" y="324803"/>
                        <a:pt x="43172" y="321088"/>
                      </a:cubicBezTo>
                      <a:lnTo>
                        <a:pt x="120610" y="243649"/>
                      </a:lnTo>
                      <a:cubicBezTo>
                        <a:pt x="122515" y="241745"/>
                        <a:pt x="122515" y="238792"/>
                        <a:pt x="120610" y="236887"/>
                      </a:cubicBezTo>
                      <a:lnTo>
                        <a:pt x="117277" y="233553"/>
                      </a:lnTo>
                      <a:lnTo>
                        <a:pt x="138136" y="212693"/>
                      </a:lnTo>
                      <a:cubicBezTo>
                        <a:pt x="159663" y="229553"/>
                        <a:pt x="185571" y="238125"/>
                        <a:pt x="211574" y="238125"/>
                      </a:cubicBezTo>
                      <a:cubicBezTo>
                        <a:pt x="242054" y="238125"/>
                        <a:pt x="272534" y="226504"/>
                        <a:pt x="295775" y="203263"/>
                      </a:cubicBezTo>
                      <a:cubicBezTo>
                        <a:pt x="342257" y="156781"/>
                        <a:pt x="342257" y="81344"/>
                        <a:pt x="295775" y="34862"/>
                      </a:cubicBezTo>
                      <a:close/>
                      <a:moveTo>
                        <a:pt x="268819" y="176308"/>
                      </a:moveTo>
                      <a:cubicBezTo>
                        <a:pt x="253484" y="191643"/>
                        <a:pt x="233196" y="200025"/>
                        <a:pt x="211574" y="200025"/>
                      </a:cubicBezTo>
                      <a:cubicBezTo>
                        <a:pt x="189952" y="200025"/>
                        <a:pt x="169664" y="191643"/>
                        <a:pt x="154329" y="176308"/>
                      </a:cubicBezTo>
                      <a:cubicBezTo>
                        <a:pt x="138994" y="160972"/>
                        <a:pt x="130612" y="140684"/>
                        <a:pt x="130612" y="119063"/>
                      </a:cubicBezTo>
                      <a:cubicBezTo>
                        <a:pt x="130612" y="97441"/>
                        <a:pt x="138994" y="77153"/>
                        <a:pt x="154329" y="61817"/>
                      </a:cubicBezTo>
                      <a:cubicBezTo>
                        <a:pt x="169664" y="46482"/>
                        <a:pt x="189952" y="38100"/>
                        <a:pt x="211574" y="38100"/>
                      </a:cubicBezTo>
                      <a:cubicBezTo>
                        <a:pt x="233196" y="38100"/>
                        <a:pt x="253484" y="46482"/>
                        <a:pt x="268819" y="61817"/>
                      </a:cubicBezTo>
                      <a:cubicBezTo>
                        <a:pt x="284155" y="77153"/>
                        <a:pt x="292537" y="97441"/>
                        <a:pt x="292537" y="119063"/>
                      </a:cubicBezTo>
                      <a:cubicBezTo>
                        <a:pt x="292537" y="140684"/>
                        <a:pt x="284155" y="160972"/>
                        <a:pt x="268819" y="176308"/>
                      </a:cubicBezTo>
                      <a:close/>
                    </a:path>
                  </a:pathLst>
                </a:custGeom>
                <a:solidFill>
                  <a:srgbClr val="276DB5">
                    <a:alpha val="4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1" name="3">
            <a:extLst>
              <a:ext uri="{FF2B5EF4-FFF2-40B4-BE49-F238E27FC236}">
                <a16:creationId xmlns:a16="http://schemas.microsoft.com/office/drawing/2014/main" id="{434921FD-F6C0-F1D8-AD0B-0F2CC551E6C1}"/>
              </a:ext>
            </a:extLst>
          </p:cNvPr>
          <p:cNvGrpSpPr/>
          <p:nvPr/>
        </p:nvGrpSpPr>
        <p:grpSpPr>
          <a:xfrm>
            <a:off x="487425" y="3229654"/>
            <a:ext cx="4812450" cy="908320"/>
            <a:chOff x="487425" y="3229654"/>
            <a:chExt cx="4812450" cy="908320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CAC87717-3188-F298-91CD-0A8E473F76D9}"/>
                </a:ext>
              </a:extLst>
            </p:cNvPr>
            <p:cNvSpPr/>
            <p:nvPr/>
          </p:nvSpPr>
          <p:spPr>
            <a:xfrm>
              <a:off x="487425" y="3299468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383862 w 4271193"/>
                <a:gd name="connsiteY3" fmla="*/ 0 h 767724"/>
                <a:gd name="connsiteX4" fmla="*/ 3088075 w 4271193"/>
                <a:gd name="connsiteY4" fmla="*/ 0 h 767724"/>
                <a:gd name="connsiteX5" fmla="*/ 3115276 w 4271193"/>
                <a:gd name="connsiteY5" fmla="*/ 2742 h 767724"/>
                <a:gd name="connsiteX6" fmla="*/ 3115276 w 4271193"/>
                <a:gd name="connsiteY6" fmla="*/ 0 h 767724"/>
                <a:gd name="connsiteX7" fmla="*/ 4271193 w 4271193"/>
                <a:gd name="connsiteY7" fmla="*/ 0 h 767724"/>
                <a:gd name="connsiteX8" fmla="*/ 4220229 w 4271193"/>
                <a:gd name="connsiteY8" fmla="*/ 16139 h 767724"/>
                <a:gd name="connsiteX9" fmla="*/ 3981288 w 4271193"/>
                <a:gd name="connsiteY9" fmla="*/ 383862 h 767724"/>
                <a:gd name="connsiteX10" fmla="*/ 4220229 w 4271193"/>
                <a:gd name="connsiteY10" fmla="*/ 751585 h 767724"/>
                <a:gd name="connsiteX11" fmla="*/ 4271193 w 4271193"/>
                <a:gd name="connsiteY11" fmla="*/ 767723 h 767724"/>
                <a:gd name="connsiteX12" fmla="*/ 3115276 w 4271193"/>
                <a:gd name="connsiteY12" fmla="*/ 767723 h 767724"/>
                <a:gd name="connsiteX13" fmla="*/ 3115276 w 4271193"/>
                <a:gd name="connsiteY13" fmla="*/ 764982 h 767724"/>
                <a:gd name="connsiteX14" fmla="*/ 3088074 w 4271193"/>
                <a:gd name="connsiteY14" fmla="*/ 767724 h 767724"/>
                <a:gd name="connsiteX15" fmla="*/ 383862 w 4271193"/>
                <a:gd name="connsiteY15" fmla="*/ 767723 h 767724"/>
                <a:gd name="connsiteX16" fmla="*/ 30166 w 4271193"/>
                <a:gd name="connsiteY16" fmla="*/ 533277 h 767724"/>
                <a:gd name="connsiteX17" fmla="*/ 0 w 4271193"/>
                <a:gd name="connsiteY17" fmla="*/ 383862 h 767724"/>
                <a:gd name="connsiteX18" fmla="*/ 30166 w 4271193"/>
                <a:gd name="connsiteY18" fmla="*/ 234446 h 767724"/>
                <a:gd name="connsiteX19" fmla="*/ 383862 w 4271193"/>
                <a:gd name="connsiteY19" fmla="*/ 0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383862" y="0"/>
                  </a:moveTo>
                  <a:lnTo>
                    <a:pt x="3088075" y="0"/>
                  </a:lnTo>
                  <a:lnTo>
                    <a:pt x="3115276" y="2742"/>
                  </a:lnTo>
                  <a:lnTo>
                    <a:pt x="3115276" y="0"/>
                  </a:lnTo>
                  <a:lnTo>
                    <a:pt x="4271193" y="0"/>
                  </a:lnTo>
                  <a:lnTo>
                    <a:pt x="4220229" y="16139"/>
                  </a:lnTo>
                  <a:cubicBezTo>
                    <a:pt x="4079813" y="76723"/>
                    <a:pt x="3981288" y="218556"/>
                    <a:pt x="3981288" y="383862"/>
                  </a:cubicBezTo>
                  <a:cubicBezTo>
                    <a:pt x="3981288" y="549168"/>
                    <a:pt x="4079813" y="691000"/>
                    <a:pt x="4220229" y="751585"/>
                  </a:cubicBezTo>
                  <a:lnTo>
                    <a:pt x="4271193" y="767723"/>
                  </a:lnTo>
                  <a:lnTo>
                    <a:pt x="3115276" y="767723"/>
                  </a:lnTo>
                  <a:lnTo>
                    <a:pt x="3115276" y="764982"/>
                  </a:lnTo>
                  <a:lnTo>
                    <a:pt x="3088074" y="767724"/>
                  </a:lnTo>
                  <a:lnTo>
                    <a:pt x="383862" y="767723"/>
                  </a:lnTo>
                  <a:cubicBezTo>
                    <a:pt x="224861" y="767723"/>
                    <a:pt x="88439" y="671051"/>
                    <a:pt x="30166" y="533277"/>
                  </a:cubicBezTo>
                  <a:lnTo>
                    <a:pt x="0" y="383862"/>
                  </a:lnTo>
                  <a:lnTo>
                    <a:pt x="30166" y="234446"/>
                  </a:lnTo>
                  <a:cubicBezTo>
                    <a:pt x="88439" y="96672"/>
                    <a:pt x="224861" y="0"/>
                    <a:pt x="38386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>
                <a:solidFill>
                  <a:schemeClr val="tx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5330C2-4320-EDD4-2A6B-58AF07CF0470}"/>
                </a:ext>
              </a:extLst>
            </p:cNvPr>
            <p:cNvSpPr txBox="1"/>
            <p:nvPr/>
          </p:nvSpPr>
          <p:spPr>
            <a:xfrm>
              <a:off x="1758566" y="3437109"/>
              <a:ext cx="2452594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r">
                <a:defRPr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학생의 삶과 성장을 지원하는</a:t>
              </a:r>
            </a:p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및 평가 모색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3B5A020-5CC4-9C7B-26B0-E37AF6F36B05}"/>
                </a:ext>
              </a:extLst>
            </p:cNvPr>
            <p:cNvGrpSpPr/>
            <p:nvPr/>
          </p:nvGrpSpPr>
          <p:grpSpPr>
            <a:xfrm>
              <a:off x="4400549" y="3229654"/>
              <a:ext cx="899326" cy="908320"/>
              <a:chOff x="4400549" y="3229654"/>
              <a:chExt cx="899326" cy="908320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06430E51-FF74-32F3-C21C-BDAA0DD03EE8}"/>
                  </a:ext>
                </a:extLst>
              </p:cNvPr>
              <p:cNvGrpSpPr/>
              <p:nvPr/>
            </p:nvGrpSpPr>
            <p:grpSpPr>
              <a:xfrm flipH="1">
                <a:off x="4400549" y="3229654"/>
                <a:ext cx="899326" cy="908320"/>
                <a:chOff x="3850474" y="2256696"/>
                <a:chExt cx="899326" cy="908320"/>
              </a:xfrm>
            </p:grpSpPr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3A00D4FF-72FF-D773-815A-5935D05F2664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5DFF7E95-6F02-489F-49ED-511D260DA8BE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16" name="그래픽 4">
                <a:extLst>
                  <a:ext uri="{FF2B5EF4-FFF2-40B4-BE49-F238E27FC236}">
                    <a16:creationId xmlns:a16="http://schemas.microsoft.com/office/drawing/2014/main" id="{A3EB5F12-1975-6C9E-5574-B468F268961C}"/>
                  </a:ext>
                </a:extLst>
              </p:cNvPr>
              <p:cNvGrpSpPr/>
              <p:nvPr/>
            </p:nvGrpSpPr>
            <p:grpSpPr>
              <a:xfrm>
                <a:off x="4617250" y="3472571"/>
                <a:ext cx="484974" cy="422486"/>
                <a:chOff x="3926498" y="2003591"/>
                <a:chExt cx="396985" cy="345836"/>
              </a:xfrm>
            </p:grpSpPr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D488B6D2-CE9C-401C-4C50-5E7562CCD641}"/>
                    </a:ext>
                  </a:extLst>
                </p:cNvPr>
                <p:cNvSpPr/>
                <p:nvPr/>
              </p:nvSpPr>
              <p:spPr>
                <a:xfrm>
                  <a:off x="3967397" y="2033109"/>
                  <a:ext cx="314902" cy="286705"/>
                </a:xfrm>
                <a:custGeom>
                  <a:avLst/>
                  <a:gdLst>
                    <a:gd name="connsiteX0" fmla="*/ 256368 w 314902"/>
                    <a:gd name="connsiteY0" fmla="*/ 172690 h 286705"/>
                    <a:gd name="connsiteX1" fmla="*/ 188836 w 314902"/>
                    <a:gd name="connsiteY1" fmla="*/ 225363 h 286705"/>
                    <a:gd name="connsiteX2" fmla="*/ 177120 w 314902"/>
                    <a:gd name="connsiteY2" fmla="*/ 229364 h 286705"/>
                    <a:gd name="connsiteX3" fmla="*/ 128828 w 314902"/>
                    <a:gd name="connsiteY3" fmla="*/ 229364 h 286705"/>
                    <a:gd name="connsiteX4" fmla="*/ 116922 w 314902"/>
                    <a:gd name="connsiteY4" fmla="*/ 217362 h 286705"/>
                    <a:gd name="connsiteX5" fmla="*/ 128828 w 314902"/>
                    <a:gd name="connsiteY5" fmla="*/ 205456 h 286705"/>
                    <a:gd name="connsiteX6" fmla="*/ 169310 w 314902"/>
                    <a:gd name="connsiteY6" fmla="*/ 205456 h 286705"/>
                    <a:gd name="connsiteX7" fmla="*/ 193122 w 314902"/>
                    <a:gd name="connsiteY7" fmla="*/ 181739 h 286705"/>
                    <a:gd name="connsiteX8" fmla="*/ 169310 w 314902"/>
                    <a:gd name="connsiteY8" fmla="*/ 157926 h 286705"/>
                    <a:gd name="connsiteX9" fmla="*/ 76631 w 314902"/>
                    <a:gd name="connsiteY9" fmla="*/ 157926 h 286705"/>
                    <a:gd name="connsiteX10" fmla="*/ 76631 w 314902"/>
                    <a:gd name="connsiteY10" fmla="*/ 157926 h 286705"/>
                    <a:gd name="connsiteX11" fmla="*/ 70345 w 314902"/>
                    <a:gd name="connsiteY11" fmla="*/ 157926 h 286705"/>
                    <a:gd name="connsiteX12" fmla="*/ 35007 w 314902"/>
                    <a:gd name="connsiteY12" fmla="*/ 170023 h 286705"/>
                    <a:gd name="connsiteX13" fmla="*/ 1860 w 314902"/>
                    <a:gd name="connsiteY13" fmla="*/ 195931 h 286705"/>
                    <a:gd name="connsiteX14" fmla="*/ 1003 w 314902"/>
                    <a:gd name="connsiteY14" fmla="*/ 202598 h 286705"/>
                    <a:gd name="connsiteX15" fmla="*/ 65106 w 314902"/>
                    <a:gd name="connsiteY15" fmla="*/ 283942 h 286705"/>
                    <a:gd name="connsiteX16" fmla="*/ 68821 w 314902"/>
                    <a:gd name="connsiteY16" fmla="*/ 285752 h 286705"/>
                    <a:gd name="connsiteX17" fmla="*/ 146545 w 314902"/>
                    <a:gd name="connsiteY17" fmla="*/ 286514 h 286705"/>
                    <a:gd name="connsiteX18" fmla="*/ 168071 w 314902"/>
                    <a:gd name="connsiteY18" fmla="*/ 286704 h 286705"/>
                    <a:gd name="connsiteX19" fmla="*/ 203981 w 314902"/>
                    <a:gd name="connsiteY19" fmla="*/ 274417 h 286705"/>
                    <a:gd name="connsiteX20" fmla="*/ 285705 w 314902"/>
                    <a:gd name="connsiteY20" fmla="*/ 210028 h 286705"/>
                    <a:gd name="connsiteX21" fmla="*/ 289706 w 314902"/>
                    <a:gd name="connsiteY21" fmla="*/ 176500 h 286705"/>
                    <a:gd name="connsiteX22" fmla="*/ 256273 w 314902"/>
                    <a:gd name="connsiteY22" fmla="*/ 172499 h 286705"/>
                    <a:gd name="connsiteX23" fmla="*/ 313804 w 314902"/>
                    <a:gd name="connsiteY23" fmla="*/ 84107 h 286705"/>
                    <a:gd name="connsiteX24" fmla="*/ 249701 w 314902"/>
                    <a:gd name="connsiteY24" fmla="*/ 2764 h 286705"/>
                    <a:gd name="connsiteX25" fmla="*/ 245986 w 314902"/>
                    <a:gd name="connsiteY25" fmla="*/ 954 h 286705"/>
                    <a:gd name="connsiteX26" fmla="*/ 168262 w 314902"/>
                    <a:gd name="connsiteY26" fmla="*/ 192 h 286705"/>
                    <a:gd name="connsiteX27" fmla="*/ 146735 w 314902"/>
                    <a:gd name="connsiteY27" fmla="*/ 2 h 286705"/>
                    <a:gd name="connsiteX28" fmla="*/ 110826 w 314902"/>
                    <a:gd name="connsiteY28" fmla="*/ 12289 h 286705"/>
                    <a:gd name="connsiteX29" fmla="*/ 29102 w 314902"/>
                    <a:gd name="connsiteY29" fmla="*/ 76678 h 286705"/>
                    <a:gd name="connsiteX30" fmla="*/ 25101 w 314902"/>
                    <a:gd name="connsiteY30" fmla="*/ 110206 h 286705"/>
                    <a:gd name="connsiteX31" fmla="*/ 58534 w 314902"/>
                    <a:gd name="connsiteY31" fmla="*/ 114206 h 286705"/>
                    <a:gd name="connsiteX32" fmla="*/ 126066 w 314902"/>
                    <a:gd name="connsiteY32" fmla="*/ 61533 h 286705"/>
                    <a:gd name="connsiteX33" fmla="*/ 137782 w 314902"/>
                    <a:gd name="connsiteY33" fmla="*/ 57533 h 286705"/>
                    <a:gd name="connsiteX34" fmla="*/ 186074 w 314902"/>
                    <a:gd name="connsiteY34" fmla="*/ 57533 h 286705"/>
                    <a:gd name="connsiteX35" fmla="*/ 197980 w 314902"/>
                    <a:gd name="connsiteY35" fmla="*/ 69534 h 286705"/>
                    <a:gd name="connsiteX36" fmla="*/ 186074 w 314902"/>
                    <a:gd name="connsiteY36" fmla="*/ 81440 h 286705"/>
                    <a:gd name="connsiteX37" fmla="*/ 145592 w 314902"/>
                    <a:gd name="connsiteY37" fmla="*/ 81440 h 286705"/>
                    <a:gd name="connsiteX38" fmla="*/ 121780 w 314902"/>
                    <a:gd name="connsiteY38" fmla="*/ 105158 h 286705"/>
                    <a:gd name="connsiteX39" fmla="*/ 145592 w 314902"/>
                    <a:gd name="connsiteY39" fmla="*/ 128970 h 286705"/>
                    <a:gd name="connsiteX40" fmla="*/ 212077 w 314902"/>
                    <a:gd name="connsiteY40" fmla="*/ 128970 h 286705"/>
                    <a:gd name="connsiteX41" fmla="*/ 244557 w 314902"/>
                    <a:gd name="connsiteY41" fmla="*/ 128970 h 286705"/>
                    <a:gd name="connsiteX42" fmla="*/ 279895 w 314902"/>
                    <a:gd name="connsiteY42" fmla="*/ 116873 h 286705"/>
                    <a:gd name="connsiteX43" fmla="*/ 313042 w 314902"/>
                    <a:gd name="connsiteY43" fmla="*/ 90965 h 286705"/>
                    <a:gd name="connsiteX44" fmla="*/ 313899 w 314902"/>
                    <a:gd name="connsiteY44" fmla="*/ 84298 h 286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314902" h="286705">
                      <a:moveTo>
                        <a:pt x="256368" y="172690"/>
                      </a:moveTo>
                      <a:lnTo>
                        <a:pt x="188836" y="225363"/>
                      </a:lnTo>
                      <a:cubicBezTo>
                        <a:pt x="185502" y="227935"/>
                        <a:pt x="181311" y="229364"/>
                        <a:pt x="177120" y="229364"/>
                      </a:cubicBezTo>
                      <a:lnTo>
                        <a:pt x="128828" y="229364"/>
                      </a:lnTo>
                      <a:cubicBezTo>
                        <a:pt x="122256" y="229364"/>
                        <a:pt x="116922" y="223934"/>
                        <a:pt x="116922" y="217362"/>
                      </a:cubicBezTo>
                      <a:cubicBezTo>
                        <a:pt x="116922" y="210790"/>
                        <a:pt x="122256" y="205456"/>
                        <a:pt x="128828" y="205456"/>
                      </a:cubicBezTo>
                      <a:lnTo>
                        <a:pt x="169310" y="205456"/>
                      </a:lnTo>
                      <a:cubicBezTo>
                        <a:pt x="182454" y="205456"/>
                        <a:pt x="193122" y="194883"/>
                        <a:pt x="193122" y="181739"/>
                      </a:cubicBezTo>
                      <a:cubicBezTo>
                        <a:pt x="193122" y="168594"/>
                        <a:pt x="182454" y="157926"/>
                        <a:pt x="169310" y="157926"/>
                      </a:cubicBezTo>
                      <a:lnTo>
                        <a:pt x="76631" y="157926"/>
                      </a:lnTo>
                      <a:cubicBezTo>
                        <a:pt x="76631" y="157926"/>
                        <a:pt x="76631" y="157926"/>
                        <a:pt x="76631" y="157926"/>
                      </a:cubicBezTo>
                      <a:lnTo>
                        <a:pt x="70345" y="157926"/>
                      </a:lnTo>
                      <a:cubicBezTo>
                        <a:pt x="57581" y="157926"/>
                        <a:pt x="45104" y="162212"/>
                        <a:pt x="35007" y="170023"/>
                      </a:cubicBezTo>
                      <a:lnTo>
                        <a:pt x="1860" y="195931"/>
                      </a:lnTo>
                      <a:cubicBezTo>
                        <a:pt x="-235" y="197550"/>
                        <a:pt x="-616" y="200598"/>
                        <a:pt x="1003" y="202598"/>
                      </a:cubicBezTo>
                      <a:lnTo>
                        <a:pt x="65106" y="283942"/>
                      </a:lnTo>
                      <a:cubicBezTo>
                        <a:pt x="65963" y="285085"/>
                        <a:pt x="67392" y="285752"/>
                        <a:pt x="68821" y="285752"/>
                      </a:cubicBezTo>
                      <a:lnTo>
                        <a:pt x="146545" y="286514"/>
                      </a:lnTo>
                      <a:lnTo>
                        <a:pt x="168071" y="286704"/>
                      </a:lnTo>
                      <a:cubicBezTo>
                        <a:pt x="181121" y="286799"/>
                        <a:pt x="193789" y="282513"/>
                        <a:pt x="203981" y="274417"/>
                      </a:cubicBezTo>
                      <a:lnTo>
                        <a:pt x="285705" y="210028"/>
                      </a:lnTo>
                      <a:cubicBezTo>
                        <a:pt x="296087" y="201836"/>
                        <a:pt x="297802" y="186882"/>
                        <a:pt x="289706" y="176500"/>
                      </a:cubicBezTo>
                      <a:cubicBezTo>
                        <a:pt x="281609" y="166213"/>
                        <a:pt x="266655" y="164403"/>
                        <a:pt x="256273" y="172499"/>
                      </a:cubicBezTo>
                      <a:close/>
                      <a:moveTo>
                        <a:pt x="313804" y="84107"/>
                      </a:moveTo>
                      <a:lnTo>
                        <a:pt x="249701" y="2764"/>
                      </a:lnTo>
                      <a:cubicBezTo>
                        <a:pt x="248843" y="1621"/>
                        <a:pt x="247415" y="954"/>
                        <a:pt x="245986" y="954"/>
                      </a:cubicBezTo>
                      <a:lnTo>
                        <a:pt x="168262" y="192"/>
                      </a:lnTo>
                      <a:lnTo>
                        <a:pt x="146735" y="2"/>
                      </a:lnTo>
                      <a:cubicBezTo>
                        <a:pt x="133686" y="-94"/>
                        <a:pt x="121018" y="4193"/>
                        <a:pt x="110826" y="12289"/>
                      </a:cubicBezTo>
                      <a:lnTo>
                        <a:pt x="29102" y="76678"/>
                      </a:lnTo>
                      <a:cubicBezTo>
                        <a:pt x="18719" y="84869"/>
                        <a:pt x="17005" y="99824"/>
                        <a:pt x="25101" y="110206"/>
                      </a:cubicBezTo>
                      <a:cubicBezTo>
                        <a:pt x="33197" y="120493"/>
                        <a:pt x="48152" y="122303"/>
                        <a:pt x="58534" y="114206"/>
                      </a:cubicBezTo>
                      <a:lnTo>
                        <a:pt x="126066" y="61533"/>
                      </a:lnTo>
                      <a:cubicBezTo>
                        <a:pt x="129400" y="58961"/>
                        <a:pt x="133591" y="57533"/>
                        <a:pt x="137782" y="57533"/>
                      </a:cubicBezTo>
                      <a:lnTo>
                        <a:pt x="186074" y="57533"/>
                      </a:lnTo>
                      <a:cubicBezTo>
                        <a:pt x="192646" y="57533"/>
                        <a:pt x="197980" y="62962"/>
                        <a:pt x="197980" y="69534"/>
                      </a:cubicBezTo>
                      <a:cubicBezTo>
                        <a:pt x="197980" y="76106"/>
                        <a:pt x="192646" y="81440"/>
                        <a:pt x="186074" y="81440"/>
                      </a:cubicBezTo>
                      <a:lnTo>
                        <a:pt x="145592" y="81440"/>
                      </a:lnTo>
                      <a:cubicBezTo>
                        <a:pt x="132448" y="81440"/>
                        <a:pt x="121780" y="92013"/>
                        <a:pt x="121780" y="105158"/>
                      </a:cubicBezTo>
                      <a:cubicBezTo>
                        <a:pt x="121780" y="118302"/>
                        <a:pt x="132448" y="128970"/>
                        <a:pt x="145592" y="128970"/>
                      </a:cubicBezTo>
                      <a:lnTo>
                        <a:pt x="212077" y="128970"/>
                      </a:lnTo>
                      <a:cubicBezTo>
                        <a:pt x="212077" y="128970"/>
                        <a:pt x="244557" y="128970"/>
                        <a:pt x="244557" y="128970"/>
                      </a:cubicBezTo>
                      <a:cubicBezTo>
                        <a:pt x="257321" y="128970"/>
                        <a:pt x="269798" y="124684"/>
                        <a:pt x="279895" y="116873"/>
                      </a:cubicBezTo>
                      <a:lnTo>
                        <a:pt x="313042" y="90965"/>
                      </a:lnTo>
                      <a:cubicBezTo>
                        <a:pt x="315137" y="89346"/>
                        <a:pt x="315518" y="86298"/>
                        <a:pt x="313899" y="84298"/>
                      </a:cubicBezTo>
                      <a:close/>
                    </a:path>
                  </a:pathLst>
                </a:custGeom>
                <a:solidFill>
                  <a:srgbClr val="276DB5">
                    <a:alpha val="4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6F44E362-F193-5121-4EE9-B5D4B74E49D5}"/>
                    </a:ext>
                  </a:extLst>
                </p:cNvPr>
                <p:cNvSpPr/>
                <p:nvPr/>
              </p:nvSpPr>
              <p:spPr>
                <a:xfrm>
                  <a:off x="3926498" y="2003591"/>
                  <a:ext cx="396985" cy="345836"/>
                </a:xfrm>
                <a:custGeom>
                  <a:avLst/>
                  <a:gdLst>
                    <a:gd name="connsiteX0" fmla="*/ 23423 w 396985"/>
                    <a:gd name="connsiteY0" fmla="*/ 246880 h 345836"/>
                    <a:gd name="connsiteX1" fmla="*/ 16756 w 396985"/>
                    <a:gd name="connsiteY1" fmla="*/ 246118 h 345836"/>
                    <a:gd name="connsiteX2" fmla="*/ 1802 w 396985"/>
                    <a:gd name="connsiteY2" fmla="*/ 257929 h 345836"/>
                    <a:gd name="connsiteX3" fmla="*/ 1040 w 396985"/>
                    <a:gd name="connsiteY3" fmla="*/ 264597 h 345836"/>
                    <a:gd name="connsiteX4" fmla="*/ 63619 w 396985"/>
                    <a:gd name="connsiteY4" fmla="*/ 344035 h 345836"/>
                    <a:gd name="connsiteX5" fmla="*/ 70286 w 396985"/>
                    <a:gd name="connsiteY5" fmla="*/ 344797 h 345836"/>
                    <a:gd name="connsiteX6" fmla="*/ 85241 w 396985"/>
                    <a:gd name="connsiteY6" fmla="*/ 332986 h 345836"/>
                    <a:gd name="connsiteX7" fmla="*/ 86003 w 396985"/>
                    <a:gd name="connsiteY7" fmla="*/ 326318 h 345836"/>
                    <a:gd name="connsiteX8" fmla="*/ 23423 w 396985"/>
                    <a:gd name="connsiteY8" fmla="*/ 246880 h 345836"/>
                    <a:gd name="connsiteX9" fmla="*/ 395946 w 396985"/>
                    <a:gd name="connsiteY9" fmla="*/ 81240 h 345836"/>
                    <a:gd name="connsiteX10" fmla="*/ 333367 w 396985"/>
                    <a:gd name="connsiteY10" fmla="*/ 1802 h 345836"/>
                    <a:gd name="connsiteX11" fmla="*/ 326699 w 396985"/>
                    <a:gd name="connsiteY11" fmla="*/ 1040 h 345836"/>
                    <a:gd name="connsiteX12" fmla="*/ 311745 w 396985"/>
                    <a:gd name="connsiteY12" fmla="*/ 12851 h 345836"/>
                    <a:gd name="connsiteX13" fmla="*/ 310983 w 396985"/>
                    <a:gd name="connsiteY13" fmla="*/ 19518 h 345836"/>
                    <a:gd name="connsiteX14" fmla="*/ 373562 w 396985"/>
                    <a:gd name="connsiteY14" fmla="*/ 98957 h 345836"/>
                    <a:gd name="connsiteX15" fmla="*/ 380230 w 396985"/>
                    <a:gd name="connsiteY15" fmla="*/ 99719 h 345836"/>
                    <a:gd name="connsiteX16" fmla="*/ 395184 w 396985"/>
                    <a:gd name="connsiteY16" fmla="*/ 87908 h 345836"/>
                    <a:gd name="connsiteX17" fmla="*/ 395946 w 396985"/>
                    <a:gd name="connsiteY17" fmla="*/ 81240 h 34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96985" h="345836">
                      <a:moveTo>
                        <a:pt x="23423" y="246880"/>
                      </a:moveTo>
                      <a:cubicBezTo>
                        <a:pt x="21804" y="244784"/>
                        <a:pt x="18756" y="244499"/>
                        <a:pt x="16756" y="246118"/>
                      </a:cubicBezTo>
                      <a:lnTo>
                        <a:pt x="1802" y="257929"/>
                      </a:lnTo>
                      <a:cubicBezTo>
                        <a:pt x="-294" y="259548"/>
                        <a:pt x="-580" y="262596"/>
                        <a:pt x="1040" y="264597"/>
                      </a:cubicBezTo>
                      <a:lnTo>
                        <a:pt x="63619" y="344035"/>
                      </a:lnTo>
                      <a:cubicBezTo>
                        <a:pt x="65238" y="346130"/>
                        <a:pt x="68286" y="346416"/>
                        <a:pt x="70286" y="344797"/>
                      </a:cubicBezTo>
                      <a:lnTo>
                        <a:pt x="85241" y="332986"/>
                      </a:lnTo>
                      <a:cubicBezTo>
                        <a:pt x="87336" y="331367"/>
                        <a:pt x="87622" y="328319"/>
                        <a:pt x="86003" y="326318"/>
                      </a:cubicBezTo>
                      <a:lnTo>
                        <a:pt x="23423" y="246880"/>
                      </a:lnTo>
                      <a:close/>
                      <a:moveTo>
                        <a:pt x="395946" y="81240"/>
                      </a:moveTo>
                      <a:lnTo>
                        <a:pt x="333367" y="1802"/>
                      </a:lnTo>
                      <a:cubicBezTo>
                        <a:pt x="331748" y="-294"/>
                        <a:pt x="328700" y="-580"/>
                        <a:pt x="326699" y="1040"/>
                      </a:cubicBezTo>
                      <a:lnTo>
                        <a:pt x="311745" y="12851"/>
                      </a:lnTo>
                      <a:cubicBezTo>
                        <a:pt x="309650" y="14470"/>
                        <a:pt x="309364" y="17518"/>
                        <a:pt x="310983" y="19518"/>
                      </a:cubicBezTo>
                      <a:lnTo>
                        <a:pt x="373562" y="98957"/>
                      </a:lnTo>
                      <a:cubicBezTo>
                        <a:pt x="375182" y="101052"/>
                        <a:pt x="378230" y="101338"/>
                        <a:pt x="380230" y="99719"/>
                      </a:cubicBezTo>
                      <a:lnTo>
                        <a:pt x="395184" y="87908"/>
                      </a:lnTo>
                      <a:cubicBezTo>
                        <a:pt x="397280" y="86288"/>
                        <a:pt x="397565" y="83240"/>
                        <a:pt x="395946" y="8124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60" name="5">
            <a:extLst>
              <a:ext uri="{FF2B5EF4-FFF2-40B4-BE49-F238E27FC236}">
                <a16:creationId xmlns:a16="http://schemas.microsoft.com/office/drawing/2014/main" id="{DBEC66AD-D01C-1B59-0431-E6FECDB7F8D1}"/>
              </a:ext>
            </a:extLst>
          </p:cNvPr>
          <p:cNvGrpSpPr/>
          <p:nvPr/>
        </p:nvGrpSpPr>
        <p:grpSpPr>
          <a:xfrm>
            <a:off x="487425" y="5172181"/>
            <a:ext cx="4812450" cy="908320"/>
            <a:chOff x="487425" y="5172181"/>
            <a:chExt cx="4812450" cy="908320"/>
          </a:xfrm>
        </p:grpSpPr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117F1FC2-A261-280B-E15D-9BD0206023C5}"/>
                </a:ext>
              </a:extLst>
            </p:cNvPr>
            <p:cNvSpPr/>
            <p:nvPr/>
          </p:nvSpPr>
          <p:spPr>
            <a:xfrm>
              <a:off x="487425" y="5241995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383862 w 4271193"/>
                <a:gd name="connsiteY3" fmla="*/ 0 h 767724"/>
                <a:gd name="connsiteX4" fmla="*/ 3088075 w 4271193"/>
                <a:gd name="connsiteY4" fmla="*/ 0 h 767724"/>
                <a:gd name="connsiteX5" fmla="*/ 3115276 w 4271193"/>
                <a:gd name="connsiteY5" fmla="*/ 2742 h 767724"/>
                <a:gd name="connsiteX6" fmla="*/ 3115276 w 4271193"/>
                <a:gd name="connsiteY6" fmla="*/ 0 h 767724"/>
                <a:gd name="connsiteX7" fmla="*/ 4271193 w 4271193"/>
                <a:gd name="connsiteY7" fmla="*/ 0 h 767724"/>
                <a:gd name="connsiteX8" fmla="*/ 4220229 w 4271193"/>
                <a:gd name="connsiteY8" fmla="*/ 16139 h 767724"/>
                <a:gd name="connsiteX9" fmla="*/ 3981288 w 4271193"/>
                <a:gd name="connsiteY9" fmla="*/ 383862 h 767724"/>
                <a:gd name="connsiteX10" fmla="*/ 4220229 w 4271193"/>
                <a:gd name="connsiteY10" fmla="*/ 751585 h 767724"/>
                <a:gd name="connsiteX11" fmla="*/ 4271193 w 4271193"/>
                <a:gd name="connsiteY11" fmla="*/ 767723 h 767724"/>
                <a:gd name="connsiteX12" fmla="*/ 3115276 w 4271193"/>
                <a:gd name="connsiteY12" fmla="*/ 767723 h 767724"/>
                <a:gd name="connsiteX13" fmla="*/ 3115276 w 4271193"/>
                <a:gd name="connsiteY13" fmla="*/ 764982 h 767724"/>
                <a:gd name="connsiteX14" fmla="*/ 3088074 w 4271193"/>
                <a:gd name="connsiteY14" fmla="*/ 767724 h 767724"/>
                <a:gd name="connsiteX15" fmla="*/ 383862 w 4271193"/>
                <a:gd name="connsiteY15" fmla="*/ 767723 h 767724"/>
                <a:gd name="connsiteX16" fmla="*/ 30166 w 4271193"/>
                <a:gd name="connsiteY16" fmla="*/ 533278 h 767724"/>
                <a:gd name="connsiteX17" fmla="*/ 0 w 4271193"/>
                <a:gd name="connsiteY17" fmla="*/ 383862 h 767724"/>
                <a:gd name="connsiteX18" fmla="*/ 30166 w 4271193"/>
                <a:gd name="connsiteY18" fmla="*/ 234446 h 767724"/>
                <a:gd name="connsiteX19" fmla="*/ 383862 w 4271193"/>
                <a:gd name="connsiteY19" fmla="*/ 0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383862" y="0"/>
                  </a:moveTo>
                  <a:lnTo>
                    <a:pt x="3088075" y="0"/>
                  </a:lnTo>
                  <a:lnTo>
                    <a:pt x="3115276" y="2742"/>
                  </a:lnTo>
                  <a:lnTo>
                    <a:pt x="3115276" y="0"/>
                  </a:lnTo>
                  <a:lnTo>
                    <a:pt x="4271193" y="0"/>
                  </a:lnTo>
                  <a:lnTo>
                    <a:pt x="4220229" y="16139"/>
                  </a:lnTo>
                  <a:cubicBezTo>
                    <a:pt x="4079813" y="76723"/>
                    <a:pt x="3981288" y="218556"/>
                    <a:pt x="3981288" y="383862"/>
                  </a:cubicBezTo>
                  <a:cubicBezTo>
                    <a:pt x="3981288" y="549169"/>
                    <a:pt x="4079813" y="691001"/>
                    <a:pt x="4220229" y="751585"/>
                  </a:cubicBezTo>
                  <a:lnTo>
                    <a:pt x="4271193" y="767723"/>
                  </a:lnTo>
                  <a:lnTo>
                    <a:pt x="3115276" y="767723"/>
                  </a:lnTo>
                  <a:lnTo>
                    <a:pt x="3115276" y="764982"/>
                  </a:lnTo>
                  <a:lnTo>
                    <a:pt x="3088074" y="767724"/>
                  </a:lnTo>
                  <a:lnTo>
                    <a:pt x="383862" y="767723"/>
                  </a:lnTo>
                  <a:cubicBezTo>
                    <a:pt x="224861" y="767723"/>
                    <a:pt x="88439" y="671051"/>
                    <a:pt x="30166" y="533278"/>
                  </a:cubicBezTo>
                  <a:lnTo>
                    <a:pt x="0" y="383862"/>
                  </a:lnTo>
                  <a:lnTo>
                    <a:pt x="30166" y="234446"/>
                  </a:lnTo>
                  <a:cubicBezTo>
                    <a:pt x="88439" y="96672"/>
                    <a:pt x="224861" y="0"/>
                    <a:pt x="38386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>
                <a:solidFill>
                  <a:schemeClr val="tx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4FC5025-9AEE-13BF-1624-446062B5D4E1}"/>
                </a:ext>
              </a:extLst>
            </p:cNvPr>
            <p:cNvSpPr txBox="1"/>
            <p:nvPr/>
          </p:nvSpPr>
          <p:spPr>
            <a:xfrm>
              <a:off x="1271253" y="5379636"/>
              <a:ext cx="293990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r">
                <a:defRPr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학생</a:t>
              </a:r>
              <a:r>
                <a:rPr lang="en-US" altLang="ko-KR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교사 교육과정 자율성과</a:t>
              </a:r>
            </a:p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실행 지원을 위한 문서 체제 정교화</a:t>
              </a: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B3FA7593-12A7-A412-D78C-55939F2A8F2F}"/>
                </a:ext>
              </a:extLst>
            </p:cNvPr>
            <p:cNvGrpSpPr/>
            <p:nvPr/>
          </p:nvGrpSpPr>
          <p:grpSpPr>
            <a:xfrm>
              <a:off x="4400549" y="5172181"/>
              <a:ext cx="899326" cy="908320"/>
              <a:chOff x="4400549" y="5172181"/>
              <a:chExt cx="899326" cy="908320"/>
            </a:xfrm>
          </p:grpSpPr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3CAFE4AD-99F2-BB0D-3AC0-791AD318C86E}"/>
                  </a:ext>
                </a:extLst>
              </p:cNvPr>
              <p:cNvGrpSpPr/>
              <p:nvPr/>
            </p:nvGrpSpPr>
            <p:grpSpPr>
              <a:xfrm flipH="1">
                <a:off x="4400549" y="5172181"/>
                <a:ext cx="899326" cy="908320"/>
                <a:chOff x="3850474" y="2256696"/>
                <a:chExt cx="899326" cy="908320"/>
              </a:xfrm>
            </p:grpSpPr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2C30C1F2-1440-26E0-75C8-ED9A800ED972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CEE1B926-1A86-014A-87F0-4C0DBB32671A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65" name="그래픽 253">
                <a:extLst>
                  <a:ext uri="{FF2B5EF4-FFF2-40B4-BE49-F238E27FC236}">
                    <a16:creationId xmlns:a16="http://schemas.microsoft.com/office/drawing/2014/main" id="{F15B3785-3C25-65C5-EFBF-7FA27CEC85D4}"/>
                  </a:ext>
                </a:extLst>
              </p:cNvPr>
              <p:cNvGrpSpPr/>
              <p:nvPr/>
            </p:nvGrpSpPr>
            <p:grpSpPr>
              <a:xfrm>
                <a:off x="4659350" y="5431407"/>
                <a:ext cx="442874" cy="389868"/>
                <a:chOff x="10353774" y="1351980"/>
                <a:chExt cx="401664" cy="353591"/>
              </a:xfrm>
            </p:grpSpPr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A2A1E8BF-D6F9-173A-AA71-E3D3BABFDA98}"/>
                    </a:ext>
                  </a:extLst>
                </p:cNvPr>
                <p:cNvSpPr/>
                <p:nvPr/>
              </p:nvSpPr>
              <p:spPr>
                <a:xfrm>
                  <a:off x="10353774" y="1351980"/>
                  <a:ext cx="364045" cy="353591"/>
                </a:xfrm>
                <a:custGeom>
                  <a:avLst/>
                  <a:gdLst>
                    <a:gd name="connsiteX0" fmla="*/ 292894 w 364045"/>
                    <a:gd name="connsiteY0" fmla="*/ 185738 h 353590"/>
                    <a:gd name="connsiteX1" fmla="*/ 280988 w 364045"/>
                    <a:gd name="connsiteY1" fmla="*/ 173831 h 353590"/>
                    <a:gd name="connsiteX2" fmla="*/ 166688 w 364045"/>
                    <a:gd name="connsiteY2" fmla="*/ 173831 h 353590"/>
                    <a:gd name="connsiteX3" fmla="*/ 154781 w 364045"/>
                    <a:gd name="connsiteY3" fmla="*/ 185738 h 353590"/>
                    <a:gd name="connsiteX4" fmla="*/ 166688 w 364045"/>
                    <a:gd name="connsiteY4" fmla="*/ 197644 h 353590"/>
                    <a:gd name="connsiteX5" fmla="*/ 280988 w 364045"/>
                    <a:gd name="connsiteY5" fmla="*/ 197644 h 353590"/>
                    <a:gd name="connsiteX6" fmla="*/ 292894 w 364045"/>
                    <a:gd name="connsiteY6" fmla="*/ 185738 h 353590"/>
                    <a:gd name="connsiteX7" fmla="*/ 47625 w 364045"/>
                    <a:gd name="connsiteY7" fmla="*/ 276225 h 353590"/>
                    <a:gd name="connsiteX8" fmla="*/ 38100 w 364045"/>
                    <a:gd name="connsiteY8" fmla="*/ 266700 h 353590"/>
                    <a:gd name="connsiteX9" fmla="*/ 38100 w 364045"/>
                    <a:gd name="connsiteY9" fmla="*/ 104775 h 353590"/>
                    <a:gd name="connsiteX10" fmla="*/ 47625 w 364045"/>
                    <a:gd name="connsiteY10" fmla="*/ 95250 h 353590"/>
                    <a:gd name="connsiteX11" fmla="*/ 295275 w 364045"/>
                    <a:gd name="connsiteY11" fmla="*/ 95250 h 353590"/>
                    <a:gd name="connsiteX12" fmla="*/ 304800 w 364045"/>
                    <a:gd name="connsiteY12" fmla="*/ 104775 h 353590"/>
                    <a:gd name="connsiteX13" fmla="*/ 304800 w 364045"/>
                    <a:gd name="connsiteY13" fmla="*/ 194500 h 353590"/>
                    <a:gd name="connsiteX14" fmla="*/ 342900 w 364045"/>
                    <a:gd name="connsiteY14" fmla="*/ 156400 h 353590"/>
                    <a:gd name="connsiteX15" fmla="*/ 342900 w 364045"/>
                    <a:gd name="connsiteY15" fmla="*/ 38100 h 353590"/>
                    <a:gd name="connsiteX16" fmla="*/ 304800 w 364045"/>
                    <a:gd name="connsiteY16" fmla="*/ 0 h 353590"/>
                    <a:gd name="connsiteX17" fmla="*/ 38100 w 364045"/>
                    <a:gd name="connsiteY17" fmla="*/ 0 h 353590"/>
                    <a:gd name="connsiteX18" fmla="*/ 0 w 364045"/>
                    <a:gd name="connsiteY18" fmla="*/ 38100 h 353590"/>
                    <a:gd name="connsiteX19" fmla="*/ 0 w 364045"/>
                    <a:gd name="connsiteY19" fmla="*/ 276225 h 353590"/>
                    <a:gd name="connsiteX20" fmla="*/ 38100 w 364045"/>
                    <a:gd name="connsiteY20" fmla="*/ 314325 h 353590"/>
                    <a:gd name="connsiteX21" fmla="*/ 193548 w 364045"/>
                    <a:gd name="connsiteY21" fmla="*/ 314325 h 353590"/>
                    <a:gd name="connsiteX22" fmla="*/ 201454 w 364045"/>
                    <a:gd name="connsiteY22" fmla="*/ 297847 h 353590"/>
                    <a:gd name="connsiteX23" fmla="*/ 214503 w 364045"/>
                    <a:gd name="connsiteY23" fmla="*/ 284797 h 353590"/>
                    <a:gd name="connsiteX24" fmla="*/ 223075 w 364045"/>
                    <a:gd name="connsiteY24" fmla="*/ 276225 h 353590"/>
                    <a:gd name="connsiteX25" fmla="*/ 47625 w 364045"/>
                    <a:gd name="connsiteY25" fmla="*/ 276225 h 353590"/>
                    <a:gd name="connsiteX26" fmla="*/ 114300 w 364045"/>
                    <a:gd name="connsiteY26" fmla="*/ 33338 h 353590"/>
                    <a:gd name="connsiteX27" fmla="*/ 152400 w 364045"/>
                    <a:gd name="connsiteY27" fmla="*/ 33338 h 353590"/>
                    <a:gd name="connsiteX28" fmla="*/ 166688 w 364045"/>
                    <a:gd name="connsiteY28" fmla="*/ 47625 h 353590"/>
                    <a:gd name="connsiteX29" fmla="*/ 152400 w 364045"/>
                    <a:gd name="connsiteY29" fmla="*/ 61913 h 353590"/>
                    <a:gd name="connsiteX30" fmla="*/ 114300 w 364045"/>
                    <a:gd name="connsiteY30" fmla="*/ 61913 h 353590"/>
                    <a:gd name="connsiteX31" fmla="*/ 100013 w 364045"/>
                    <a:gd name="connsiteY31" fmla="*/ 47625 h 353590"/>
                    <a:gd name="connsiteX32" fmla="*/ 114300 w 364045"/>
                    <a:gd name="connsiteY32" fmla="*/ 33338 h 353590"/>
                    <a:gd name="connsiteX33" fmla="*/ 57150 w 364045"/>
                    <a:gd name="connsiteY33" fmla="*/ 28575 h 353590"/>
                    <a:gd name="connsiteX34" fmla="*/ 76200 w 364045"/>
                    <a:gd name="connsiteY34" fmla="*/ 47625 h 353590"/>
                    <a:gd name="connsiteX35" fmla="*/ 57150 w 364045"/>
                    <a:gd name="connsiteY35" fmla="*/ 66675 h 353590"/>
                    <a:gd name="connsiteX36" fmla="*/ 38100 w 364045"/>
                    <a:gd name="connsiteY36" fmla="*/ 47625 h 353590"/>
                    <a:gd name="connsiteX37" fmla="*/ 57150 w 364045"/>
                    <a:gd name="connsiteY37" fmla="*/ 28575 h 353590"/>
                    <a:gd name="connsiteX38" fmla="*/ 362617 w 364045"/>
                    <a:gd name="connsiteY38" fmla="*/ 231838 h 353590"/>
                    <a:gd name="connsiteX39" fmla="*/ 335280 w 364045"/>
                    <a:gd name="connsiteY39" fmla="*/ 204502 h 353590"/>
                    <a:gd name="connsiteX40" fmla="*/ 328517 w 364045"/>
                    <a:gd name="connsiteY40" fmla="*/ 204502 h 353590"/>
                    <a:gd name="connsiteX41" fmla="*/ 251936 w 364045"/>
                    <a:gd name="connsiteY41" fmla="*/ 281083 h 353590"/>
                    <a:gd name="connsiteX42" fmla="*/ 251936 w 364045"/>
                    <a:gd name="connsiteY42" fmla="*/ 287846 h 353590"/>
                    <a:gd name="connsiteX43" fmla="*/ 279273 w 364045"/>
                    <a:gd name="connsiteY43" fmla="*/ 315182 h 353590"/>
                    <a:gd name="connsiteX44" fmla="*/ 286036 w 364045"/>
                    <a:gd name="connsiteY44" fmla="*/ 315182 h 353590"/>
                    <a:gd name="connsiteX45" fmla="*/ 362617 w 364045"/>
                    <a:gd name="connsiteY45" fmla="*/ 238601 h 353590"/>
                    <a:gd name="connsiteX46" fmla="*/ 362617 w 364045"/>
                    <a:gd name="connsiteY46" fmla="*/ 231838 h 353590"/>
                    <a:gd name="connsiteX47" fmla="*/ 234791 w 364045"/>
                    <a:gd name="connsiteY47" fmla="*/ 304991 h 353590"/>
                    <a:gd name="connsiteX48" fmla="*/ 228124 w 364045"/>
                    <a:gd name="connsiteY48" fmla="*/ 304991 h 353590"/>
                    <a:gd name="connsiteX49" fmla="*/ 218408 w 364045"/>
                    <a:gd name="connsiteY49" fmla="*/ 314611 h 353590"/>
                    <a:gd name="connsiteX50" fmla="*/ 217075 w 364045"/>
                    <a:gd name="connsiteY50" fmla="*/ 317563 h 353590"/>
                    <a:gd name="connsiteX51" fmla="*/ 214693 w 364045"/>
                    <a:gd name="connsiteY51" fmla="*/ 348425 h 353590"/>
                    <a:gd name="connsiteX52" fmla="*/ 220027 w 364045"/>
                    <a:gd name="connsiteY52" fmla="*/ 353568 h 353590"/>
                    <a:gd name="connsiteX53" fmla="*/ 249650 w 364045"/>
                    <a:gd name="connsiteY53" fmla="*/ 350139 h 353590"/>
                    <a:gd name="connsiteX54" fmla="*/ 252508 w 364045"/>
                    <a:gd name="connsiteY54" fmla="*/ 348805 h 353590"/>
                    <a:gd name="connsiteX55" fmla="*/ 262223 w 364045"/>
                    <a:gd name="connsiteY55" fmla="*/ 339090 h 353590"/>
                    <a:gd name="connsiteX56" fmla="*/ 262223 w 364045"/>
                    <a:gd name="connsiteY56" fmla="*/ 332327 h 353590"/>
                    <a:gd name="connsiteX57" fmla="*/ 234886 w 364045"/>
                    <a:gd name="connsiteY57" fmla="*/ 304991 h 353590"/>
                    <a:gd name="connsiteX58" fmla="*/ 71533 w 364045"/>
                    <a:gd name="connsiteY58" fmla="*/ 221456 h 353590"/>
                    <a:gd name="connsiteX59" fmla="*/ 59626 w 364045"/>
                    <a:gd name="connsiteY59" fmla="*/ 233363 h 353590"/>
                    <a:gd name="connsiteX60" fmla="*/ 71533 w 364045"/>
                    <a:gd name="connsiteY60" fmla="*/ 245269 h 353590"/>
                    <a:gd name="connsiteX61" fmla="*/ 242983 w 364045"/>
                    <a:gd name="connsiteY61" fmla="*/ 245269 h 353590"/>
                    <a:gd name="connsiteX62" fmla="*/ 254889 w 364045"/>
                    <a:gd name="connsiteY62" fmla="*/ 233363 h 353590"/>
                    <a:gd name="connsiteX63" fmla="*/ 242983 w 364045"/>
                    <a:gd name="connsiteY63" fmla="*/ 221456 h 353590"/>
                    <a:gd name="connsiteX64" fmla="*/ 71533 w 364045"/>
                    <a:gd name="connsiteY64" fmla="*/ 221456 h 353590"/>
                    <a:gd name="connsiteX65" fmla="*/ 281083 w 364045"/>
                    <a:gd name="connsiteY65" fmla="*/ 126206 h 353590"/>
                    <a:gd name="connsiteX66" fmla="*/ 166783 w 364045"/>
                    <a:gd name="connsiteY66" fmla="*/ 126206 h 353590"/>
                    <a:gd name="connsiteX67" fmla="*/ 154876 w 364045"/>
                    <a:gd name="connsiteY67" fmla="*/ 138113 h 353590"/>
                    <a:gd name="connsiteX68" fmla="*/ 166783 w 364045"/>
                    <a:gd name="connsiteY68" fmla="*/ 150019 h 353590"/>
                    <a:gd name="connsiteX69" fmla="*/ 281083 w 364045"/>
                    <a:gd name="connsiteY69" fmla="*/ 150019 h 353590"/>
                    <a:gd name="connsiteX70" fmla="*/ 292989 w 364045"/>
                    <a:gd name="connsiteY70" fmla="*/ 138113 h 353590"/>
                    <a:gd name="connsiteX71" fmla="*/ 281083 w 364045"/>
                    <a:gd name="connsiteY71" fmla="*/ 126206 h 353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64045" h="353590">
                      <a:moveTo>
                        <a:pt x="292894" y="185738"/>
                      </a:moveTo>
                      <a:cubicBezTo>
                        <a:pt x="292894" y="179165"/>
                        <a:pt x="287559" y="173831"/>
                        <a:pt x="280988" y="173831"/>
                      </a:cubicBezTo>
                      <a:lnTo>
                        <a:pt x="166688" y="173831"/>
                      </a:lnTo>
                      <a:cubicBezTo>
                        <a:pt x="160115" y="173831"/>
                        <a:pt x="154781" y="179165"/>
                        <a:pt x="154781" y="185738"/>
                      </a:cubicBezTo>
                      <a:cubicBezTo>
                        <a:pt x="154781" y="192310"/>
                        <a:pt x="160115" y="197644"/>
                        <a:pt x="166688" y="197644"/>
                      </a:cubicBezTo>
                      <a:lnTo>
                        <a:pt x="280988" y="197644"/>
                      </a:lnTo>
                      <a:cubicBezTo>
                        <a:pt x="287559" y="197644"/>
                        <a:pt x="292894" y="192310"/>
                        <a:pt x="292894" y="185738"/>
                      </a:cubicBezTo>
                      <a:close/>
                      <a:moveTo>
                        <a:pt x="47625" y="276225"/>
                      </a:moveTo>
                      <a:cubicBezTo>
                        <a:pt x="42386" y="276225"/>
                        <a:pt x="38100" y="271939"/>
                        <a:pt x="38100" y="266700"/>
                      </a:cubicBezTo>
                      <a:lnTo>
                        <a:pt x="38100" y="104775"/>
                      </a:lnTo>
                      <a:cubicBezTo>
                        <a:pt x="38100" y="99536"/>
                        <a:pt x="42386" y="95250"/>
                        <a:pt x="47625" y="95250"/>
                      </a:cubicBezTo>
                      <a:lnTo>
                        <a:pt x="295275" y="95250"/>
                      </a:lnTo>
                      <a:cubicBezTo>
                        <a:pt x="300514" y="95250"/>
                        <a:pt x="304800" y="99536"/>
                        <a:pt x="304800" y="104775"/>
                      </a:cubicBezTo>
                      <a:lnTo>
                        <a:pt x="304800" y="194500"/>
                      </a:lnTo>
                      <a:lnTo>
                        <a:pt x="342900" y="156400"/>
                      </a:lnTo>
                      <a:lnTo>
                        <a:pt x="342900" y="38100"/>
                      </a:lnTo>
                      <a:cubicBezTo>
                        <a:pt x="342900" y="17050"/>
                        <a:pt x="325850" y="0"/>
                        <a:pt x="304800" y="0"/>
                      </a:cubicBezTo>
                      <a:lnTo>
                        <a:pt x="38100" y="0"/>
                      </a:lnTo>
                      <a:cubicBezTo>
                        <a:pt x="17050" y="0"/>
                        <a:pt x="0" y="17050"/>
                        <a:pt x="0" y="38100"/>
                      </a:cubicBezTo>
                      <a:lnTo>
                        <a:pt x="0" y="276225"/>
                      </a:lnTo>
                      <a:cubicBezTo>
                        <a:pt x="0" y="297275"/>
                        <a:pt x="17050" y="314325"/>
                        <a:pt x="38100" y="314325"/>
                      </a:cubicBezTo>
                      <a:lnTo>
                        <a:pt x="193548" y="314325"/>
                      </a:lnTo>
                      <a:cubicBezTo>
                        <a:pt x="194310" y="308134"/>
                        <a:pt x="197072" y="302323"/>
                        <a:pt x="201454" y="297847"/>
                      </a:cubicBezTo>
                      <a:cubicBezTo>
                        <a:pt x="204883" y="294418"/>
                        <a:pt x="214503" y="284797"/>
                        <a:pt x="214503" y="284797"/>
                      </a:cubicBezTo>
                      <a:lnTo>
                        <a:pt x="223075" y="276225"/>
                      </a:lnTo>
                      <a:lnTo>
                        <a:pt x="47625" y="276225"/>
                      </a:lnTo>
                      <a:close/>
                      <a:moveTo>
                        <a:pt x="114300" y="33338"/>
                      </a:moveTo>
                      <a:lnTo>
                        <a:pt x="152400" y="33338"/>
                      </a:lnTo>
                      <a:cubicBezTo>
                        <a:pt x="160306" y="33338"/>
                        <a:pt x="166688" y="39719"/>
                        <a:pt x="166688" y="47625"/>
                      </a:cubicBezTo>
                      <a:cubicBezTo>
                        <a:pt x="166688" y="55531"/>
                        <a:pt x="160306" y="61913"/>
                        <a:pt x="152400" y="61913"/>
                      </a:cubicBezTo>
                      <a:lnTo>
                        <a:pt x="114300" y="61913"/>
                      </a:lnTo>
                      <a:cubicBezTo>
                        <a:pt x="106394" y="61913"/>
                        <a:pt x="100013" y="55531"/>
                        <a:pt x="100013" y="47625"/>
                      </a:cubicBezTo>
                      <a:cubicBezTo>
                        <a:pt x="100013" y="39719"/>
                        <a:pt x="106394" y="33338"/>
                        <a:pt x="114300" y="33338"/>
                      </a:cubicBezTo>
                      <a:close/>
                      <a:moveTo>
                        <a:pt x="57150" y="28575"/>
                      </a:moveTo>
                      <a:cubicBezTo>
                        <a:pt x="67627" y="28575"/>
                        <a:pt x="76200" y="37147"/>
                        <a:pt x="76200" y="47625"/>
                      </a:cubicBezTo>
                      <a:cubicBezTo>
                        <a:pt x="76200" y="58102"/>
                        <a:pt x="67627" y="66675"/>
                        <a:pt x="57150" y="66675"/>
                      </a:cubicBezTo>
                      <a:cubicBezTo>
                        <a:pt x="46672" y="66675"/>
                        <a:pt x="38100" y="58102"/>
                        <a:pt x="38100" y="47625"/>
                      </a:cubicBezTo>
                      <a:cubicBezTo>
                        <a:pt x="38100" y="37147"/>
                        <a:pt x="46672" y="28575"/>
                        <a:pt x="57150" y="28575"/>
                      </a:cubicBezTo>
                      <a:close/>
                      <a:moveTo>
                        <a:pt x="362617" y="231838"/>
                      </a:moveTo>
                      <a:lnTo>
                        <a:pt x="335280" y="204502"/>
                      </a:lnTo>
                      <a:cubicBezTo>
                        <a:pt x="333375" y="202597"/>
                        <a:pt x="330422" y="202597"/>
                        <a:pt x="328517" y="204502"/>
                      </a:cubicBezTo>
                      <a:lnTo>
                        <a:pt x="251936" y="281083"/>
                      </a:lnTo>
                      <a:cubicBezTo>
                        <a:pt x="250031" y="282988"/>
                        <a:pt x="250031" y="285941"/>
                        <a:pt x="251936" y="287846"/>
                      </a:cubicBezTo>
                      <a:lnTo>
                        <a:pt x="279273" y="315182"/>
                      </a:lnTo>
                      <a:cubicBezTo>
                        <a:pt x="281178" y="317087"/>
                        <a:pt x="284131" y="317087"/>
                        <a:pt x="286036" y="315182"/>
                      </a:cubicBezTo>
                      <a:lnTo>
                        <a:pt x="362617" y="238601"/>
                      </a:lnTo>
                      <a:cubicBezTo>
                        <a:pt x="364522" y="236696"/>
                        <a:pt x="364522" y="233743"/>
                        <a:pt x="362617" y="231838"/>
                      </a:cubicBezTo>
                      <a:close/>
                      <a:moveTo>
                        <a:pt x="234791" y="304991"/>
                      </a:moveTo>
                      <a:cubicBezTo>
                        <a:pt x="232981" y="303181"/>
                        <a:pt x="229933" y="303085"/>
                        <a:pt x="228124" y="304991"/>
                      </a:cubicBezTo>
                      <a:cubicBezTo>
                        <a:pt x="224980" y="308038"/>
                        <a:pt x="220599" y="312515"/>
                        <a:pt x="218408" y="314611"/>
                      </a:cubicBezTo>
                      <a:cubicBezTo>
                        <a:pt x="217646" y="315373"/>
                        <a:pt x="217170" y="316421"/>
                        <a:pt x="217075" y="317563"/>
                      </a:cubicBezTo>
                      <a:lnTo>
                        <a:pt x="214693" y="348425"/>
                      </a:lnTo>
                      <a:cubicBezTo>
                        <a:pt x="214503" y="351377"/>
                        <a:pt x="216979" y="353854"/>
                        <a:pt x="220027" y="353568"/>
                      </a:cubicBezTo>
                      <a:lnTo>
                        <a:pt x="249650" y="350139"/>
                      </a:lnTo>
                      <a:cubicBezTo>
                        <a:pt x="250698" y="350044"/>
                        <a:pt x="251746" y="349567"/>
                        <a:pt x="252508" y="348805"/>
                      </a:cubicBezTo>
                      <a:lnTo>
                        <a:pt x="262223" y="339090"/>
                      </a:lnTo>
                      <a:cubicBezTo>
                        <a:pt x="264128" y="337185"/>
                        <a:pt x="264128" y="334232"/>
                        <a:pt x="262223" y="332327"/>
                      </a:cubicBezTo>
                      <a:lnTo>
                        <a:pt x="234886" y="304991"/>
                      </a:lnTo>
                      <a:close/>
                      <a:moveTo>
                        <a:pt x="71533" y="221456"/>
                      </a:moveTo>
                      <a:cubicBezTo>
                        <a:pt x="64960" y="221456"/>
                        <a:pt x="59626" y="226790"/>
                        <a:pt x="59626" y="233363"/>
                      </a:cubicBezTo>
                      <a:cubicBezTo>
                        <a:pt x="59626" y="239935"/>
                        <a:pt x="64960" y="245269"/>
                        <a:pt x="71533" y="245269"/>
                      </a:cubicBezTo>
                      <a:lnTo>
                        <a:pt x="242983" y="245269"/>
                      </a:lnTo>
                      <a:cubicBezTo>
                        <a:pt x="249555" y="245269"/>
                        <a:pt x="254889" y="239935"/>
                        <a:pt x="254889" y="233363"/>
                      </a:cubicBezTo>
                      <a:cubicBezTo>
                        <a:pt x="254889" y="226790"/>
                        <a:pt x="249555" y="221456"/>
                        <a:pt x="242983" y="221456"/>
                      </a:cubicBezTo>
                      <a:lnTo>
                        <a:pt x="71533" y="221456"/>
                      </a:lnTo>
                      <a:close/>
                      <a:moveTo>
                        <a:pt x="281083" y="126206"/>
                      </a:moveTo>
                      <a:lnTo>
                        <a:pt x="166783" y="126206"/>
                      </a:lnTo>
                      <a:cubicBezTo>
                        <a:pt x="160210" y="126206"/>
                        <a:pt x="154876" y="131540"/>
                        <a:pt x="154876" y="138113"/>
                      </a:cubicBezTo>
                      <a:cubicBezTo>
                        <a:pt x="154876" y="144685"/>
                        <a:pt x="160210" y="150019"/>
                        <a:pt x="166783" y="150019"/>
                      </a:cubicBezTo>
                      <a:lnTo>
                        <a:pt x="281083" y="150019"/>
                      </a:lnTo>
                      <a:cubicBezTo>
                        <a:pt x="287655" y="150019"/>
                        <a:pt x="292989" y="144685"/>
                        <a:pt x="292989" y="138113"/>
                      </a:cubicBezTo>
                      <a:cubicBezTo>
                        <a:pt x="292989" y="131540"/>
                        <a:pt x="287655" y="126206"/>
                        <a:pt x="281083" y="126206"/>
                      </a:cubicBezTo>
                      <a:close/>
                    </a:path>
                  </a:pathLst>
                </a:custGeom>
                <a:solidFill>
                  <a:srgbClr val="276DB5">
                    <a:alpha val="4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EA1AD6DC-D012-F493-DFF9-7AEEC05585FA}"/>
                    </a:ext>
                  </a:extLst>
                </p:cNvPr>
                <p:cNvSpPr/>
                <p:nvPr/>
              </p:nvSpPr>
              <p:spPr>
                <a:xfrm>
                  <a:off x="10420444" y="1475803"/>
                  <a:ext cx="334994" cy="92868"/>
                </a:xfrm>
                <a:custGeom>
                  <a:avLst/>
                  <a:gdLst>
                    <a:gd name="connsiteX0" fmla="*/ 47625 w 334994"/>
                    <a:gd name="connsiteY0" fmla="*/ 0 h 92868"/>
                    <a:gd name="connsiteX1" fmla="*/ 9525 w 334994"/>
                    <a:gd name="connsiteY1" fmla="*/ 0 h 92868"/>
                    <a:gd name="connsiteX2" fmla="*/ 0 w 334994"/>
                    <a:gd name="connsiteY2" fmla="*/ 9525 h 92868"/>
                    <a:gd name="connsiteX3" fmla="*/ 0 w 334994"/>
                    <a:gd name="connsiteY3" fmla="*/ 57150 h 92868"/>
                    <a:gd name="connsiteX4" fmla="*/ 9525 w 334994"/>
                    <a:gd name="connsiteY4" fmla="*/ 66675 h 92868"/>
                    <a:gd name="connsiteX5" fmla="*/ 47625 w 334994"/>
                    <a:gd name="connsiteY5" fmla="*/ 66675 h 92868"/>
                    <a:gd name="connsiteX6" fmla="*/ 57150 w 334994"/>
                    <a:gd name="connsiteY6" fmla="*/ 57150 h 92868"/>
                    <a:gd name="connsiteX7" fmla="*/ 57150 w 334994"/>
                    <a:gd name="connsiteY7" fmla="*/ 9525 h 92868"/>
                    <a:gd name="connsiteX8" fmla="*/ 47625 w 334994"/>
                    <a:gd name="connsiteY8" fmla="*/ 0 h 92868"/>
                    <a:gd name="connsiteX9" fmla="*/ 333565 w 334994"/>
                    <a:gd name="connsiteY9" fmla="*/ 70295 h 92868"/>
                    <a:gd name="connsiteX10" fmla="*/ 306229 w 334994"/>
                    <a:gd name="connsiteY10" fmla="*/ 42958 h 92868"/>
                    <a:gd name="connsiteX11" fmla="*/ 299466 w 334994"/>
                    <a:gd name="connsiteY11" fmla="*/ 42958 h 92868"/>
                    <a:gd name="connsiteX12" fmla="*/ 285083 w 334994"/>
                    <a:gd name="connsiteY12" fmla="*/ 57341 h 92868"/>
                    <a:gd name="connsiteX13" fmla="*/ 285083 w 334994"/>
                    <a:gd name="connsiteY13" fmla="*/ 64103 h 92868"/>
                    <a:gd name="connsiteX14" fmla="*/ 312420 w 334994"/>
                    <a:gd name="connsiteY14" fmla="*/ 91440 h 92868"/>
                    <a:gd name="connsiteX15" fmla="*/ 319183 w 334994"/>
                    <a:gd name="connsiteY15" fmla="*/ 91440 h 92868"/>
                    <a:gd name="connsiteX16" fmla="*/ 333565 w 334994"/>
                    <a:gd name="connsiteY16" fmla="*/ 77057 h 92868"/>
                    <a:gd name="connsiteX17" fmla="*/ 333565 w 334994"/>
                    <a:gd name="connsiteY17" fmla="*/ 70295 h 92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34994" h="92868">
                      <a:moveTo>
                        <a:pt x="47625" y="0"/>
                      </a:moveTo>
                      <a:lnTo>
                        <a:pt x="9525" y="0"/>
                      </a:lnTo>
                      <a:cubicBezTo>
                        <a:pt x="4286" y="0"/>
                        <a:pt x="0" y="4286"/>
                        <a:pt x="0" y="9525"/>
                      </a:cubicBezTo>
                      <a:lnTo>
                        <a:pt x="0" y="57150"/>
                      </a:lnTo>
                      <a:cubicBezTo>
                        <a:pt x="0" y="62389"/>
                        <a:pt x="4286" y="66675"/>
                        <a:pt x="9525" y="66675"/>
                      </a:cubicBezTo>
                      <a:lnTo>
                        <a:pt x="47625" y="66675"/>
                      </a:lnTo>
                      <a:cubicBezTo>
                        <a:pt x="52864" y="66675"/>
                        <a:pt x="57150" y="62389"/>
                        <a:pt x="57150" y="57150"/>
                      </a:cubicBezTo>
                      <a:lnTo>
                        <a:pt x="57150" y="9525"/>
                      </a:lnTo>
                      <a:cubicBezTo>
                        <a:pt x="57150" y="4286"/>
                        <a:pt x="52864" y="0"/>
                        <a:pt x="47625" y="0"/>
                      </a:cubicBezTo>
                      <a:close/>
                      <a:moveTo>
                        <a:pt x="333565" y="70295"/>
                      </a:moveTo>
                      <a:lnTo>
                        <a:pt x="306229" y="42958"/>
                      </a:lnTo>
                      <a:cubicBezTo>
                        <a:pt x="304324" y="41053"/>
                        <a:pt x="301371" y="41053"/>
                        <a:pt x="299466" y="42958"/>
                      </a:cubicBezTo>
                      <a:lnTo>
                        <a:pt x="285083" y="57341"/>
                      </a:lnTo>
                      <a:cubicBezTo>
                        <a:pt x="283178" y="59246"/>
                        <a:pt x="283178" y="62198"/>
                        <a:pt x="285083" y="64103"/>
                      </a:cubicBezTo>
                      <a:lnTo>
                        <a:pt x="312420" y="91440"/>
                      </a:lnTo>
                      <a:cubicBezTo>
                        <a:pt x="314325" y="93345"/>
                        <a:pt x="317278" y="93345"/>
                        <a:pt x="319183" y="91440"/>
                      </a:cubicBezTo>
                      <a:lnTo>
                        <a:pt x="333565" y="77057"/>
                      </a:lnTo>
                      <a:cubicBezTo>
                        <a:pt x="335471" y="75152"/>
                        <a:pt x="335471" y="72200"/>
                        <a:pt x="333565" y="7029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70" name="2">
            <a:extLst>
              <a:ext uri="{FF2B5EF4-FFF2-40B4-BE49-F238E27FC236}">
                <a16:creationId xmlns:a16="http://schemas.microsoft.com/office/drawing/2014/main" id="{FD607503-F91D-1A0C-12E9-6402C8BA76D7}"/>
              </a:ext>
            </a:extLst>
          </p:cNvPr>
          <p:cNvGrpSpPr/>
          <p:nvPr/>
        </p:nvGrpSpPr>
        <p:grpSpPr>
          <a:xfrm>
            <a:off x="3844124" y="2258391"/>
            <a:ext cx="4812450" cy="908320"/>
            <a:chOff x="3844124" y="2258391"/>
            <a:chExt cx="4812450" cy="908320"/>
          </a:xfrm>
        </p:grpSpPr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FE49BEAC-7B79-BABD-F5E8-82A0B3431F80}"/>
                </a:ext>
              </a:extLst>
            </p:cNvPr>
            <p:cNvSpPr/>
            <p:nvPr/>
          </p:nvSpPr>
          <p:spPr>
            <a:xfrm flipH="1">
              <a:off x="4385381" y="2328205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4271193 w 4271193"/>
                <a:gd name="connsiteY3" fmla="*/ 0 h 767724"/>
                <a:gd name="connsiteX4" fmla="*/ 3115276 w 4271193"/>
                <a:gd name="connsiteY4" fmla="*/ 0 h 767724"/>
                <a:gd name="connsiteX5" fmla="*/ 3115276 w 4271193"/>
                <a:gd name="connsiteY5" fmla="*/ 2742 h 767724"/>
                <a:gd name="connsiteX6" fmla="*/ 3088075 w 4271193"/>
                <a:gd name="connsiteY6" fmla="*/ 0 h 767724"/>
                <a:gd name="connsiteX7" fmla="*/ 383862 w 4271193"/>
                <a:gd name="connsiteY7" fmla="*/ 0 h 767724"/>
                <a:gd name="connsiteX8" fmla="*/ 30166 w 4271193"/>
                <a:gd name="connsiteY8" fmla="*/ 234446 h 767724"/>
                <a:gd name="connsiteX9" fmla="*/ 0 w 4271193"/>
                <a:gd name="connsiteY9" fmla="*/ 383862 h 767724"/>
                <a:gd name="connsiteX10" fmla="*/ 30166 w 4271193"/>
                <a:gd name="connsiteY10" fmla="*/ 533277 h 767724"/>
                <a:gd name="connsiteX11" fmla="*/ 383862 w 4271193"/>
                <a:gd name="connsiteY11" fmla="*/ 767723 h 767724"/>
                <a:gd name="connsiteX12" fmla="*/ 3088074 w 4271193"/>
                <a:gd name="connsiteY12" fmla="*/ 767724 h 767724"/>
                <a:gd name="connsiteX13" fmla="*/ 3115276 w 4271193"/>
                <a:gd name="connsiteY13" fmla="*/ 764982 h 767724"/>
                <a:gd name="connsiteX14" fmla="*/ 3115276 w 4271193"/>
                <a:gd name="connsiteY14" fmla="*/ 767723 h 767724"/>
                <a:gd name="connsiteX15" fmla="*/ 4271193 w 4271193"/>
                <a:gd name="connsiteY15" fmla="*/ 767723 h 767724"/>
                <a:gd name="connsiteX16" fmla="*/ 4220229 w 4271193"/>
                <a:gd name="connsiteY16" fmla="*/ 751585 h 767724"/>
                <a:gd name="connsiteX17" fmla="*/ 3981288 w 4271193"/>
                <a:gd name="connsiteY17" fmla="*/ 383862 h 767724"/>
                <a:gd name="connsiteX18" fmla="*/ 4220229 w 4271193"/>
                <a:gd name="connsiteY18" fmla="*/ 16139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4271193" y="0"/>
                  </a:moveTo>
                  <a:lnTo>
                    <a:pt x="3115276" y="0"/>
                  </a:lnTo>
                  <a:lnTo>
                    <a:pt x="3115276" y="2742"/>
                  </a:lnTo>
                  <a:lnTo>
                    <a:pt x="3088075" y="0"/>
                  </a:lnTo>
                  <a:lnTo>
                    <a:pt x="383862" y="0"/>
                  </a:lnTo>
                  <a:cubicBezTo>
                    <a:pt x="224861" y="0"/>
                    <a:pt x="88439" y="96672"/>
                    <a:pt x="30166" y="234446"/>
                  </a:cubicBezTo>
                  <a:lnTo>
                    <a:pt x="0" y="383862"/>
                  </a:lnTo>
                  <a:lnTo>
                    <a:pt x="30166" y="533277"/>
                  </a:lnTo>
                  <a:cubicBezTo>
                    <a:pt x="88439" y="671051"/>
                    <a:pt x="224861" y="767723"/>
                    <a:pt x="383862" y="767723"/>
                  </a:cubicBezTo>
                  <a:lnTo>
                    <a:pt x="3088074" y="767724"/>
                  </a:lnTo>
                  <a:lnTo>
                    <a:pt x="3115276" y="764982"/>
                  </a:lnTo>
                  <a:lnTo>
                    <a:pt x="3115276" y="767723"/>
                  </a:lnTo>
                  <a:lnTo>
                    <a:pt x="4271193" y="767723"/>
                  </a:lnTo>
                  <a:lnTo>
                    <a:pt x="4220229" y="751585"/>
                  </a:lnTo>
                  <a:cubicBezTo>
                    <a:pt x="4079813" y="691000"/>
                    <a:pt x="3981288" y="549168"/>
                    <a:pt x="3981288" y="383862"/>
                  </a:cubicBezTo>
                  <a:cubicBezTo>
                    <a:pt x="3981288" y="218556"/>
                    <a:pt x="4079813" y="76723"/>
                    <a:pt x="4220229" y="16139"/>
                  </a:cubicBezTo>
                  <a:close/>
                </a:path>
              </a:pathLst>
            </a:custGeom>
            <a:solidFill>
              <a:srgbClr val="2D9EE3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E435C60-23B2-C903-33A1-FB058FADB51A}"/>
                </a:ext>
              </a:extLst>
            </p:cNvPr>
            <p:cNvSpPr txBox="1"/>
            <p:nvPr/>
          </p:nvSpPr>
          <p:spPr>
            <a:xfrm flipH="1">
              <a:off x="4916129" y="2465846"/>
              <a:ext cx="2072683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미래지향적 </a:t>
              </a:r>
            </a:p>
            <a:p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학습 내용 재구조화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634421EE-8AE3-8549-577F-AF241197D179}"/>
                </a:ext>
              </a:extLst>
            </p:cNvPr>
            <p:cNvGrpSpPr/>
            <p:nvPr/>
          </p:nvGrpSpPr>
          <p:grpSpPr>
            <a:xfrm>
              <a:off x="3844124" y="2258391"/>
              <a:ext cx="899326" cy="908320"/>
              <a:chOff x="3844124" y="2258391"/>
              <a:chExt cx="899326" cy="908320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1E6C128B-6FB5-663D-DD9C-172488943AEE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899326" cy="908320"/>
                <a:chOff x="3850474" y="2256696"/>
                <a:chExt cx="899326" cy="908320"/>
              </a:xfrm>
            </p:grpSpPr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372C375C-A09E-5853-F84F-B7481D02B3E6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79" name="타원 78">
                  <a:extLst>
                    <a:ext uri="{FF2B5EF4-FFF2-40B4-BE49-F238E27FC236}">
                      <a16:creationId xmlns:a16="http://schemas.microsoft.com/office/drawing/2014/main" id="{886935FB-BE3C-F0E5-0331-052B71B72885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D9E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75" name="그래픽 376">
                <a:extLst>
                  <a:ext uri="{FF2B5EF4-FFF2-40B4-BE49-F238E27FC236}">
                    <a16:creationId xmlns:a16="http://schemas.microsoft.com/office/drawing/2014/main" id="{EB1C70FD-95C5-426D-2A71-13FE1A6BCAD0}"/>
                  </a:ext>
                </a:extLst>
              </p:cNvPr>
              <p:cNvGrpSpPr/>
              <p:nvPr/>
            </p:nvGrpSpPr>
            <p:grpSpPr>
              <a:xfrm>
                <a:off x="4082250" y="2477413"/>
                <a:ext cx="423076" cy="470278"/>
                <a:chOff x="2009254" y="3277434"/>
                <a:chExt cx="334361" cy="371665"/>
              </a:xfrm>
            </p:grpSpPr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7130607E-FBE7-B6E2-C1C1-65559C68B671}"/>
                    </a:ext>
                  </a:extLst>
                </p:cNvPr>
                <p:cNvSpPr/>
                <p:nvPr/>
              </p:nvSpPr>
              <p:spPr>
                <a:xfrm>
                  <a:off x="2148459" y="3434596"/>
                  <a:ext cx="57150" cy="57150"/>
                </a:xfrm>
                <a:custGeom>
                  <a:avLst/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E0BAB41D-456D-1527-C5E2-485E6F13C368}"/>
                    </a:ext>
                  </a:extLst>
                </p:cNvPr>
                <p:cNvSpPr/>
                <p:nvPr/>
              </p:nvSpPr>
              <p:spPr>
                <a:xfrm>
                  <a:off x="2009254" y="3277434"/>
                  <a:ext cx="334361" cy="371665"/>
                </a:xfrm>
                <a:custGeom>
                  <a:avLst/>
                  <a:gdLst>
                    <a:gd name="connsiteX0" fmla="*/ 297129 w 334361"/>
                    <a:gd name="connsiteY0" fmla="*/ 184880 h 371665"/>
                    <a:gd name="connsiteX1" fmla="*/ 306273 w 334361"/>
                    <a:gd name="connsiteY1" fmla="*/ 174212 h 371665"/>
                    <a:gd name="connsiteX2" fmla="*/ 327419 w 334361"/>
                    <a:gd name="connsiteY2" fmla="*/ 92202 h 371665"/>
                    <a:gd name="connsiteX3" fmla="*/ 274365 w 334361"/>
                    <a:gd name="connsiteY3" fmla="*/ 67437 h 371665"/>
                    <a:gd name="connsiteX4" fmla="*/ 259696 w 334361"/>
                    <a:gd name="connsiteY4" fmla="*/ 81344 h 371665"/>
                    <a:gd name="connsiteX5" fmla="*/ 273603 w 334361"/>
                    <a:gd name="connsiteY5" fmla="*/ 96012 h 371665"/>
                    <a:gd name="connsiteX6" fmla="*/ 302654 w 334361"/>
                    <a:gd name="connsiteY6" fmla="*/ 106490 h 371665"/>
                    <a:gd name="connsiteX7" fmla="*/ 283985 w 334361"/>
                    <a:gd name="connsiteY7" fmla="*/ 156305 h 371665"/>
                    <a:gd name="connsiteX8" fmla="*/ 276651 w 334361"/>
                    <a:gd name="connsiteY8" fmla="*/ 164783 h 371665"/>
                    <a:gd name="connsiteX9" fmla="*/ 246361 w 334361"/>
                    <a:gd name="connsiteY9" fmla="*/ 140399 h 371665"/>
                    <a:gd name="connsiteX10" fmla="*/ 167780 w 334361"/>
                    <a:gd name="connsiteY10" fmla="*/ 0 h 371665"/>
                    <a:gd name="connsiteX11" fmla="*/ 102724 w 334361"/>
                    <a:gd name="connsiteY11" fmla="*/ 72866 h 371665"/>
                    <a:gd name="connsiteX12" fmla="*/ 88532 w 334361"/>
                    <a:gd name="connsiteY12" fmla="*/ 70199 h 371665"/>
                    <a:gd name="connsiteX13" fmla="*/ 6903 w 334361"/>
                    <a:gd name="connsiteY13" fmla="*/ 92869 h 371665"/>
                    <a:gd name="connsiteX14" fmla="*/ 13951 w 334361"/>
                    <a:gd name="connsiteY14" fmla="*/ 154686 h 371665"/>
                    <a:gd name="connsiteX15" fmla="*/ 33477 w 334361"/>
                    <a:gd name="connsiteY15" fmla="*/ 159830 h 371665"/>
                    <a:gd name="connsiteX16" fmla="*/ 38621 w 334361"/>
                    <a:gd name="connsiteY16" fmla="*/ 140303 h 371665"/>
                    <a:gd name="connsiteX17" fmla="*/ 31668 w 334361"/>
                    <a:gd name="connsiteY17" fmla="*/ 107252 h 371665"/>
                    <a:gd name="connsiteX18" fmla="*/ 84150 w 334361"/>
                    <a:gd name="connsiteY18" fmla="*/ 98489 h 371665"/>
                    <a:gd name="connsiteX19" fmla="*/ 95485 w 334361"/>
                    <a:gd name="connsiteY19" fmla="*/ 100584 h 371665"/>
                    <a:gd name="connsiteX20" fmla="*/ 89389 w 334361"/>
                    <a:gd name="connsiteY20" fmla="*/ 138684 h 371665"/>
                    <a:gd name="connsiteX21" fmla="*/ 5664 w 334361"/>
                    <a:gd name="connsiteY21" fmla="*/ 278035 h 371665"/>
                    <a:gd name="connsiteX22" fmla="*/ 61481 w 334361"/>
                    <a:gd name="connsiteY22" fmla="*/ 302705 h 371665"/>
                    <a:gd name="connsiteX23" fmla="*/ 102343 w 334361"/>
                    <a:gd name="connsiteY23" fmla="*/ 297561 h 371665"/>
                    <a:gd name="connsiteX24" fmla="*/ 167780 w 334361"/>
                    <a:gd name="connsiteY24" fmla="*/ 371666 h 371665"/>
                    <a:gd name="connsiteX25" fmla="*/ 219024 w 334361"/>
                    <a:gd name="connsiteY25" fmla="*/ 332423 h 371665"/>
                    <a:gd name="connsiteX26" fmla="*/ 213309 w 334361"/>
                    <a:gd name="connsiteY26" fmla="*/ 312992 h 371665"/>
                    <a:gd name="connsiteX27" fmla="*/ 193878 w 334361"/>
                    <a:gd name="connsiteY27" fmla="*/ 318707 h 371665"/>
                    <a:gd name="connsiteX28" fmla="*/ 167780 w 334361"/>
                    <a:gd name="connsiteY28" fmla="*/ 342995 h 371665"/>
                    <a:gd name="connsiteX29" fmla="*/ 129966 w 334361"/>
                    <a:gd name="connsiteY29" fmla="*/ 289941 h 371665"/>
                    <a:gd name="connsiteX30" fmla="*/ 166351 w 334361"/>
                    <a:gd name="connsiteY30" fmla="*/ 275844 h 371665"/>
                    <a:gd name="connsiteX31" fmla="*/ 272745 w 334361"/>
                    <a:gd name="connsiteY31" fmla="*/ 303276 h 371665"/>
                    <a:gd name="connsiteX32" fmla="*/ 328657 w 334361"/>
                    <a:gd name="connsiteY32" fmla="*/ 278701 h 371665"/>
                    <a:gd name="connsiteX33" fmla="*/ 297129 w 334361"/>
                    <a:gd name="connsiteY33" fmla="*/ 184976 h 371665"/>
                    <a:gd name="connsiteX34" fmla="*/ 30429 w 334361"/>
                    <a:gd name="connsiteY34" fmla="*/ 263652 h 371665"/>
                    <a:gd name="connsiteX35" fmla="*/ 86913 w 334361"/>
                    <a:gd name="connsiteY35" fmla="*/ 176498 h 371665"/>
                    <a:gd name="connsiteX36" fmla="*/ 86817 w 334361"/>
                    <a:gd name="connsiteY36" fmla="*/ 185833 h 371665"/>
                    <a:gd name="connsiteX37" fmla="*/ 95295 w 334361"/>
                    <a:gd name="connsiteY37" fmla="*/ 270034 h 371665"/>
                    <a:gd name="connsiteX38" fmla="*/ 30525 w 334361"/>
                    <a:gd name="connsiteY38" fmla="*/ 263747 h 371665"/>
                    <a:gd name="connsiteX39" fmla="*/ 167780 w 334361"/>
                    <a:gd name="connsiteY39" fmla="*/ 28575 h 371665"/>
                    <a:gd name="connsiteX40" fmla="*/ 214738 w 334361"/>
                    <a:gd name="connsiteY40" fmla="*/ 119444 h 371665"/>
                    <a:gd name="connsiteX41" fmla="*/ 208261 w 334361"/>
                    <a:gd name="connsiteY41" fmla="*/ 115633 h 371665"/>
                    <a:gd name="connsiteX42" fmla="*/ 130347 w 334361"/>
                    <a:gd name="connsiteY42" fmla="*/ 80391 h 371665"/>
                    <a:gd name="connsiteX43" fmla="*/ 167780 w 334361"/>
                    <a:gd name="connsiteY43" fmla="*/ 28575 h 371665"/>
                    <a:gd name="connsiteX44" fmla="*/ 122822 w 334361"/>
                    <a:gd name="connsiteY44" fmla="*/ 262319 h 371665"/>
                    <a:gd name="connsiteX45" fmla="*/ 115392 w 334361"/>
                    <a:gd name="connsiteY45" fmla="*/ 185738 h 371665"/>
                    <a:gd name="connsiteX46" fmla="*/ 123012 w 334361"/>
                    <a:gd name="connsiteY46" fmla="*/ 108014 h 371665"/>
                    <a:gd name="connsiteX47" fmla="*/ 193974 w 334361"/>
                    <a:gd name="connsiteY47" fmla="*/ 140399 h 371665"/>
                    <a:gd name="connsiteX48" fmla="*/ 256458 w 334361"/>
                    <a:gd name="connsiteY48" fmla="*/ 184976 h 371665"/>
                    <a:gd name="connsiteX49" fmla="*/ 192735 w 334361"/>
                    <a:gd name="connsiteY49" fmla="*/ 230410 h 371665"/>
                    <a:gd name="connsiteX50" fmla="*/ 122727 w 334361"/>
                    <a:gd name="connsiteY50" fmla="*/ 262319 h 371665"/>
                    <a:gd name="connsiteX51" fmla="*/ 303892 w 334361"/>
                    <a:gd name="connsiteY51" fmla="*/ 264319 h 371665"/>
                    <a:gd name="connsiteX52" fmla="*/ 200070 w 334361"/>
                    <a:gd name="connsiteY52" fmla="*/ 258985 h 371665"/>
                    <a:gd name="connsiteX53" fmla="*/ 207118 w 334361"/>
                    <a:gd name="connsiteY53" fmla="*/ 255175 h 371665"/>
                    <a:gd name="connsiteX54" fmla="*/ 276936 w 334361"/>
                    <a:gd name="connsiteY54" fmla="*/ 204978 h 371665"/>
                    <a:gd name="connsiteX55" fmla="*/ 303987 w 334361"/>
                    <a:gd name="connsiteY55" fmla="*/ 264319 h 371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34361" h="371665">
                      <a:moveTo>
                        <a:pt x="297129" y="184880"/>
                      </a:moveTo>
                      <a:cubicBezTo>
                        <a:pt x="300368" y="181356"/>
                        <a:pt x="303416" y="177737"/>
                        <a:pt x="306273" y="174212"/>
                      </a:cubicBezTo>
                      <a:cubicBezTo>
                        <a:pt x="331991" y="142208"/>
                        <a:pt x="339516" y="113062"/>
                        <a:pt x="327419" y="92202"/>
                      </a:cubicBezTo>
                      <a:cubicBezTo>
                        <a:pt x="321132" y="81344"/>
                        <a:pt x="306845" y="68199"/>
                        <a:pt x="274365" y="67437"/>
                      </a:cubicBezTo>
                      <a:cubicBezTo>
                        <a:pt x="266268" y="67151"/>
                        <a:pt x="259887" y="73533"/>
                        <a:pt x="259696" y="81344"/>
                      </a:cubicBezTo>
                      <a:cubicBezTo>
                        <a:pt x="259506" y="89249"/>
                        <a:pt x="265697" y="95822"/>
                        <a:pt x="273603" y="96012"/>
                      </a:cubicBezTo>
                      <a:cubicBezTo>
                        <a:pt x="288652" y="96393"/>
                        <a:pt x="298939" y="100108"/>
                        <a:pt x="302654" y="106490"/>
                      </a:cubicBezTo>
                      <a:cubicBezTo>
                        <a:pt x="308178" y="116015"/>
                        <a:pt x="301035" y="135160"/>
                        <a:pt x="283985" y="156305"/>
                      </a:cubicBezTo>
                      <a:cubicBezTo>
                        <a:pt x="281699" y="159163"/>
                        <a:pt x="279222" y="162020"/>
                        <a:pt x="276651" y="164783"/>
                      </a:cubicBezTo>
                      <a:cubicBezTo>
                        <a:pt x="267221" y="156401"/>
                        <a:pt x="257029" y="148209"/>
                        <a:pt x="246361" y="140399"/>
                      </a:cubicBezTo>
                      <a:cubicBezTo>
                        <a:pt x="239027" y="69437"/>
                        <a:pt x="212357" y="0"/>
                        <a:pt x="167780" y="0"/>
                      </a:cubicBezTo>
                      <a:cubicBezTo>
                        <a:pt x="138157" y="0"/>
                        <a:pt x="116250" y="30290"/>
                        <a:pt x="102724" y="72866"/>
                      </a:cubicBezTo>
                      <a:cubicBezTo>
                        <a:pt x="97866" y="71819"/>
                        <a:pt x="93104" y="70866"/>
                        <a:pt x="88532" y="70199"/>
                      </a:cubicBezTo>
                      <a:cubicBezTo>
                        <a:pt x="47955" y="64008"/>
                        <a:pt x="18999" y="72009"/>
                        <a:pt x="6903" y="92869"/>
                      </a:cubicBezTo>
                      <a:cubicBezTo>
                        <a:pt x="330" y="104299"/>
                        <a:pt x="-3861" y="124301"/>
                        <a:pt x="13951" y="154686"/>
                      </a:cubicBezTo>
                      <a:cubicBezTo>
                        <a:pt x="17952" y="161449"/>
                        <a:pt x="26715" y="163830"/>
                        <a:pt x="33477" y="159830"/>
                      </a:cubicBezTo>
                      <a:cubicBezTo>
                        <a:pt x="40240" y="155829"/>
                        <a:pt x="42621" y="147066"/>
                        <a:pt x="38621" y="140303"/>
                      </a:cubicBezTo>
                      <a:cubicBezTo>
                        <a:pt x="30334" y="126111"/>
                        <a:pt x="27762" y="114014"/>
                        <a:pt x="31668" y="107252"/>
                      </a:cubicBezTo>
                      <a:cubicBezTo>
                        <a:pt x="37192" y="97727"/>
                        <a:pt x="57290" y="94393"/>
                        <a:pt x="84150" y="98489"/>
                      </a:cubicBezTo>
                      <a:cubicBezTo>
                        <a:pt x="87865" y="99060"/>
                        <a:pt x="91580" y="99822"/>
                        <a:pt x="95485" y="100584"/>
                      </a:cubicBezTo>
                      <a:cubicBezTo>
                        <a:pt x="92913" y="112776"/>
                        <a:pt x="90818" y="125635"/>
                        <a:pt x="89389" y="138684"/>
                      </a:cubicBezTo>
                      <a:cubicBezTo>
                        <a:pt x="31001" y="180594"/>
                        <a:pt x="-16815" y="239078"/>
                        <a:pt x="5664" y="278035"/>
                      </a:cubicBezTo>
                      <a:cubicBezTo>
                        <a:pt x="15666" y="295370"/>
                        <a:pt x="35859" y="302705"/>
                        <a:pt x="61481" y="302705"/>
                      </a:cubicBezTo>
                      <a:cubicBezTo>
                        <a:pt x="73959" y="302705"/>
                        <a:pt x="87865" y="300800"/>
                        <a:pt x="102343" y="297561"/>
                      </a:cubicBezTo>
                      <a:cubicBezTo>
                        <a:pt x="115869" y="340709"/>
                        <a:pt x="137871" y="371666"/>
                        <a:pt x="167780" y="371666"/>
                      </a:cubicBezTo>
                      <a:cubicBezTo>
                        <a:pt x="181401" y="371666"/>
                        <a:pt x="201308" y="364903"/>
                        <a:pt x="219024" y="332423"/>
                      </a:cubicBezTo>
                      <a:cubicBezTo>
                        <a:pt x="222834" y="325469"/>
                        <a:pt x="220263" y="316801"/>
                        <a:pt x="213309" y="312992"/>
                      </a:cubicBezTo>
                      <a:cubicBezTo>
                        <a:pt x="206356" y="309182"/>
                        <a:pt x="197688" y="311753"/>
                        <a:pt x="193878" y="318707"/>
                      </a:cubicBezTo>
                      <a:cubicBezTo>
                        <a:pt x="185401" y="334137"/>
                        <a:pt x="175876" y="342995"/>
                        <a:pt x="167780" y="342995"/>
                      </a:cubicBezTo>
                      <a:cubicBezTo>
                        <a:pt x="155778" y="342995"/>
                        <a:pt x="140824" y="323755"/>
                        <a:pt x="129966" y="289941"/>
                      </a:cubicBezTo>
                      <a:cubicBezTo>
                        <a:pt x="141967" y="286036"/>
                        <a:pt x="154159" y="281273"/>
                        <a:pt x="166351" y="275844"/>
                      </a:cubicBezTo>
                      <a:cubicBezTo>
                        <a:pt x="202546" y="292227"/>
                        <a:pt x="241408" y="303276"/>
                        <a:pt x="272745" y="303276"/>
                      </a:cubicBezTo>
                      <a:cubicBezTo>
                        <a:pt x="298177" y="303276"/>
                        <a:pt x="318656" y="296037"/>
                        <a:pt x="328657" y="278701"/>
                      </a:cubicBezTo>
                      <a:cubicBezTo>
                        <a:pt x="343611" y="252794"/>
                        <a:pt x="327800" y="218218"/>
                        <a:pt x="297129" y="184976"/>
                      </a:cubicBezTo>
                      <a:close/>
                      <a:moveTo>
                        <a:pt x="30429" y="263652"/>
                      </a:moveTo>
                      <a:cubicBezTo>
                        <a:pt x="22047" y="249079"/>
                        <a:pt x="41574" y="213646"/>
                        <a:pt x="86913" y="176498"/>
                      </a:cubicBezTo>
                      <a:cubicBezTo>
                        <a:pt x="86913" y="179642"/>
                        <a:pt x="86817" y="182690"/>
                        <a:pt x="86817" y="185833"/>
                      </a:cubicBezTo>
                      <a:cubicBezTo>
                        <a:pt x="86817" y="214408"/>
                        <a:pt x="89675" y="243554"/>
                        <a:pt x="95295" y="270034"/>
                      </a:cubicBezTo>
                      <a:cubicBezTo>
                        <a:pt x="60624" y="277463"/>
                        <a:pt x="36525" y="274130"/>
                        <a:pt x="30525" y="263747"/>
                      </a:cubicBezTo>
                      <a:close/>
                      <a:moveTo>
                        <a:pt x="167780" y="28575"/>
                      </a:moveTo>
                      <a:cubicBezTo>
                        <a:pt x="184449" y="28575"/>
                        <a:pt x="205118" y="62675"/>
                        <a:pt x="214738" y="119444"/>
                      </a:cubicBezTo>
                      <a:cubicBezTo>
                        <a:pt x="212547" y="118110"/>
                        <a:pt x="210452" y="116872"/>
                        <a:pt x="208261" y="115633"/>
                      </a:cubicBezTo>
                      <a:cubicBezTo>
                        <a:pt x="182163" y="100584"/>
                        <a:pt x="155588" y="88583"/>
                        <a:pt x="130347" y="80391"/>
                      </a:cubicBezTo>
                      <a:cubicBezTo>
                        <a:pt x="141205" y="47339"/>
                        <a:pt x="155969" y="28575"/>
                        <a:pt x="167780" y="28575"/>
                      </a:cubicBezTo>
                      <a:close/>
                      <a:moveTo>
                        <a:pt x="122822" y="262319"/>
                      </a:moveTo>
                      <a:cubicBezTo>
                        <a:pt x="118250" y="240411"/>
                        <a:pt x="115392" y="214694"/>
                        <a:pt x="115392" y="185738"/>
                      </a:cubicBezTo>
                      <a:cubicBezTo>
                        <a:pt x="115392" y="156781"/>
                        <a:pt x="118345" y="130207"/>
                        <a:pt x="123012" y="108014"/>
                      </a:cubicBezTo>
                      <a:cubicBezTo>
                        <a:pt x="145777" y="115538"/>
                        <a:pt x="170066" y="126587"/>
                        <a:pt x="193974" y="140399"/>
                      </a:cubicBezTo>
                      <a:cubicBezTo>
                        <a:pt x="219024" y="154877"/>
                        <a:pt x="239789" y="170117"/>
                        <a:pt x="256458" y="184976"/>
                      </a:cubicBezTo>
                      <a:cubicBezTo>
                        <a:pt x="238455" y="200978"/>
                        <a:pt x="216738" y="216599"/>
                        <a:pt x="192735" y="230410"/>
                      </a:cubicBezTo>
                      <a:cubicBezTo>
                        <a:pt x="167685" y="244888"/>
                        <a:pt x="143967" y="255270"/>
                        <a:pt x="122727" y="262319"/>
                      </a:cubicBezTo>
                      <a:close/>
                      <a:moveTo>
                        <a:pt x="303892" y="264319"/>
                      </a:moveTo>
                      <a:cubicBezTo>
                        <a:pt x="295510" y="278892"/>
                        <a:pt x="254934" y="279654"/>
                        <a:pt x="200070" y="258985"/>
                      </a:cubicBezTo>
                      <a:cubicBezTo>
                        <a:pt x="202356" y="257651"/>
                        <a:pt x="204737" y="256508"/>
                        <a:pt x="207118" y="255175"/>
                      </a:cubicBezTo>
                      <a:cubicBezTo>
                        <a:pt x="233407" y="240030"/>
                        <a:pt x="257124" y="222790"/>
                        <a:pt x="276936" y="204978"/>
                      </a:cubicBezTo>
                      <a:cubicBezTo>
                        <a:pt x="300749" y="231267"/>
                        <a:pt x="309988" y="253937"/>
                        <a:pt x="303987" y="264319"/>
                      </a:cubicBezTo>
                      <a:close/>
                    </a:path>
                  </a:pathLst>
                </a:custGeom>
                <a:solidFill>
                  <a:srgbClr val="2D9EE3">
                    <a:alpha val="4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80" name="4">
            <a:extLst>
              <a:ext uri="{FF2B5EF4-FFF2-40B4-BE49-F238E27FC236}">
                <a16:creationId xmlns:a16="http://schemas.microsoft.com/office/drawing/2014/main" id="{8E24C6D1-DDF2-BE6E-DCF2-353CF2160856}"/>
              </a:ext>
            </a:extLst>
          </p:cNvPr>
          <p:cNvGrpSpPr/>
          <p:nvPr/>
        </p:nvGrpSpPr>
        <p:grpSpPr>
          <a:xfrm>
            <a:off x="3844124" y="4200917"/>
            <a:ext cx="4812450" cy="908320"/>
            <a:chOff x="3844124" y="4200917"/>
            <a:chExt cx="4812450" cy="908320"/>
          </a:xfrm>
        </p:grpSpPr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E4A3EB4C-6D3B-2EFD-7A55-287BE53572E3}"/>
                </a:ext>
              </a:extLst>
            </p:cNvPr>
            <p:cNvSpPr/>
            <p:nvPr/>
          </p:nvSpPr>
          <p:spPr>
            <a:xfrm flipH="1">
              <a:off x="4385381" y="4270731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4271193 w 4271193"/>
                <a:gd name="connsiteY3" fmla="*/ 0 h 767724"/>
                <a:gd name="connsiteX4" fmla="*/ 3115276 w 4271193"/>
                <a:gd name="connsiteY4" fmla="*/ 0 h 767724"/>
                <a:gd name="connsiteX5" fmla="*/ 3115276 w 4271193"/>
                <a:gd name="connsiteY5" fmla="*/ 2742 h 767724"/>
                <a:gd name="connsiteX6" fmla="*/ 3088075 w 4271193"/>
                <a:gd name="connsiteY6" fmla="*/ 0 h 767724"/>
                <a:gd name="connsiteX7" fmla="*/ 383862 w 4271193"/>
                <a:gd name="connsiteY7" fmla="*/ 0 h 767724"/>
                <a:gd name="connsiteX8" fmla="*/ 30166 w 4271193"/>
                <a:gd name="connsiteY8" fmla="*/ 234446 h 767724"/>
                <a:gd name="connsiteX9" fmla="*/ 0 w 4271193"/>
                <a:gd name="connsiteY9" fmla="*/ 383862 h 767724"/>
                <a:gd name="connsiteX10" fmla="*/ 30166 w 4271193"/>
                <a:gd name="connsiteY10" fmla="*/ 533278 h 767724"/>
                <a:gd name="connsiteX11" fmla="*/ 383862 w 4271193"/>
                <a:gd name="connsiteY11" fmla="*/ 767723 h 767724"/>
                <a:gd name="connsiteX12" fmla="*/ 3088074 w 4271193"/>
                <a:gd name="connsiteY12" fmla="*/ 767724 h 767724"/>
                <a:gd name="connsiteX13" fmla="*/ 3115276 w 4271193"/>
                <a:gd name="connsiteY13" fmla="*/ 764982 h 767724"/>
                <a:gd name="connsiteX14" fmla="*/ 3115276 w 4271193"/>
                <a:gd name="connsiteY14" fmla="*/ 767723 h 767724"/>
                <a:gd name="connsiteX15" fmla="*/ 4271193 w 4271193"/>
                <a:gd name="connsiteY15" fmla="*/ 767723 h 767724"/>
                <a:gd name="connsiteX16" fmla="*/ 4220229 w 4271193"/>
                <a:gd name="connsiteY16" fmla="*/ 751585 h 767724"/>
                <a:gd name="connsiteX17" fmla="*/ 3981288 w 4271193"/>
                <a:gd name="connsiteY17" fmla="*/ 383862 h 767724"/>
                <a:gd name="connsiteX18" fmla="*/ 4220229 w 4271193"/>
                <a:gd name="connsiteY18" fmla="*/ 16139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4271193" y="0"/>
                  </a:moveTo>
                  <a:lnTo>
                    <a:pt x="3115276" y="0"/>
                  </a:lnTo>
                  <a:lnTo>
                    <a:pt x="3115276" y="2742"/>
                  </a:lnTo>
                  <a:lnTo>
                    <a:pt x="3088075" y="0"/>
                  </a:lnTo>
                  <a:lnTo>
                    <a:pt x="383862" y="0"/>
                  </a:lnTo>
                  <a:cubicBezTo>
                    <a:pt x="224861" y="0"/>
                    <a:pt x="88439" y="96672"/>
                    <a:pt x="30166" y="234446"/>
                  </a:cubicBezTo>
                  <a:lnTo>
                    <a:pt x="0" y="383862"/>
                  </a:lnTo>
                  <a:lnTo>
                    <a:pt x="30166" y="533278"/>
                  </a:lnTo>
                  <a:cubicBezTo>
                    <a:pt x="88439" y="671051"/>
                    <a:pt x="224861" y="767723"/>
                    <a:pt x="383862" y="767723"/>
                  </a:cubicBezTo>
                  <a:lnTo>
                    <a:pt x="3088074" y="767724"/>
                  </a:lnTo>
                  <a:lnTo>
                    <a:pt x="3115276" y="764982"/>
                  </a:lnTo>
                  <a:lnTo>
                    <a:pt x="3115276" y="767723"/>
                  </a:lnTo>
                  <a:lnTo>
                    <a:pt x="4271193" y="767723"/>
                  </a:lnTo>
                  <a:lnTo>
                    <a:pt x="4220229" y="751585"/>
                  </a:lnTo>
                  <a:cubicBezTo>
                    <a:pt x="4079813" y="691001"/>
                    <a:pt x="3981288" y="549169"/>
                    <a:pt x="3981288" y="383862"/>
                  </a:cubicBezTo>
                  <a:cubicBezTo>
                    <a:pt x="3981288" y="218556"/>
                    <a:pt x="4079813" y="76723"/>
                    <a:pt x="4220229" y="16139"/>
                  </a:cubicBezTo>
                  <a:close/>
                </a:path>
              </a:pathLst>
            </a:custGeom>
            <a:solidFill>
              <a:srgbClr val="2D9EE3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3780493-1078-80FE-387D-574D0C0DA849}"/>
                </a:ext>
              </a:extLst>
            </p:cNvPr>
            <p:cNvSpPr txBox="1"/>
            <p:nvPr/>
          </p:nvSpPr>
          <p:spPr>
            <a:xfrm flipH="1">
              <a:off x="4916129" y="4408372"/>
              <a:ext cx="206306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학교안심 곧은제목 M" panose="02000603000000000000" pitchFamily="2" charset="-127"/>
                  <a:ea typeface="학교안심 곧은제목 M" panose="02000603000000000000" pitchFamily="2" charset="-127"/>
                </a:defRPr>
              </a:lvl1pPr>
            </a:lstStyle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총론과 각론 교육과정의 </a:t>
              </a:r>
            </a:p>
            <a:p>
              <a:r>
                <a:rPr lang="ko-KR" altLang="en-US" sz="1600" spc="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일관성 확보</a:t>
              </a: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4D341C7D-AB86-15FB-9923-3E1FDEE75C98}"/>
                </a:ext>
              </a:extLst>
            </p:cNvPr>
            <p:cNvGrpSpPr/>
            <p:nvPr/>
          </p:nvGrpSpPr>
          <p:grpSpPr>
            <a:xfrm>
              <a:off x="3844124" y="4200917"/>
              <a:ext cx="899326" cy="908320"/>
              <a:chOff x="3844124" y="4200917"/>
              <a:chExt cx="899326" cy="908320"/>
            </a:xfrm>
          </p:grpSpPr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D2F17C1-B3D6-44ED-C8FA-003BDD5A9C3B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899326" cy="908320"/>
                <a:chOff x="3850474" y="2256696"/>
                <a:chExt cx="899326" cy="908320"/>
              </a:xfrm>
            </p:grpSpPr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id="{9A5104CE-0D16-896E-193C-DB9AC7CA30EE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5497E813-5664-9251-78B9-F2009CDCA7BA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D9E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85" name="그래픽 4">
                <a:extLst>
                  <a:ext uri="{FF2B5EF4-FFF2-40B4-BE49-F238E27FC236}">
                    <a16:creationId xmlns:a16="http://schemas.microsoft.com/office/drawing/2014/main" id="{CE2417FD-A642-CD1B-610C-77203999B93F}"/>
                  </a:ext>
                </a:extLst>
              </p:cNvPr>
              <p:cNvGrpSpPr/>
              <p:nvPr/>
            </p:nvGrpSpPr>
            <p:grpSpPr>
              <a:xfrm>
                <a:off x="4067158" y="4403302"/>
                <a:ext cx="465958" cy="474978"/>
                <a:chOff x="5226947" y="36123"/>
                <a:chExt cx="386908" cy="394398"/>
              </a:xfrm>
            </p:grpSpPr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80B0DFC3-4449-59E1-EF71-5B7255A1CBE9}"/>
                    </a:ext>
                  </a:extLst>
                </p:cNvPr>
                <p:cNvSpPr/>
                <p:nvPr/>
              </p:nvSpPr>
              <p:spPr>
                <a:xfrm>
                  <a:off x="5226947" y="179069"/>
                  <a:ext cx="386908" cy="251451"/>
                </a:xfrm>
                <a:custGeom>
                  <a:avLst/>
                  <a:gdLst>
                    <a:gd name="connsiteX0" fmla="*/ 23424 w 386908"/>
                    <a:gd name="connsiteY0" fmla="*/ 152591 h 251451"/>
                    <a:gd name="connsiteX1" fmla="*/ 16756 w 386908"/>
                    <a:gd name="connsiteY1" fmla="*/ 151829 h 251451"/>
                    <a:gd name="connsiteX2" fmla="*/ 1802 w 386908"/>
                    <a:gd name="connsiteY2" fmla="*/ 163640 h 251451"/>
                    <a:gd name="connsiteX3" fmla="*/ 1040 w 386908"/>
                    <a:gd name="connsiteY3" fmla="*/ 170307 h 251451"/>
                    <a:gd name="connsiteX4" fmla="*/ 63714 w 386908"/>
                    <a:gd name="connsiteY4" fmla="*/ 249650 h 251451"/>
                    <a:gd name="connsiteX5" fmla="*/ 70382 w 386908"/>
                    <a:gd name="connsiteY5" fmla="*/ 250412 h 251451"/>
                    <a:gd name="connsiteX6" fmla="*/ 85336 w 386908"/>
                    <a:gd name="connsiteY6" fmla="*/ 238601 h 251451"/>
                    <a:gd name="connsiteX7" fmla="*/ 86098 w 386908"/>
                    <a:gd name="connsiteY7" fmla="*/ 231934 h 251451"/>
                    <a:gd name="connsiteX8" fmla="*/ 23424 w 386908"/>
                    <a:gd name="connsiteY8" fmla="*/ 152591 h 251451"/>
                    <a:gd name="connsiteX9" fmla="*/ 382040 w 386908"/>
                    <a:gd name="connsiteY9" fmla="*/ 0 h 251451"/>
                    <a:gd name="connsiteX10" fmla="*/ 258691 w 386908"/>
                    <a:gd name="connsiteY10" fmla="*/ 0 h 251451"/>
                    <a:gd name="connsiteX11" fmla="*/ 253928 w 386908"/>
                    <a:gd name="connsiteY11" fmla="*/ 4953 h 251451"/>
                    <a:gd name="connsiteX12" fmla="*/ 320413 w 386908"/>
                    <a:gd name="connsiteY12" fmla="*/ 66675 h 251451"/>
                    <a:gd name="connsiteX13" fmla="*/ 386898 w 386908"/>
                    <a:gd name="connsiteY13" fmla="*/ 4953 h 251451"/>
                    <a:gd name="connsiteX14" fmla="*/ 382135 w 386908"/>
                    <a:gd name="connsiteY14" fmla="*/ 0 h 251451"/>
                    <a:gd name="connsiteX15" fmla="*/ 182015 w 386908"/>
                    <a:gd name="connsiteY15" fmla="*/ 0 h 251451"/>
                    <a:gd name="connsiteX16" fmla="*/ 58666 w 386908"/>
                    <a:gd name="connsiteY16" fmla="*/ 0 h 251451"/>
                    <a:gd name="connsiteX17" fmla="*/ 53903 w 386908"/>
                    <a:gd name="connsiteY17" fmla="*/ 4953 h 251451"/>
                    <a:gd name="connsiteX18" fmla="*/ 120388 w 386908"/>
                    <a:gd name="connsiteY18" fmla="*/ 66675 h 251451"/>
                    <a:gd name="connsiteX19" fmla="*/ 186873 w 386908"/>
                    <a:gd name="connsiteY19" fmla="*/ 4953 h 251451"/>
                    <a:gd name="connsiteX20" fmla="*/ 182110 w 386908"/>
                    <a:gd name="connsiteY20" fmla="*/ 0 h 251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86908" h="251451">
                      <a:moveTo>
                        <a:pt x="23424" y="152591"/>
                      </a:moveTo>
                      <a:cubicBezTo>
                        <a:pt x="21804" y="150495"/>
                        <a:pt x="18756" y="150209"/>
                        <a:pt x="16756" y="151829"/>
                      </a:cubicBezTo>
                      <a:lnTo>
                        <a:pt x="1802" y="163640"/>
                      </a:lnTo>
                      <a:cubicBezTo>
                        <a:pt x="-294" y="165259"/>
                        <a:pt x="-580" y="168307"/>
                        <a:pt x="1040" y="170307"/>
                      </a:cubicBezTo>
                      <a:lnTo>
                        <a:pt x="63714" y="249650"/>
                      </a:lnTo>
                      <a:cubicBezTo>
                        <a:pt x="65333" y="251746"/>
                        <a:pt x="68382" y="252031"/>
                        <a:pt x="70382" y="250412"/>
                      </a:cubicBezTo>
                      <a:lnTo>
                        <a:pt x="85336" y="238601"/>
                      </a:lnTo>
                      <a:cubicBezTo>
                        <a:pt x="87432" y="236982"/>
                        <a:pt x="87717" y="233934"/>
                        <a:pt x="86098" y="231934"/>
                      </a:cubicBezTo>
                      <a:lnTo>
                        <a:pt x="23424" y="152591"/>
                      </a:lnTo>
                      <a:close/>
                      <a:moveTo>
                        <a:pt x="382040" y="0"/>
                      </a:moveTo>
                      <a:lnTo>
                        <a:pt x="258691" y="0"/>
                      </a:lnTo>
                      <a:cubicBezTo>
                        <a:pt x="256024" y="0"/>
                        <a:pt x="253738" y="2286"/>
                        <a:pt x="253928" y="4953"/>
                      </a:cubicBezTo>
                      <a:cubicBezTo>
                        <a:pt x="256500" y="39434"/>
                        <a:pt x="285266" y="66675"/>
                        <a:pt x="320413" y="66675"/>
                      </a:cubicBezTo>
                      <a:cubicBezTo>
                        <a:pt x="355560" y="66675"/>
                        <a:pt x="384326" y="39529"/>
                        <a:pt x="386898" y="4953"/>
                      </a:cubicBezTo>
                      <a:cubicBezTo>
                        <a:pt x="387088" y="2286"/>
                        <a:pt x="384802" y="0"/>
                        <a:pt x="382135" y="0"/>
                      </a:cubicBezTo>
                      <a:close/>
                      <a:moveTo>
                        <a:pt x="182015" y="0"/>
                      </a:moveTo>
                      <a:lnTo>
                        <a:pt x="58666" y="0"/>
                      </a:lnTo>
                      <a:cubicBezTo>
                        <a:pt x="55999" y="0"/>
                        <a:pt x="53713" y="2286"/>
                        <a:pt x="53903" y="4953"/>
                      </a:cubicBezTo>
                      <a:cubicBezTo>
                        <a:pt x="56475" y="39434"/>
                        <a:pt x="85241" y="66675"/>
                        <a:pt x="120388" y="66675"/>
                      </a:cubicBezTo>
                      <a:cubicBezTo>
                        <a:pt x="155535" y="66675"/>
                        <a:pt x="184301" y="39529"/>
                        <a:pt x="186873" y="4953"/>
                      </a:cubicBezTo>
                      <a:cubicBezTo>
                        <a:pt x="187063" y="2286"/>
                        <a:pt x="184777" y="0"/>
                        <a:pt x="182110" y="0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2788B6B0-2EAF-BF4A-B868-8C79BABB7895}"/>
                    </a:ext>
                  </a:extLst>
                </p:cNvPr>
                <p:cNvSpPr/>
                <p:nvPr/>
              </p:nvSpPr>
              <p:spPr>
                <a:xfrm>
                  <a:off x="5268095" y="36123"/>
                  <a:ext cx="322508" cy="364690"/>
                </a:xfrm>
                <a:custGeom>
                  <a:avLst/>
                  <a:gdLst>
                    <a:gd name="connsiteX0" fmla="*/ 289457 w 322508"/>
                    <a:gd name="connsiteY0" fmla="*/ 254294 h 364690"/>
                    <a:gd name="connsiteX1" fmla="*/ 256024 w 322508"/>
                    <a:gd name="connsiteY1" fmla="*/ 250293 h 364690"/>
                    <a:gd name="connsiteX2" fmla="*/ 188587 w 322508"/>
                    <a:gd name="connsiteY2" fmla="*/ 303157 h 364690"/>
                    <a:gd name="connsiteX3" fmla="*/ 176871 w 322508"/>
                    <a:gd name="connsiteY3" fmla="*/ 307253 h 364690"/>
                    <a:gd name="connsiteX4" fmla="*/ 128579 w 322508"/>
                    <a:gd name="connsiteY4" fmla="*/ 307253 h 364690"/>
                    <a:gd name="connsiteX5" fmla="*/ 116673 w 322508"/>
                    <a:gd name="connsiteY5" fmla="*/ 295442 h 364690"/>
                    <a:gd name="connsiteX6" fmla="*/ 128579 w 322508"/>
                    <a:gd name="connsiteY6" fmla="*/ 283535 h 364690"/>
                    <a:gd name="connsiteX7" fmla="*/ 169061 w 322508"/>
                    <a:gd name="connsiteY7" fmla="*/ 283535 h 364690"/>
                    <a:gd name="connsiteX8" fmla="*/ 192873 w 322508"/>
                    <a:gd name="connsiteY8" fmla="*/ 259628 h 364690"/>
                    <a:gd name="connsiteX9" fmla="*/ 169061 w 322508"/>
                    <a:gd name="connsiteY9" fmla="*/ 235815 h 364690"/>
                    <a:gd name="connsiteX10" fmla="*/ 76382 w 322508"/>
                    <a:gd name="connsiteY10" fmla="*/ 235815 h 364690"/>
                    <a:gd name="connsiteX11" fmla="*/ 70096 w 322508"/>
                    <a:gd name="connsiteY11" fmla="*/ 235910 h 364690"/>
                    <a:gd name="connsiteX12" fmla="*/ 34853 w 322508"/>
                    <a:gd name="connsiteY12" fmla="*/ 248102 h 364690"/>
                    <a:gd name="connsiteX13" fmla="*/ 1802 w 322508"/>
                    <a:gd name="connsiteY13" fmla="*/ 274106 h 364690"/>
                    <a:gd name="connsiteX14" fmla="*/ 1040 w 322508"/>
                    <a:gd name="connsiteY14" fmla="*/ 280773 h 364690"/>
                    <a:gd name="connsiteX15" fmla="*/ 65238 w 322508"/>
                    <a:gd name="connsiteY15" fmla="*/ 362021 h 364690"/>
                    <a:gd name="connsiteX16" fmla="*/ 68953 w 322508"/>
                    <a:gd name="connsiteY16" fmla="*/ 363831 h 364690"/>
                    <a:gd name="connsiteX17" fmla="*/ 146677 w 322508"/>
                    <a:gd name="connsiteY17" fmla="*/ 364498 h 364690"/>
                    <a:gd name="connsiteX18" fmla="*/ 168203 w 322508"/>
                    <a:gd name="connsiteY18" fmla="*/ 364688 h 364690"/>
                    <a:gd name="connsiteX19" fmla="*/ 204113 w 322508"/>
                    <a:gd name="connsiteY19" fmla="*/ 352401 h 364690"/>
                    <a:gd name="connsiteX20" fmla="*/ 285742 w 322508"/>
                    <a:gd name="connsiteY20" fmla="*/ 287917 h 364690"/>
                    <a:gd name="connsiteX21" fmla="*/ 289647 w 322508"/>
                    <a:gd name="connsiteY21" fmla="*/ 254389 h 364690"/>
                    <a:gd name="connsiteX22" fmla="*/ 289647 w 322508"/>
                    <a:gd name="connsiteY22" fmla="*/ 254389 h 364690"/>
                    <a:gd name="connsiteX23" fmla="*/ 289171 w 322508"/>
                    <a:gd name="connsiteY23" fmla="*/ 65794 h 364690"/>
                    <a:gd name="connsiteX24" fmla="*/ 286790 w 322508"/>
                    <a:gd name="connsiteY24" fmla="*/ 63222 h 364690"/>
                    <a:gd name="connsiteX25" fmla="*/ 284885 w 322508"/>
                    <a:gd name="connsiteY25" fmla="*/ 61984 h 364690"/>
                    <a:gd name="connsiteX26" fmla="*/ 284504 w 322508"/>
                    <a:gd name="connsiteY26" fmla="*/ 61793 h 364690"/>
                    <a:gd name="connsiteX27" fmla="*/ 281932 w 322508"/>
                    <a:gd name="connsiteY27" fmla="*/ 60555 h 364690"/>
                    <a:gd name="connsiteX28" fmla="*/ 200969 w 322508"/>
                    <a:gd name="connsiteY28" fmla="*/ 50459 h 364690"/>
                    <a:gd name="connsiteX29" fmla="*/ 192683 w 322508"/>
                    <a:gd name="connsiteY29" fmla="*/ 42648 h 364690"/>
                    <a:gd name="connsiteX30" fmla="*/ 197159 w 322508"/>
                    <a:gd name="connsiteY30" fmla="*/ 36266 h 364690"/>
                    <a:gd name="connsiteX31" fmla="*/ 197445 w 322508"/>
                    <a:gd name="connsiteY31" fmla="*/ 32361 h 364690"/>
                    <a:gd name="connsiteX32" fmla="*/ 182300 w 322508"/>
                    <a:gd name="connsiteY32" fmla="*/ 2072 h 364690"/>
                    <a:gd name="connsiteX33" fmla="*/ 175538 w 322508"/>
                    <a:gd name="connsiteY33" fmla="*/ 2072 h 364690"/>
                    <a:gd name="connsiteX34" fmla="*/ 160393 w 322508"/>
                    <a:gd name="connsiteY34" fmla="*/ 32361 h 364690"/>
                    <a:gd name="connsiteX35" fmla="*/ 160679 w 322508"/>
                    <a:gd name="connsiteY35" fmla="*/ 36266 h 364690"/>
                    <a:gd name="connsiteX36" fmla="*/ 165155 w 322508"/>
                    <a:gd name="connsiteY36" fmla="*/ 42648 h 364690"/>
                    <a:gd name="connsiteX37" fmla="*/ 156869 w 322508"/>
                    <a:gd name="connsiteY37" fmla="*/ 50459 h 364690"/>
                    <a:gd name="connsiteX38" fmla="*/ 75906 w 322508"/>
                    <a:gd name="connsiteY38" fmla="*/ 60555 h 364690"/>
                    <a:gd name="connsiteX39" fmla="*/ 73334 w 322508"/>
                    <a:gd name="connsiteY39" fmla="*/ 61793 h 364690"/>
                    <a:gd name="connsiteX40" fmla="*/ 72953 w 322508"/>
                    <a:gd name="connsiteY40" fmla="*/ 61984 h 364690"/>
                    <a:gd name="connsiteX41" fmla="*/ 71048 w 322508"/>
                    <a:gd name="connsiteY41" fmla="*/ 63222 h 364690"/>
                    <a:gd name="connsiteX42" fmla="*/ 68667 w 322508"/>
                    <a:gd name="connsiteY42" fmla="*/ 65794 h 364690"/>
                    <a:gd name="connsiteX43" fmla="*/ 35044 w 322508"/>
                    <a:gd name="connsiteY43" fmla="*/ 119134 h 364690"/>
                    <a:gd name="connsiteX44" fmla="*/ 63238 w 322508"/>
                    <a:gd name="connsiteY44" fmla="*/ 119134 h 364690"/>
                    <a:gd name="connsiteX45" fmla="*/ 78764 w 322508"/>
                    <a:gd name="connsiteY45" fmla="*/ 94464 h 364690"/>
                    <a:gd name="connsiteX46" fmla="*/ 94289 w 322508"/>
                    <a:gd name="connsiteY46" fmla="*/ 119134 h 364690"/>
                    <a:gd name="connsiteX47" fmla="*/ 122483 w 322508"/>
                    <a:gd name="connsiteY47" fmla="*/ 119134 h 364690"/>
                    <a:gd name="connsiteX48" fmla="*/ 98004 w 322508"/>
                    <a:gd name="connsiteY48" fmla="*/ 80272 h 364690"/>
                    <a:gd name="connsiteX49" fmla="*/ 154106 w 322508"/>
                    <a:gd name="connsiteY49" fmla="*/ 74366 h 364690"/>
                    <a:gd name="connsiteX50" fmla="*/ 166870 w 322508"/>
                    <a:gd name="connsiteY50" fmla="*/ 88654 h 364690"/>
                    <a:gd name="connsiteX51" fmla="*/ 166870 w 322508"/>
                    <a:gd name="connsiteY51" fmla="*/ 195239 h 364690"/>
                    <a:gd name="connsiteX52" fmla="*/ 178776 w 322508"/>
                    <a:gd name="connsiteY52" fmla="*/ 207145 h 364690"/>
                    <a:gd name="connsiteX53" fmla="*/ 190682 w 322508"/>
                    <a:gd name="connsiteY53" fmla="*/ 195239 h 364690"/>
                    <a:gd name="connsiteX54" fmla="*/ 190682 w 322508"/>
                    <a:gd name="connsiteY54" fmla="*/ 88654 h 364690"/>
                    <a:gd name="connsiteX55" fmla="*/ 203446 w 322508"/>
                    <a:gd name="connsiteY55" fmla="*/ 74366 h 364690"/>
                    <a:gd name="connsiteX56" fmla="*/ 259548 w 322508"/>
                    <a:gd name="connsiteY56" fmla="*/ 80272 h 364690"/>
                    <a:gd name="connsiteX57" fmla="*/ 235069 w 322508"/>
                    <a:gd name="connsiteY57" fmla="*/ 119134 h 364690"/>
                    <a:gd name="connsiteX58" fmla="*/ 263263 w 322508"/>
                    <a:gd name="connsiteY58" fmla="*/ 119134 h 364690"/>
                    <a:gd name="connsiteX59" fmla="*/ 278789 w 322508"/>
                    <a:gd name="connsiteY59" fmla="*/ 94464 h 364690"/>
                    <a:gd name="connsiteX60" fmla="*/ 294314 w 322508"/>
                    <a:gd name="connsiteY60" fmla="*/ 119134 h 364690"/>
                    <a:gd name="connsiteX61" fmla="*/ 322508 w 322508"/>
                    <a:gd name="connsiteY61" fmla="*/ 119134 h 364690"/>
                    <a:gd name="connsiteX62" fmla="*/ 288885 w 322508"/>
                    <a:gd name="connsiteY62" fmla="*/ 65794 h 36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322508" h="364690">
                      <a:moveTo>
                        <a:pt x="289457" y="254294"/>
                      </a:moveTo>
                      <a:cubicBezTo>
                        <a:pt x="281265" y="244007"/>
                        <a:pt x="266406" y="242197"/>
                        <a:pt x="256024" y="250293"/>
                      </a:cubicBezTo>
                      <a:lnTo>
                        <a:pt x="188587" y="303157"/>
                      </a:lnTo>
                      <a:cubicBezTo>
                        <a:pt x="185253" y="305824"/>
                        <a:pt x="181062" y="307253"/>
                        <a:pt x="176871" y="307253"/>
                      </a:cubicBezTo>
                      <a:lnTo>
                        <a:pt x="128579" y="307253"/>
                      </a:lnTo>
                      <a:cubicBezTo>
                        <a:pt x="122007" y="307253"/>
                        <a:pt x="116673" y="302014"/>
                        <a:pt x="116673" y="295442"/>
                      </a:cubicBezTo>
                      <a:cubicBezTo>
                        <a:pt x="116673" y="288869"/>
                        <a:pt x="122007" y="283535"/>
                        <a:pt x="128579" y="283535"/>
                      </a:cubicBezTo>
                      <a:lnTo>
                        <a:pt x="169061" y="283535"/>
                      </a:lnTo>
                      <a:cubicBezTo>
                        <a:pt x="182205" y="283535"/>
                        <a:pt x="192873" y="272772"/>
                        <a:pt x="192873" y="259628"/>
                      </a:cubicBezTo>
                      <a:cubicBezTo>
                        <a:pt x="192873" y="246483"/>
                        <a:pt x="182205" y="235815"/>
                        <a:pt x="169061" y="235815"/>
                      </a:cubicBezTo>
                      <a:lnTo>
                        <a:pt x="76382" y="235815"/>
                      </a:lnTo>
                      <a:cubicBezTo>
                        <a:pt x="76382" y="235815"/>
                        <a:pt x="70096" y="235910"/>
                        <a:pt x="70096" y="235910"/>
                      </a:cubicBezTo>
                      <a:cubicBezTo>
                        <a:pt x="57332" y="235910"/>
                        <a:pt x="44855" y="240197"/>
                        <a:pt x="34853" y="248102"/>
                      </a:cubicBezTo>
                      <a:lnTo>
                        <a:pt x="1802" y="274106"/>
                      </a:lnTo>
                      <a:cubicBezTo>
                        <a:pt x="-294" y="275725"/>
                        <a:pt x="-580" y="278773"/>
                        <a:pt x="1040" y="280773"/>
                      </a:cubicBezTo>
                      <a:lnTo>
                        <a:pt x="65238" y="362021"/>
                      </a:lnTo>
                      <a:cubicBezTo>
                        <a:pt x="66095" y="363164"/>
                        <a:pt x="67524" y="363831"/>
                        <a:pt x="68953" y="363831"/>
                      </a:cubicBezTo>
                      <a:lnTo>
                        <a:pt x="146677" y="364498"/>
                      </a:lnTo>
                      <a:lnTo>
                        <a:pt x="168203" y="364688"/>
                      </a:lnTo>
                      <a:cubicBezTo>
                        <a:pt x="181253" y="364784"/>
                        <a:pt x="193921" y="360497"/>
                        <a:pt x="204113" y="352401"/>
                      </a:cubicBezTo>
                      <a:lnTo>
                        <a:pt x="285742" y="287917"/>
                      </a:lnTo>
                      <a:cubicBezTo>
                        <a:pt x="296124" y="279725"/>
                        <a:pt x="297839" y="264771"/>
                        <a:pt x="289647" y="254389"/>
                      </a:cubicBezTo>
                      <a:lnTo>
                        <a:pt x="289647" y="254389"/>
                      </a:lnTo>
                      <a:close/>
                      <a:moveTo>
                        <a:pt x="289171" y="65794"/>
                      </a:moveTo>
                      <a:cubicBezTo>
                        <a:pt x="288504" y="64746"/>
                        <a:pt x="287742" y="63984"/>
                        <a:pt x="286790" y="63222"/>
                      </a:cubicBezTo>
                      <a:cubicBezTo>
                        <a:pt x="286218" y="62746"/>
                        <a:pt x="285551" y="62365"/>
                        <a:pt x="284885" y="61984"/>
                      </a:cubicBezTo>
                      <a:cubicBezTo>
                        <a:pt x="284789" y="61984"/>
                        <a:pt x="284694" y="61889"/>
                        <a:pt x="284504" y="61793"/>
                      </a:cubicBezTo>
                      <a:cubicBezTo>
                        <a:pt x="283646" y="61317"/>
                        <a:pt x="282884" y="60841"/>
                        <a:pt x="281932" y="60555"/>
                      </a:cubicBezTo>
                      <a:cubicBezTo>
                        <a:pt x="259548" y="54935"/>
                        <a:pt x="231830" y="51506"/>
                        <a:pt x="200969" y="50459"/>
                      </a:cubicBezTo>
                      <a:cubicBezTo>
                        <a:pt x="198874" y="47315"/>
                        <a:pt x="196016" y="44648"/>
                        <a:pt x="192683" y="42648"/>
                      </a:cubicBezTo>
                      <a:lnTo>
                        <a:pt x="197159" y="36266"/>
                      </a:lnTo>
                      <a:cubicBezTo>
                        <a:pt x="197921" y="35123"/>
                        <a:pt x="198112" y="33599"/>
                        <a:pt x="197445" y="32361"/>
                      </a:cubicBezTo>
                      <a:lnTo>
                        <a:pt x="182300" y="2072"/>
                      </a:lnTo>
                      <a:cubicBezTo>
                        <a:pt x="180872" y="-691"/>
                        <a:pt x="176966" y="-691"/>
                        <a:pt x="175538" y="2072"/>
                      </a:cubicBezTo>
                      <a:lnTo>
                        <a:pt x="160393" y="32361"/>
                      </a:lnTo>
                      <a:cubicBezTo>
                        <a:pt x="159726" y="33599"/>
                        <a:pt x="159917" y="35123"/>
                        <a:pt x="160679" y="36266"/>
                      </a:cubicBezTo>
                      <a:lnTo>
                        <a:pt x="165155" y="42648"/>
                      </a:lnTo>
                      <a:cubicBezTo>
                        <a:pt x="161917" y="44648"/>
                        <a:pt x="159059" y="47220"/>
                        <a:pt x="156869" y="50459"/>
                      </a:cubicBezTo>
                      <a:cubicBezTo>
                        <a:pt x="126008" y="51602"/>
                        <a:pt x="98290" y="55031"/>
                        <a:pt x="75906" y="60555"/>
                      </a:cubicBezTo>
                      <a:cubicBezTo>
                        <a:pt x="74954" y="60841"/>
                        <a:pt x="74192" y="61317"/>
                        <a:pt x="73334" y="61793"/>
                      </a:cubicBezTo>
                      <a:cubicBezTo>
                        <a:pt x="73239" y="61793"/>
                        <a:pt x="73049" y="61889"/>
                        <a:pt x="72953" y="61984"/>
                      </a:cubicBezTo>
                      <a:cubicBezTo>
                        <a:pt x="72287" y="62365"/>
                        <a:pt x="71620" y="62746"/>
                        <a:pt x="71048" y="63222"/>
                      </a:cubicBezTo>
                      <a:cubicBezTo>
                        <a:pt x="70191" y="63984"/>
                        <a:pt x="69334" y="64746"/>
                        <a:pt x="68667" y="65794"/>
                      </a:cubicBezTo>
                      <a:lnTo>
                        <a:pt x="35044" y="119134"/>
                      </a:lnTo>
                      <a:lnTo>
                        <a:pt x="63238" y="119134"/>
                      </a:lnTo>
                      <a:lnTo>
                        <a:pt x="78764" y="94464"/>
                      </a:lnTo>
                      <a:lnTo>
                        <a:pt x="94289" y="119134"/>
                      </a:lnTo>
                      <a:lnTo>
                        <a:pt x="122483" y="119134"/>
                      </a:lnTo>
                      <a:lnTo>
                        <a:pt x="98004" y="80272"/>
                      </a:lnTo>
                      <a:cubicBezTo>
                        <a:pt x="114578" y="77224"/>
                        <a:pt x="133437" y="75224"/>
                        <a:pt x="154106" y="74366"/>
                      </a:cubicBezTo>
                      <a:cubicBezTo>
                        <a:pt x="156392" y="80653"/>
                        <a:pt x="161060" y="85701"/>
                        <a:pt x="166870" y="88654"/>
                      </a:cubicBezTo>
                      <a:lnTo>
                        <a:pt x="166870" y="195239"/>
                      </a:lnTo>
                      <a:cubicBezTo>
                        <a:pt x="166870" y="201811"/>
                        <a:pt x="172204" y="207145"/>
                        <a:pt x="178776" y="207145"/>
                      </a:cubicBezTo>
                      <a:cubicBezTo>
                        <a:pt x="185348" y="207145"/>
                        <a:pt x="190682" y="201811"/>
                        <a:pt x="190682" y="195239"/>
                      </a:cubicBezTo>
                      <a:lnTo>
                        <a:pt x="190682" y="88654"/>
                      </a:lnTo>
                      <a:cubicBezTo>
                        <a:pt x="196588" y="85701"/>
                        <a:pt x="201160" y="80558"/>
                        <a:pt x="203446" y="74366"/>
                      </a:cubicBezTo>
                      <a:cubicBezTo>
                        <a:pt x="224115" y="75224"/>
                        <a:pt x="242975" y="77224"/>
                        <a:pt x="259548" y="80272"/>
                      </a:cubicBezTo>
                      <a:lnTo>
                        <a:pt x="235069" y="119134"/>
                      </a:lnTo>
                      <a:lnTo>
                        <a:pt x="263263" y="119134"/>
                      </a:lnTo>
                      <a:lnTo>
                        <a:pt x="278789" y="94464"/>
                      </a:lnTo>
                      <a:lnTo>
                        <a:pt x="294314" y="119134"/>
                      </a:lnTo>
                      <a:lnTo>
                        <a:pt x="322508" y="119134"/>
                      </a:lnTo>
                      <a:lnTo>
                        <a:pt x="288885" y="65794"/>
                      </a:lnTo>
                      <a:close/>
                    </a:path>
                  </a:pathLst>
                </a:custGeom>
                <a:solidFill>
                  <a:srgbClr val="2D9EE3">
                    <a:alpha val="4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75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1481E-6 L -0.02864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1.85185E-6 L 0.02968 -1.85185E-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2.96296E-6 L -0.02865 -2.96296E-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-1.85185E-6 L 0.02968 -1.85185E-6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05556E-6 -3.7037E-7 L -0.02864 -3.7037E-7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85B709D8-3229-7E81-5676-EBD99DDE5356}"/>
              </a:ext>
            </a:extLst>
          </p:cNvPr>
          <p:cNvGrpSpPr/>
          <p:nvPr/>
        </p:nvGrpSpPr>
        <p:grpSpPr>
          <a:xfrm>
            <a:off x="487425" y="1196975"/>
            <a:ext cx="8169149" cy="4972819"/>
            <a:chOff x="487425" y="1196975"/>
            <a:chExt cx="8169149" cy="4972819"/>
          </a:xfrm>
        </p:grpSpPr>
        <p:pic>
          <p:nvPicPr>
            <p:cNvPr id="4" name="라인">
              <a:extLst>
                <a:ext uri="{FF2B5EF4-FFF2-40B4-BE49-F238E27FC236}">
                  <a16:creationId xmlns:a16="http://schemas.microsoft.com/office/drawing/2014/main" id="{8DDD6E1D-D222-AF8A-0E3E-19C0979F8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2085591" y="2859338"/>
              <a:ext cx="4972819" cy="1648094"/>
            </a:xfrm>
            <a:prstGeom prst="rect">
              <a:avLst/>
            </a:prstGeom>
          </p:spPr>
        </p:pic>
        <p:grpSp>
          <p:nvGrpSpPr>
            <p:cNvPr id="11" name="1">
              <a:extLst>
                <a:ext uri="{FF2B5EF4-FFF2-40B4-BE49-F238E27FC236}">
                  <a16:creationId xmlns:a16="http://schemas.microsoft.com/office/drawing/2014/main" id="{C2F09499-6BCD-3AAF-271D-7E9D3E351BB8}"/>
                </a:ext>
              </a:extLst>
            </p:cNvPr>
            <p:cNvGrpSpPr/>
            <p:nvPr/>
          </p:nvGrpSpPr>
          <p:grpSpPr>
            <a:xfrm>
              <a:off x="487425" y="1287128"/>
              <a:ext cx="4812450" cy="908320"/>
              <a:chOff x="487425" y="1287128"/>
              <a:chExt cx="4812450" cy="908320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DC2C3505-7BEA-0B25-DC22-BCEF189D2049}"/>
                  </a:ext>
                </a:extLst>
              </p:cNvPr>
              <p:cNvSpPr/>
              <p:nvPr/>
            </p:nvSpPr>
            <p:spPr>
              <a:xfrm>
                <a:off x="487425" y="1356942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2B46CD-0BE9-29AE-2662-6A7A003A81B9}"/>
                  </a:ext>
                </a:extLst>
              </p:cNvPr>
              <p:cNvSpPr txBox="1"/>
              <p:nvPr/>
            </p:nvSpPr>
            <p:spPr>
              <a:xfrm>
                <a:off x="2532815" y="1494585"/>
                <a:ext cx="16783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함양</a:t>
                </a:r>
              </a:p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방안 모색</a:t>
                </a:r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5E669022-B251-3E20-6E7E-1291C24EF802}"/>
                  </a:ext>
                </a:extLst>
              </p:cNvPr>
              <p:cNvGrpSpPr/>
              <p:nvPr/>
            </p:nvGrpSpPr>
            <p:grpSpPr>
              <a:xfrm>
                <a:off x="4400549" y="1287128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091B561B-2F95-7185-3784-C26F3B1E3882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9" name="타원 18">
                    <a:extLst>
                      <a:ext uri="{FF2B5EF4-FFF2-40B4-BE49-F238E27FC236}">
                        <a16:creationId xmlns:a16="http://schemas.microsoft.com/office/drawing/2014/main" id="{B8BFFE0A-8871-4D29-157F-697130407E7C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21" name="타원 20">
                    <a:extLst>
                      <a:ext uri="{FF2B5EF4-FFF2-40B4-BE49-F238E27FC236}">
                        <a16:creationId xmlns:a16="http://schemas.microsoft.com/office/drawing/2014/main" id="{F1C462CE-4218-D533-EC59-88F58DFF0E29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6" name="그래픽 2">
                  <a:extLst>
                    <a:ext uri="{FF2B5EF4-FFF2-40B4-BE49-F238E27FC236}">
                      <a16:creationId xmlns:a16="http://schemas.microsoft.com/office/drawing/2014/main" id="{0E5B74DE-D386-4510-3640-C60159F78288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FF4A4EEF-B850-C733-E69E-EFA6023BD546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B0C7626E-2CC8-A84F-DEA1-62EF5823AEC6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AA739927-46B9-F412-66E9-4A3454ACBB9F}"/>
                </a:ext>
              </a:extLst>
            </p:cNvPr>
            <p:cNvGrpSpPr/>
            <p:nvPr/>
          </p:nvGrpSpPr>
          <p:grpSpPr>
            <a:xfrm>
              <a:off x="487425" y="2258391"/>
              <a:ext cx="8169149" cy="3822110"/>
              <a:chOff x="487425" y="2258391"/>
              <a:chExt cx="8169149" cy="3822110"/>
            </a:xfrm>
          </p:grpSpPr>
          <p:grpSp>
            <p:nvGrpSpPr>
              <p:cNvPr id="61" name="3">
                <a:extLst>
                  <a:ext uri="{FF2B5EF4-FFF2-40B4-BE49-F238E27FC236}">
                    <a16:creationId xmlns:a16="http://schemas.microsoft.com/office/drawing/2014/main" id="{90AE17BB-EA68-81B1-5800-60BF3231BCDE}"/>
                  </a:ext>
                </a:extLst>
              </p:cNvPr>
              <p:cNvGrpSpPr/>
              <p:nvPr/>
            </p:nvGrpSpPr>
            <p:grpSpPr>
              <a:xfrm>
                <a:off x="487425" y="3229654"/>
                <a:ext cx="4812450" cy="908320"/>
                <a:chOff x="487425" y="3229654"/>
                <a:chExt cx="4812450" cy="908320"/>
              </a:xfrm>
            </p:grpSpPr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894B8025-9384-0AF6-3BA6-087EA2C4847C}"/>
                    </a:ext>
                  </a:extLst>
                </p:cNvPr>
                <p:cNvSpPr/>
                <p:nvPr/>
              </p:nvSpPr>
              <p:spPr>
                <a:xfrm>
                  <a:off x="487425" y="3299468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7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8"/>
                        <a:pt x="4079813" y="691000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7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D7F103E4-4016-36CA-298D-82A19B73EA75}"/>
                    </a:ext>
                  </a:extLst>
                </p:cNvPr>
                <p:cNvSpPr txBox="1"/>
                <p:nvPr/>
              </p:nvSpPr>
              <p:spPr>
                <a:xfrm>
                  <a:off x="1758566" y="3437109"/>
                  <a:ext cx="245259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 성장을 지원하는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 평가 모색</a:t>
                  </a:r>
                </a:p>
              </p:txBody>
            </p: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E26616FC-ADFC-2FC6-E2BC-45A41C2AC65C}"/>
                    </a:ext>
                  </a:extLst>
                </p:cNvPr>
                <p:cNvGrpSpPr/>
                <p:nvPr/>
              </p:nvGrpSpPr>
              <p:grpSpPr>
                <a:xfrm>
                  <a:off x="4400549" y="3229654"/>
                  <a:ext cx="899326" cy="908320"/>
                  <a:chOff x="4400549" y="3229654"/>
                  <a:chExt cx="899326" cy="908320"/>
                </a:xfrm>
              </p:grpSpPr>
              <p:grpSp>
                <p:nvGrpSpPr>
                  <p:cNvPr id="105" name="그룹 104">
                    <a:extLst>
                      <a:ext uri="{FF2B5EF4-FFF2-40B4-BE49-F238E27FC236}">
                        <a16:creationId xmlns:a16="http://schemas.microsoft.com/office/drawing/2014/main" id="{1EBAD5F9-E518-7062-03C4-EE2FE931702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3229654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109" name="타원 108">
                      <a:extLst>
                        <a:ext uri="{FF2B5EF4-FFF2-40B4-BE49-F238E27FC236}">
                          <a16:creationId xmlns:a16="http://schemas.microsoft.com/office/drawing/2014/main" id="{A6B237AE-2067-3236-A6C2-E0DA0644EE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10" name="타원 109">
                      <a:extLst>
                        <a:ext uri="{FF2B5EF4-FFF2-40B4-BE49-F238E27FC236}">
                          <a16:creationId xmlns:a16="http://schemas.microsoft.com/office/drawing/2014/main" id="{B2A91F8C-BC45-D43E-71E1-1382C7828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06" name="그래픽 4">
                    <a:extLst>
                      <a:ext uri="{FF2B5EF4-FFF2-40B4-BE49-F238E27FC236}">
                        <a16:creationId xmlns:a16="http://schemas.microsoft.com/office/drawing/2014/main" id="{01F8D4B7-A2BC-7FD7-D866-8E0D39332C7C}"/>
                      </a:ext>
                    </a:extLst>
                  </p:cNvPr>
                  <p:cNvGrpSpPr/>
                  <p:nvPr/>
                </p:nvGrpSpPr>
                <p:grpSpPr>
                  <a:xfrm>
                    <a:off x="4617250" y="3472571"/>
                    <a:ext cx="484974" cy="422486"/>
                    <a:chOff x="3926498" y="2003591"/>
                    <a:chExt cx="396985" cy="345836"/>
                  </a:xfrm>
                </p:grpSpPr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814C43BD-C09B-5B78-CCFE-402761E3A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397" y="2033109"/>
                      <a:ext cx="314902" cy="286705"/>
                    </a:xfrm>
                    <a:custGeom>
                      <a:avLst/>
                      <a:gdLst>
                        <a:gd name="connsiteX0" fmla="*/ 256368 w 314902"/>
                        <a:gd name="connsiteY0" fmla="*/ 172690 h 286705"/>
                        <a:gd name="connsiteX1" fmla="*/ 188836 w 314902"/>
                        <a:gd name="connsiteY1" fmla="*/ 225363 h 286705"/>
                        <a:gd name="connsiteX2" fmla="*/ 177120 w 314902"/>
                        <a:gd name="connsiteY2" fmla="*/ 229364 h 286705"/>
                        <a:gd name="connsiteX3" fmla="*/ 128828 w 314902"/>
                        <a:gd name="connsiteY3" fmla="*/ 229364 h 286705"/>
                        <a:gd name="connsiteX4" fmla="*/ 116922 w 314902"/>
                        <a:gd name="connsiteY4" fmla="*/ 217362 h 286705"/>
                        <a:gd name="connsiteX5" fmla="*/ 128828 w 314902"/>
                        <a:gd name="connsiteY5" fmla="*/ 205456 h 286705"/>
                        <a:gd name="connsiteX6" fmla="*/ 169310 w 314902"/>
                        <a:gd name="connsiteY6" fmla="*/ 205456 h 286705"/>
                        <a:gd name="connsiteX7" fmla="*/ 193122 w 314902"/>
                        <a:gd name="connsiteY7" fmla="*/ 181739 h 286705"/>
                        <a:gd name="connsiteX8" fmla="*/ 169310 w 314902"/>
                        <a:gd name="connsiteY8" fmla="*/ 157926 h 286705"/>
                        <a:gd name="connsiteX9" fmla="*/ 76631 w 314902"/>
                        <a:gd name="connsiteY9" fmla="*/ 157926 h 286705"/>
                        <a:gd name="connsiteX10" fmla="*/ 76631 w 314902"/>
                        <a:gd name="connsiteY10" fmla="*/ 157926 h 286705"/>
                        <a:gd name="connsiteX11" fmla="*/ 70345 w 314902"/>
                        <a:gd name="connsiteY11" fmla="*/ 157926 h 286705"/>
                        <a:gd name="connsiteX12" fmla="*/ 35007 w 314902"/>
                        <a:gd name="connsiteY12" fmla="*/ 170023 h 286705"/>
                        <a:gd name="connsiteX13" fmla="*/ 1860 w 314902"/>
                        <a:gd name="connsiteY13" fmla="*/ 195931 h 286705"/>
                        <a:gd name="connsiteX14" fmla="*/ 1003 w 314902"/>
                        <a:gd name="connsiteY14" fmla="*/ 202598 h 286705"/>
                        <a:gd name="connsiteX15" fmla="*/ 65106 w 314902"/>
                        <a:gd name="connsiteY15" fmla="*/ 283942 h 286705"/>
                        <a:gd name="connsiteX16" fmla="*/ 68821 w 314902"/>
                        <a:gd name="connsiteY16" fmla="*/ 285752 h 286705"/>
                        <a:gd name="connsiteX17" fmla="*/ 146545 w 314902"/>
                        <a:gd name="connsiteY17" fmla="*/ 286514 h 286705"/>
                        <a:gd name="connsiteX18" fmla="*/ 168071 w 314902"/>
                        <a:gd name="connsiteY18" fmla="*/ 286704 h 286705"/>
                        <a:gd name="connsiteX19" fmla="*/ 203981 w 314902"/>
                        <a:gd name="connsiteY19" fmla="*/ 274417 h 286705"/>
                        <a:gd name="connsiteX20" fmla="*/ 285705 w 314902"/>
                        <a:gd name="connsiteY20" fmla="*/ 210028 h 286705"/>
                        <a:gd name="connsiteX21" fmla="*/ 289706 w 314902"/>
                        <a:gd name="connsiteY21" fmla="*/ 176500 h 286705"/>
                        <a:gd name="connsiteX22" fmla="*/ 256273 w 314902"/>
                        <a:gd name="connsiteY22" fmla="*/ 172499 h 286705"/>
                        <a:gd name="connsiteX23" fmla="*/ 313804 w 314902"/>
                        <a:gd name="connsiteY23" fmla="*/ 84107 h 286705"/>
                        <a:gd name="connsiteX24" fmla="*/ 249701 w 314902"/>
                        <a:gd name="connsiteY24" fmla="*/ 2764 h 286705"/>
                        <a:gd name="connsiteX25" fmla="*/ 245986 w 314902"/>
                        <a:gd name="connsiteY25" fmla="*/ 954 h 286705"/>
                        <a:gd name="connsiteX26" fmla="*/ 168262 w 314902"/>
                        <a:gd name="connsiteY26" fmla="*/ 192 h 286705"/>
                        <a:gd name="connsiteX27" fmla="*/ 146735 w 314902"/>
                        <a:gd name="connsiteY27" fmla="*/ 2 h 286705"/>
                        <a:gd name="connsiteX28" fmla="*/ 110826 w 314902"/>
                        <a:gd name="connsiteY28" fmla="*/ 12289 h 286705"/>
                        <a:gd name="connsiteX29" fmla="*/ 29102 w 314902"/>
                        <a:gd name="connsiteY29" fmla="*/ 76678 h 286705"/>
                        <a:gd name="connsiteX30" fmla="*/ 25101 w 314902"/>
                        <a:gd name="connsiteY30" fmla="*/ 110206 h 286705"/>
                        <a:gd name="connsiteX31" fmla="*/ 58534 w 314902"/>
                        <a:gd name="connsiteY31" fmla="*/ 114206 h 286705"/>
                        <a:gd name="connsiteX32" fmla="*/ 126066 w 314902"/>
                        <a:gd name="connsiteY32" fmla="*/ 61533 h 286705"/>
                        <a:gd name="connsiteX33" fmla="*/ 137782 w 314902"/>
                        <a:gd name="connsiteY33" fmla="*/ 57533 h 286705"/>
                        <a:gd name="connsiteX34" fmla="*/ 186074 w 314902"/>
                        <a:gd name="connsiteY34" fmla="*/ 57533 h 286705"/>
                        <a:gd name="connsiteX35" fmla="*/ 197980 w 314902"/>
                        <a:gd name="connsiteY35" fmla="*/ 69534 h 286705"/>
                        <a:gd name="connsiteX36" fmla="*/ 186074 w 314902"/>
                        <a:gd name="connsiteY36" fmla="*/ 81440 h 286705"/>
                        <a:gd name="connsiteX37" fmla="*/ 145592 w 314902"/>
                        <a:gd name="connsiteY37" fmla="*/ 81440 h 286705"/>
                        <a:gd name="connsiteX38" fmla="*/ 121780 w 314902"/>
                        <a:gd name="connsiteY38" fmla="*/ 105158 h 286705"/>
                        <a:gd name="connsiteX39" fmla="*/ 145592 w 314902"/>
                        <a:gd name="connsiteY39" fmla="*/ 128970 h 286705"/>
                        <a:gd name="connsiteX40" fmla="*/ 212077 w 314902"/>
                        <a:gd name="connsiteY40" fmla="*/ 128970 h 286705"/>
                        <a:gd name="connsiteX41" fmla="*/ 244557 w 314902"/>
                        <a:gd name="connsiteY41" fmla="*/ 128970 h 286705"/>
                        <a:gd name="connsiteX42" fmla="*/ 279895 w 314902"/>
                        <a:gd name="connsiteY42" fmla="*/ 116873 h 286705"/>
                        <a:gd name="connsiteX43" fmla="*/ 313042 w 314902"/>
                        <a:gd name="connsiteY43" fmla="*/ 90965 h 286705"/>
                        <a:gd name="connsiteX44" fmla="*/ 313899 w 314902"/>
                        <a:gd name="connsiteY44" fmla="*/ 84298 h 28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314902" h="286705">
                          <a:moveTo>
                            <a:pt x="256368" y="172690"/>
                          </a:moveTo>
                          <a:lnTo>
                            <a:pt x="188836" y="225363"/>
                          </a:lnTo>
                          <a:cubicBezTo>
                            <a:pt x="185502" y="227935"/>
                            <a:pt x="181311" y="229364"/>
                            <a:pt x="177120" y="229364"/>
                          </a:cubicBezTo>
                          <a:lnTo>
                            <a:pt x="128828" y="229364"/>
                          </a:lnTo>
                          <a:cubicBezTo>
                            <a:pt x="122256" y="229364"/>
                            <a:pt x="116922" y="223934"/>
                            <a:pt x="116922" y="217362"/>
                          </a:cubicBezTo>
                          <a:cubicBezTo>
                            <a:pt x="116922" y="210790"/>
                            <a:pt x="122256" y="205456"/>
                            <a:pt x="128828" y="205456"/>
                          </a:cubicBezTo>
                          <a:lnTo>
                            <a:pt x="169310" y="205456"/>
                          </a:lnTo>
                          <a:cubicBezTo>
                            <a:pt x="182454" y="205456"/>
                            <a:pt x="193122" y="194883"/>
                            <a:pt x="193122" y="181739"/>
                          </a:cubicBezTo>
                          <a:cubicBezTo>
                            <a:pt x="193122" y="168594"/>
                            <a:pt x="182454" y="157926"/>
                            <a:pt x="169310" y="157926"/>
                          </a:cubicBezTo>
                          <a:lnTo>
                            <a:pt x="76631" y="157926"/>
                          </a:lnTo>
                          <a:cubicBezTo>
                            <a:pt x="76631" y="157926"/>
                            <a:pt x="76631" y="157926"/>
                            <a:pt x="76631" y="157926"/>
                          </a:cubicBezTo>
                          <a:lnTo>
                            <a:pt x="70345" y="157926"/>
                          </a:lnTo>
                          <a:cubicBezTo>
                            <a:pt x="57581" y="157926"/>
                            <a:pt x="45104" y="162212"/>
                            <a:pt x="35007" y="170023"/>
                          </a:cubicBezTo>
                          <a:lnTo>
                            <a:pt x="1860" y="195931"/>
                          </a:lnTo>
                          <a:cubicBezTo>
                            <a:pt x="-235" y="197550"/>
                            <a:pt x="-616" y="200598"/>
                            <a:pt x="1003" y="202598"/>
                          </a:cubicBezTo>
                          <a:lnTo>
                            <a:pt x="65106" y="283942"/>
                          </a:lnTo>
                          <a:cubicBezTo>
                            <a:pt x="65963" y="285085"/>
                            <a:pt x="67392" y="285752"/>
                            <a:pt x="68821" y="285752"/>
                          </a:cubicBezTo>
                          <a:lnTo>
                            <a:pt x="146545" y="286514"/>
                          </a:lnTo>
                          <a:lnTo>
                            <a:pt x="168071" y="286704"/>
                          </a:lnTo>
                          <a:cubicBezTo>
                            <a:pt x="181121" y="286799"/>
                            <a:pt x="193789" y="282513"/>
                            <a:pt x="203981" y="274417"/>
                          </a:cubicBezTo>
                          <a:lnTo>
                            <a:pt x="285705" y="210028"/>
                          </a:lnTo>
                          <a:cubicBezTo>
                            <a:pt x="296087" y="201836"/>
                            <a:pt x="297802" y="186882"/>
                            <a:pt x="289706" y="176500"/>
                          </a:cubicBezTo>
                          <a:cubicBezTo>
                            <a:pt x="281609" y="166213"/>
                            <a:pt x="266655" y="164403"/>
                            <a:pt x="256273" y="172499"/>
                          </a:cubicBezTo>
                          <a:close/>
                          <a:moveTo>
                            <a:pt x="313804" y="84107"/>
                          </a:moveTo>
                          <a:lnTo>
                            <a:pt x="249701" y="2764"/>
                          </a:lnTo>
                          <a:cubicBezTo>
                            <a:pt x="248843" y="1621"/>
                            <a:pt x="247415" y="954"/>
                            <a:pt x="245986" y="954"/>
                          </a:cubicBezTo>
                          <a:lnTo>
                            <a:pt x="168262" y="192"/>
                          </a:lnTo>
                          <a:lnTo>
                            <a:pt x="146735" y="2"/>
                          </a:lnTo>
                          <a:cubicBezTo>
                            <a:pt x="133686" y="-94"/>
                            <a:pt x="121018" y="4193"/>
                            <a:pt x="110826" y="12289"/>
                          </a:cubicBezTo>
                          <a:lnTo>
                            <a:pt x="29102" y="76678"/>
                          </a:lnTo>
                          <a:cubicBezTo>
                            <a:pt x="18719" y="84869"/>
                            <a:pt x="17005" y="99824"/>
                            <a:pt x="25101" y="110206"/>
                          </a:cubicBezTo>
                          <a:cubicBezTo>
                            <a:pt x="33197" y="120493"/>
                            <a:pt x="48152" y="122303"/>
                            <a:pt x="58534" y="114206"/>
                          </a:cubicBezTo>
                          <a:lnTo>
                            <a:pt x="126066" y="61533"/>
                          </a:lnTo>
                          <a:cubicBezTo>
                            <a:pt x="129400" y="58961"/>
                            <a:pt x="133591" y="57533"/>
                            <a:pt x="137782" y="57533"/>
                          </a:cubicBezTo>
                          <a:lnTo>
                            <a:pt x="186074" y="57533"/>
                          </a:lnTo>
                          <a:cubicBezTo>
                            <a:pt x="192646" y="57533"/>
                            <a:pt x="197980" y="62962"/>
                            <a:pt x="197980" y="69534"/>
                          </a:cubicBezTo>
                          <a:cubicBezTo>
                            <a:pt x="197980" y="76106"/>
                            <a:pt x="192646" y="81440"/>
                            <a:pt x="186074" y="81440"/>
                          </a:cubicBezTo>
                          <a:lnTo>
                            <a:pt x="145592" y="81440"/>
                          </a:lnTo>
                          <a:cubicBezTo>
                            <a:pt x="132448" y="81440"/>
                            <a:pt x="121780" y="92013"/>
                            <a:pt x="121780" y="105158"/>
                          </a:cubicBezTo>
                          <a:cubicBezTo>
                            <a:pt x="121780" y="118302"/>
                            <a:pt x="132448" y="128970"/>
                            <a:pt x="145592" y="128970"/>
                          </a:cubicBezTo>
                          <a:lnTo>
                            <a:pt x="212077" y="128970"/>
                          </a:lnTo>
                          <a:cubicBezTo>
                            <a:pt x="212077" y="128970"/>
                            <a:pt x="244557" y="128970"/>
                            <a:pt x="244557" y="128970"/>
                          </a:cubicBezTo>
                          <a:cubicBezTo>
                            <a:pt x="257321" y="128970"/>
                            <a:pt x="269798" y="124684"/>
                            <a:pt x="279895" y="116873"/>
                          </a:cubicBezTo>
                          <a:lnTo>
                            <a:pt x="313042" y="90965"/>
                          </a:lnTo>
                          <a:cubicBezTo>
                            <a:pt x="315137" y="89346"/>
                            <a:pt x="315518" y="86298"/>
                            <a:pt x="313899" y="84298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8" name="자유형: 도형 107">
                      <a:extLst>
                        <a:ext uri="{FF2B5EF4-FFF2-40B4-BE49-F238E27FC236}">
                          <a16:creationId xmlns:a16="http://schemas.microsoft.com/office/drawing/2014/main" id="{36769247-8D8B-CF79-AF5B-BCAE56E2A1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6498" y="2003591"/>
                      <a:ext cx="396985" cy="345836"/>
                    </a:xfrm>
                    <a:custGeom>
                      <a:avLst/>
                      <a:gdLst>
                        <a:gd name="connsiteX0" fmla="*/ 23423 w 396985"/>
                        <a:gd name="connsiteY0" fmla="*/ 246880 h 345836"/>
                        <a:gd name="connsiteX1" fmla="*/ 16756 w 396985"/>
                        <a:gd name="connsiteY1" fmla="*/ 246118 h 345836"/>
                        <a:gd name="connsiteX2" fmla="*/ 1802 w 396985"/>
                        <a:gd name="connsiteY2" fmla="*/ 257929 h 345836"/>
                        <a:gd name="connsiteX3" fmla="*/ 1040 w 396985"/>
                        <a:gd name="connsiteY3" fmla="*/ 264597 h 345836"/>
                        <a:gd name="connsiteX4" fmla="*/ 63619 w 396985"/>
                        <a:gd name="connsiteY4" fmla="*/ 344035 h 345836"/>
                        <a:gd name="connsiteX5" fmla="*/ 70286 w 396985"/>
                        <a:gd name="connsiteY5" fmla="*/ 344797 h 345836"/>
                        <a:gd name="connsiteX6" fmla="*/ 85241 w 396985"/>
                        <a:gd name="connsiteY6" fmla="*/ 332986 h 345836"/>
                        <a:gd name="connsiteX7" fmla="*/ 86003 w 396985"/>
                        <a:gd name="connsiteY7" fmla="*/ 326318 h 345836"/>
                        <a:gd name="connsiteX8" fmla="*/ 23423 w 396985"/>
                        <a:gd name="connsiteY8" fmla="*/ 246880 h 345836"/>
                        <a:gd name="connsiteX9" fmla="*/ 395946 w 396985"/>
                        <a:gd name="connsiteY9" fmla="*/ 81240 h 345836"/>
                        <a:gd name="connsiteX10" fmla="*/ 333367 w 396985"/>
                        <a:gd name="connsiteY10" fmla="*/ 1802 h 345836"/>
                        <a:gd name="connsiteX11" fmla="*/ 326699 w 396985"/>
                        <a:gd name="connsiteY11" fmla="*/ 1040 h 345836"/>
                        <a:gd name="connsiteX12" fmla="*/ 311745 w 396985"/>
                        <a:gd name="connsiteY12" fmla="*/ 12851 h 345836"/>
                        <a:gd name="connsiteX13" fmla="*/ 310983 w 396985"/>
                        <a:gd name="connsiteY13" fmla="*/ 19518 h 345836"/>
                        <a:gd name="connsiteX14" fmla="*/ 373562 w 396985"/>
                        <a:gd name="connsiteY14" fmla="*/ 98957 h 345836"/>
                        <a:gd name="connsiteX15" fmla="*/ 380230 w 396985"/>
                        <a:gd name="connsiteY15" fmla="*/ 99719 h 345836"/>
                        <a:gd name="connsiteX16" fmla="*/ 395184 w 396985"/>
                        <a:gd name="connsiteY16" fmla="*/ 87908 h 345836"/>
                        <a:gd name="connsiteX17" fmla="*/ 395946 w 396985"/>
                        <a:gd name="connsiteY17" fmla="*/ 81240 h 3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96985" h="345836">
                          <a:moveTo>
                            <a:pt x="23423" y="246880"/>
                          </a:moveTo>
                          <a:cubicBezTo>
                            <a:pt x="21804" y="244784"/>
                            <a:pt x="18756" y="244499"/>
                            <a:pt x="16756" y="246118"/>
                          </a:cubicBezTo>
                          <a:lnTo>
                            <a:pt x="1802" y="257929"/>
                          </a:lnTo>
                          <a:cubicBezTo>
                            <a:pt x="-294" y="259548"/>
                            <a:pt x="-580" y="262596"/>
                            <a:pt x="1040" y="264597"/>
                          </a:cubicBezTo>
                          <a:lnTo>
                            <a:pt x="63619" y="344035"/>
                          </a:lnTo>
                          <a:cubicBezTo>
                            <a:pt x="65238" y="346130"/>
                            <a:pt x="68286" y="346416"/>
                            <a:pt x="70286" y="344797"/>
                          </a:cubicBezTo>
                          <a:lnTo>
                            <a:pt x="85241" y="332986"/>
                          </a:lnTo>
                          <a:cubicBezTo>
                            <a:pt x="87336" y="331367"/>
                            <a:pt x="87622" y="328319"/>
                            <a:pt x="86003" y="326318"/>
                          </a:cubicBezTo>
                          <a:lnTo>
                            <a:pt x="23423" y="246880"/>
                          </a:lnTo>
                          <a:close/>
                          <a:moveTo>
                            <a:pt x="395946" y="81240"/>
                          </a:moveTo>
                          <a:lnTo>
                            <a:pt x="333367" y="1802"/>
                          </a:lnTo>
                          <a:cubicBezTo>
                            <a:pt x="331748" y="-294"/>
                            <a:pt x="328700" y="-580"/>
                            <a:pt x="326699" y="1040"/>
                          </a:cubicBezTo>
                          <a:lnTo>
                            <a:pt x="311745" y="12851"/>
                          </a:lnTo>
                          <a:cubicBezTo>
                            <a:pt x="309650" y="14470"/>
                            <a:pt x="309364" y="17518"/>
                            <a:pt x="310983" y="19518"/>
                          </a:cubicBezTo>
                          <a:lnTo>
                            <a:pt x="373562" y="98957"/>
                          </a:lnTo>
                          <a:cubicBezTo>
                            <a:pt x="375182" y="101052"/>
                            <a:pt x="378230" y="101338"/>
                            <a:pt x="380230" y="99719"/>
                          </a:cubicBezTo>
                          <a:lnTo>
                            <a:pt x="395184" y="87908"/>
                          </a:lnTo>
                          <a:cubicBezTo>
                            <a:pt x="397280" y="86288"/>
                            <a:pt x="397565" y="83240"/>
                            <a:pt x="395946" y="8124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62" name="5">
                <a:extLst>
                  <a:ext uri="{FF2B5EF4-FFF2-40B4-BE49-F238E27FC236}">
                    <a16:creationId xmlns:a16="http://schemas.microsoft.com/office/drawing/2014/main" id="{189FF7A8-5E8F-81F2-A66B-9D3E0DA04145}"/>
                  </a:ext>
                </a:extLst>
              </p:cNvPr>
              <p:cNvGrpSpPr/>
              <p:nvPr/>
            </p:nvGrpSpPr>
            <p:grpSpPr>
              <a:xfrm>
                <a:off x="487425" y="5172181"/>
                <a:ext cx="4812450" cy="908320"/>
                <a:chOff x="487425" y="5172181"/>
                <a:chExt cx="4812450" cy="908320"/>
              </a:xfrm>
            </p:grpSpPr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256B2426-8499-CB3D-3EDD-1A432797D408}"/>
                    </a:ext>
                  </a:extLst>
                </p:cNvPr>
                <p:cNvSpPr/>
                <p:nvPr/>
              </p:nvSpPr>
              <p:spPr>
                <a:xfrm>
                  <a:off x="487425" y="524199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8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9"/>
                        <a:pt x="4079813" y="691001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8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8316DCFF-F75D-D28B-5256-01CD85CFF1F8}"/>
                    </a:ext>
                  </a:extLst>
                </p:cNvPr>
                <p:cNvSpPr txBox="1"/>
                <p:nvPr/>
              </p:nvSpPr>
              <p:spPr>
                <a:xfrm>
                  <a:off x="1271253" y="5379636"/>
                  <a:ext cx="293990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교사 교육과정 자율성과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실행 지원을 위한 문서 체제 정교화</a:t>
                  </a:r>
                </a:p>
              </p:txBody>
            </p: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DC91997C-D51E-596D-9915-057EABA3CE6B}"/>
                    </a:ext>
                  </a:extLst>
                </p:cNvPr>
                <p:cNvGrpSpPr/>
                <p:nvPr/>
              </p:nvGrpSpPr>
              <p:grpSpPr>
                <a:xfrm>
                  <a:off x="4400549" y="5172181"/>
                  <a:ext cx="899326" cy="908320"/>
                  <a:chOff x="4400549" y="5172181"/>
                  <a:chExt cx="899326" cy="908320"/>
                </a:xfrm>
              </p:grpSpPr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6C21E5D3-0E19-B2A9-25DF-3540AC94B58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517218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97" name="타원 96">
                      <a:extLst>
                        <a:ext uri="{FF2B5EF4-FFF2-40B4-BE49-F238E27FC236}">
                          <a16:creationId xmlns:a16="http://schemas.microsoft.com/office/drawing/2014/main" id="{FB212890-AE1E-9202-9A62-B63A48C89D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98" name="타원 97">
                      <a:extLst>
                        <a:ext uri="{FF2B5EF4-FFF2-40B4-BE49-F238E27FC236}">
                          <a16:creationId xmlns:a16="http://schemas.microsoft.com/office/drawing/2014/main" id="{1C5F62D5-A046-F1EB-1B28-FC2CBC461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7" name="그래픽 253">
                    <a:extLst>
                      <a:ext uri="{FF2B5EF4-FFF2-40B4-BE49-F238E27FC236}">
                        <a16:creationId xmlns:a16="http://schemas.microsoft.com/office/drawing/2014/main" id="{2EE5B3B0-B2A2-446C-8996-E47452238A70}"/>
                      </a:ext>
                    </a:extLst>
                  </p:cNvPr>
                  <p:cNvGrpSpPr/>
                  <p:nvPr/>
                </p:nvGrpSpPr>
                <p:grpSpPr>
                  <a:xfrm>
                    <a:off x="4659350" y="5431407"/>
                    <a:ext cx="442874" cy="389868"/>
                    <a:chOff x="10353774" y="1351980"/>
                    <a:chExt cx="401664" cy="353591"/>
                  </a:xfrm>
                </p:grpSpPr>
                <p:sp>
                  <p:nvSpPr>
                    <p:cNvPr id="88" name="자유형: 도형 87">
                      <a:extLst>
                        <a:ext uri="{FF2B5EF4-FFF2-40B4-BE49-F238E27FC236}">
                          <a16:creationId xmlns:a16="http://schemas.microsoft.com/office/drawing/2014/main" id="{26CED6E7-AD8D-82D7-A1D7-3EC4A0492D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3774" y="1351980"/>
                      <a:ext cx="364045" cy="353591"/>
                    </a:xfrm>
                    <a:custGeom>
                      <a:avLst/>
                      <a:gdLst>
                        <a:gd name="connsiteX0" fmla="*/ 292894 w 364045"/>
                        <a:gd name="connsiteY0" fmla="*/ 185738 h 353590"/>
                        <a:gd name="connsiteX1" fmla="*/ 280988 w 364045"/>
                        <a:gd name="connsiteY1" fmla="*/ 173831 h 353590"/>
                        <a:gd name="connsiteX2" fmla="*/ 166688 w 364045"/>
                        <a:gd name="connsiteY2" fmla="*/ 173831 h 353590"/>
                        <a:gd name="connsiteX3" fmla="*/ 154781 w 364045"/>
                        <a:gd name="connsiteY3" fmla="*/ 185738 h 353590"/>
                        <a:gd name="connsiteX4" fmla="*/ 166688 w 364045"/>
                        <a:gd name="connsiteY4" fmla="*/ 197644 h 353590"/>
                        <a:gd name="connsiteX5" fmla="*/ 280988 w 364045"/>
                        <a:gd name="connsiteY5" fmla="*/ 197644 h 353590"/>
                        <a:gd name="connsiteX6" fmla="*/ 292894 w 364045"/>
                        <a:gd name="connsiteY6" fmla="*/ 185738 h 353590"/>
                        <a:gd name="connsiteX7" fmla="*/ 47625 w 364045"/>
                        <a:gd name="connsiteY7" fmla="*/ 276225 h 353590"/>
                        <a:gd name="connsiteX8" fmla="*/ 38100 w 364045"/>
                        <a:gd name="connsiteY8" fmla="*/ 266700 h 353590"/>
                        <a:gd name="connsiteX9" fmla="*/ 38100 w 364045"/>
                        <a:gd name="connsiteY9" fmla="*/ 104775 h 353590"/>
                        <a:gd name="connsiteX10" fmla="*/ 47625 w 364045"/>
                        <a:gd name="connsiteY10" fmla="*/ 95250 h 353590"/>
                        <a:gd name="connsiteX11" fmla="*/ 295275 w 364045"/>
                        <a:gd name="connsiteY11" fmla="*/ 95250 h 353590"/>
                        <a:gd name="connsiteX12" fmla="*/ 304800 w 364045"/>
                        <a:gd name="connsiteY12" fmla="*/ 104775 h 353590"/>
                        <a:gd name="connsiteX13" fmla="*/ 304800 w 364045"/>
                        <a:gd name="connsiteY13" fmla="*/ 194500 h 353590"/>
                        <a:gd name="connsiteX14" fmla="*/ 342900 w 364045"/>
                        <a:gd name="connsiteY14" fmla="*/ 156400 h 353590"/>
                        <a:gd name="connsiteX15" fmla="*/ 342900 w 364045"/>
                        <a:gd name="connsiteY15" fmla="*/ 38100 h 353590"/>
                        <a:gd name="connsiteX16" fmla="*/ 304800 w 364045"/>
                        <a:gd name="connsiteY16" fmla="*/ 0 h 353590"/>
                        <a:gd name="connsiteX17" fmla="*/ 38100 w 364045"/>
                        <a:gd name="connsiteY17" fmla="*/ 0 h 353590"/>
                        <a:gd name="connsiteX18" fmla="*/ 0 w 364045"/>
                        <a:gd name="connsiteY18" fmla="*/ 38100 h 353590"/>
                        <a:gd name="connsiteX19" fmla="*/ 0 w 364045"/>
                        <a:gd name="connsiteY19" fmla="*/ 276225 h 353590"/>
                        <a:gd name="connsiteX20" fmla="*/ 38100 w 364045"/>
                        <a:gd name="connsiteY20" fmla="*/ 314325 h 353590"/>
                        <a:gd name="connsiteX21" fmla="*/ 193548 w 364045"/>
                        <a:gd name="connsiteY21" fmla="*/ 314325 h 353590"/>
                        <a:gd name="connsiteX22" fmla="*/ 201454 w 364045"/>
                        <a:gd name="connsiteY22" fmla="*/ 297847 h 353590"/>
                        <a:gd name="connsiteX23" fmla="*/ 214503 w 364045"/>
                        <a:gd name="connsiteY23" fmla="*/ 284797 h 353590"/>
                        <a:gd name="connsiteX24" fmla="*/ 223075 w 364045"/>
                        <a:gd name="connsiteY24" fmla="*/ 276225 h 353590"/>
                        <a:gd name="connsiteX25" fmla="*/ 47625 w 364045"/>
                        <a:gd name="connsiteY25" fmla="*/ 276225 h 353590"/>
                        <a:gd name="connsiteX26" fmla="*/ 114300 w 364045"/>
                        <a:gd name="connsiteY26" fmla="*/ 33338 h 353590"/>
                        <a:gd name="connsiteX27" fmla="*/ 152400 w 364045"/>
                        <a:gd name="connsiteY27" fmla="*/ 33338 h 353590"/>
                        <a:gd name="connsiteX28" fmla="*/ 166688 w 364045"/>
                        <a:gd name="connsiteY28" fmla="*/ 47625 h 353590"/>
                        <a:gd name="connsiteX29" fmla="*/ 152400 w 364045"/>
                        <a:gd name="connsiteY29" fmla="*/ 61913 h 353590"/>
                        <a:gd name="connsiteX30" fmla="*/ 114300 w 364045"/>
                        <a:gd name="connsiteY30" fmla="*/ 61913 h 353590"/>
                        <a:gd name="connsiteX31" fmla="*/ 100013 w 364045"/>
                        <a:gd name="connsiteY31" fmla="*/ 47625 h 353590"/>
                        <a:gd name="connsiteX32" fmla="*/ 114300 w 364045"/>
                        <a:gd name="connsiteY32" fmla="*/ 33338 h 353590"/>
                        <a:gd name="connsiteX33" fmla="*/ 57150 w 364045"/>
                        <a:gd name="connsiteY33" fmla="*/ 28575 h 353590"/>
                        <a:gd name="connsiteX34" fmla="*/ 76200 w 364045"/>
                        <a:gd name="connsiteY34" fmla="*/ 47625 h 353590"/>
                        <a:gd name="connsiteX35" fmla="*/ 57150 w 364045"/>
                        <a:gd name="connsiteY35" fmla="*/ 66675 h 353590"/>
                        <a:gd name="connsiteX36" fmla="*/ 38100 w 364045"/>
                        <a:gd name="connsiteY36" fmla="*/ 47625 h 353590"/>
                        <a:gd name="connsiteX37" fmla="*/ 57150 w 364045"/>
                        <a:gd name="connsiteY37" fmla="*/ 28575 h 353590"/>
                        <a:gd name="connsiteX38" fmla="*/ 362617 w 364045"/>
                        <a:gd name="connsiteY38" fmla="*/ 231838 h 353590"/>
                        <a:gd name="connsiteX39" fmla="*/ 335280 w 364045"/>
                        <a:gd name="connsiteY39" fmla="*/ 204502 h 353590"/>
                        <a:gd name="connsiteX40" fmla="*/ 328517 w 364045"/>
                        <a:gd name="connsiteY40" fmla="*/ 204502 h 353590"/>
                        <a:gd name="connsiteX41" fmla="*/ 251936 w 364045"/>
                        <a:gd name="connsiteY41" fmla="*/ 281083 h 353590"/>
                        <a:gd name="connsiteX42" fmla="*/ 251936 w 364045"/>
                        <a:gd name="connsiteY42" fmla="*/ 287846 h 353590"/>
                        <a:gd name="connsiteX43" fmla="*/ 279273 w 364045"/>
                        <a:gd name="connsiteY43" fmla="*/ 315182 h 353590"/>
                        <a:gd name="connsiteX44" fmla="*/ 286036 w 364045"/>
                        <a:gd name="connsiteY44" fmla="*/ 315182 h 353590"/>
                        <a:gd name="connsiteX45" fmla="*/ 362617 w 364045"/>
                        <a:gd name="connsiteY45" fmla="*/ 238601 h 353590"/>
                        <a:gd name="connsiteX46" fmla="*/ 362617 w 364045"/>
                        <a:gd name="connsiteY46" fmla="*/ 231838 h 353590"/>
                        <a:gd name="connsiteX47" fmla="*/ 234791 w 364045"/>
                        <a:gd name="connsiteY47" fmla="*/ 304991 h 353590"/>
                        <a:gd name="connsiteX48" fmla="*/ 228124 w 364045"/>
                        <a:gd name="connsiteY48" fmla="*/ 304991 h 353590"/>
                        <a:gd name="connsiteX49" fmla="*/ 218408 w 364045"/>
                        <a:gd name="connsiteY49" fmla="*/ 314611 h 353590"/>
                        <a:gd name="connsiteX50" fmla="*/ 217075 w 364045"/>
                        <a:gd name="connsiteY50" fmla="*/ 317563 h 353590"/>
                        <a:gd name="connsiteX51" fmla="*/ 214693 w 364045"/>
                        <a:gd name="connsiteY51" fmla="*/ 348425 h 353590"/>
                        <a:gd name="connsiteX52" fmla="*/ 220027 w 364045"/>
                        <a:gd name="connsiteY52" fmla="*/ 353568 h 353590"/>
                        <a:gd name="connsiteX53" fmla="*/ 249650 w 364045"/>
                        <a:gd name="connsiteY53" fmla="*/ 350139 h 353590"/>
                        <a:gd name="connsiteX54" fmla="*/ 252508 w 364045"/>
                        <a:gd name="connsiteY54" fmla="*/ 348805 h 353590"/>
                        <a:gd name="connsiteX55" fmla="*/ 262223 w 364045"/>
                        <a:gd name="connsiteY55" fmla="*/ 339090 h 353590"/>
                        <a:gd name="connsiteX56" fmla="*/ 262223 w 364045"/>
                        <a:gd name="connsiteY56" fmla="*/ 332327 h 353590"/>
                        <a:gd name="connsiteX57" fmla="*/ 234886 w 364045"/>
                        <a:gd name="connsiteY57" fmla="*/ 304991 h 353590"/>
                        <a:gd name="connsiteX58" fmla="*/ 71533 w 364045"/>
                        <a:gd name="connsiteY58" fmla="*/ 221456 h 353590"/>
                        <a:gd name="connsiteX59" fmla="*/ 59626 w 364045"/>
                        <a:gd name="connsiteY59" fmla="*/ 233363 h 353590"/>
                        <a:gd name="connsiteX60" fmla="*/ 71533 w 364045"/>
                        <a:gd name="connsiteY60" fmla="*/ 245269 h 353590"/>
                        <a:gd name="connsiteX61" fmla="*/ 242983 w 364045"/>
                        <a:gd name="connsiteY61" fmla="*/ 245269 h 353590"/>
                        <a:gd name="connsiteX62" fmla="*/ 254889 w 364045"/>
                        <a:gd name="connsiteY62" fmla="*/ 233363 h 353590"/>
                        <a:gd name="connsiteX63" fmla="*/ 242983 w 364045"/>
                        <a:gd name="connsiteY63" fmla="*/ 221456 h 353590"/>
                        <a:gd name="connsiteX64" fmla="*/ 71533 w 364045"/>
                        <a:gd name="connsiteY64" fmla="*/ 221456 h 353590"/>
                        <a:gd name="connsiteX65" fmla="*/ 281083 w 364045"/>
                        <a:gd name="connsiteY65" fmla="*/ 126206 h 353590"/>
                        <a:gd name="connsiteX66" fmla="*/ 166783 w 364045"/>
                        <a:gd name="connsiteY66" fmla="*/ 126206 h 353590"/>
                        <a:gd name="connsiteX67" fmla="*/ 154876 w 364045"/>
                        <a:gd name="connsiteY67" fmla="*/ 138113 h 353590"/>
                        <a:gd name="connsiteX68" fmla="*/ 166783 w 364045"/>
                        <a:gd name="connsiteY68" fmla="*/ 150019 h 353590"/>
                        <a:gd name="connsiteX69" fmla="*/ 281083 w 364045"/>
                        <a:gd name="connsiteY69" fmla="*/ 150019 h 353590"/>
                        <a:gd name="connsiteX70" fmla="*/ 292989 w 364045"/>
                        <a:gd name="connsiteY70" fmla="*/ 138113 h 353590"/>
                        <a:gd name="connsiteX71" fmla="*/ 281083 w 364045"/>
                        <a:gd name="connsiteY71" fmla="*/ 126206 h 35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364045" h="353590">
                          <a:moveTo>
                            <a:pt x="292894" y="185738"/>
                          </a:moveTo>
                          <a:cubicBezTo>
                            <a:pt x="292894" y="179165"/>
                            <a:pt x="287559" y="173831"/>
                            <a:pt x="280988" y="173831"/>
                          </a:cubicBezTo>
                          <a:lnTo>
                            <a:pt x="166688" y="173831"/>
                          </a:lnTo>
                          <a:cubicBezTo>
                            <a:pt x="160115" y="173831"/>
                            <a:pt x="154781" y="179165"/>
                            <a:pt x="154781" y="185738"/>
                          </a:cubicBezTo>
                          <a:cubicBezTo>
                            <a:pt x="154781" y="192310"/>
                            <a:pt x="160115" y="197644"/>
                            <a:pt x="166688" y="197644"/>
                          </a:cubicBezTo>
                          <a:lnTo>
                            <a:pt x="280988" y="197644"/>
                          </a:lnTo>
                          <a:cubicBezTo>
                            <a:pt x="287559" y="197644"/>
                            <a:pt x="292894" y="192310"/>
                            <a:pt x="292894" y="185738"/>
                          </a:cubicBezTo>
                          <a:close/>
                          <a:moveTo>
                            <a:pt x="47625" y="276225"/>
                          </a:moveTo>
                          <a:cubicBezTo>
                            <a:pt x="42386" y="276225"/>
                            <a:pt x="38100" y="271939"/>
                            <a:pt x="38100" y="266700"/>
                          </a:cubicBezTo>
                          <a:lnTo>
                            <a:pt x="38100" y="104775"/>
                          </a:lnTo>
                          <a:cubicBezTo>
                            <a:pt x="38100" y="99536"/>
                            <a:pt x="42386" y="95250"/>
                            <a:pt x="47625" y="95250"/>
                          </a:cubicBezTo>
                          <a:lnTo>
                            <a:pt x="295275" y="95250"/>
                          </a:lnTo>
                          <a:cubicBezTo>
                            <a:pt x="300514" y="95250"/>
                            <a:pt x="304800" y="99536"/>
                            <a:pt x="304800" y="104775"/>
                          </a:cubicBezTo>
                          <a:lnTo>
                            <a:pt x="304800" y="194500"/>
                          </a:lnTo>
                          <a:lnTo>
                            <a:pt x="342900" y="156400"/>
                          </a:lnTo>
                          <a:lnTo>
                            <a:pt x="342900" y="38100"/>
                          </a:lnTo>
                          <a:cubicBezTo>
                            <a:pt x="342900" y="17050"/>
                            <a:pt x="325850" y="0"/>
                            <a:pt x="304800" y="0"/>
                          </a:cubicBezTo>
                          <a:lnTo>
                            <a:pt x="38100" y="0"/>
                          </a:lnTo>
                          <a:cubicBezTo>
                            <a:pt x="17050" y="0"/>
                            <a:pt x="0" y="17050"/>
                            <a:pt x="0" y="38100"/>
                          </a:cubicBezTo>
                          <a:lnTo>
                            <a:pt x="0" y="276225"/>
                          </a:lnTo>
                          <a:cubicBezTo>
                            <a:pt x="0" y="297275"/>
                            <a:pt x="17050" y="314325"/>
                            <a:pt x="38100" y="314325"/>
                          </a:cubicBezTo>
                          <a:lnTo>
                            <a:pt x="193548" y="314325"/>
                          </a:lnTo>
                          <a:cubicBezTo>
                            <a:pt x="194310" y="308134"/>
                            <a:pt x="197072" y="302323"/>
                            <a:pt x="201454" y="297847"/>
                          </a:cubicBezTo>
                          <a:cubicBezTo>
                            <a:pt x="204883" y="294418"/>
                            <a:pt x="214503" y="284797"/>
                            <a:pt x="214503" y="284797"/>
                          </a:cubicBezTo>
                          <a:lnTo>
                            <a:pt x="223075" y="276225"/>
                          </a:lnTo>
                          <a:lnTo>
                            <a:pt x="47625" y="276225"/>
                          </a:lnTo>
                          <a:close/>
                          <a:moveTo>
                            <a:pt x="114300" y="33338"/>
                          </a:moveTo>
                          <a:lnTo>
                            <a:pt x="152400" y="33338"/>
                          </a:lnTo>
                          <a:cubicBezTo>
                            <a:pt x="160306" y="33338"/>
                            <a:pt x="166688" y="39719"/>
                            <a:pt x="166688" y="47625"/>
                          </a:cubicBezTo>
                          <a:cubicBezTo>
                            <a:pt x="166688" y="55531"/>
                            <a:pt x="160306" y="61913"/>
                            <a:pt x="152400" y="61913"/>
                          </a:cubicBezTo>
                          <a:lnTo>
                            <a:pt x="114300" y="61913"/>
                          </a:lnTo>
                          <a:cubicBezTo>
                            <a:pt x="106394" y="61913"/>
                            <a:pt x="100013" y="55531"/>
                            <a:pt x="100013" y="47625"/>
                          </a:cubicBezTo>
                          <a:cubicBezTo>
                            <a:pt x="100013" y="39719"/>
                            <a:pt x="106394" y="33338"/>
                            <a:pt x="114300" y="33338"/>
                          </a:cubicBezTo>
                          <a:close/>
                          <a:moveTo>
                            <a:pt x="57150" y="28575"/>
                          </a:moveTo>
                          <a:cubicBezTo>
                            <a:pt x="67627" y="28575"/>
                            <a:pt x="76200" y="37147"/>
                            <a:pt x="76200" y="47625"/>
                          </a:cubicBezTo>
                          <a:cubicBezTo>
                            <a:pt x="76200" y="58102"/>
                            <a:pt x="67627" y="66675"/>
                            <a:pt x="57150" y="66675"/>
                          </a:cubicBezTo>
                          <a:cubicBezTo>
                            <a:pt x="46672" y="66675"/>
                            <a:pt x="38100" y="58102"/>
                            <a:pt x="38100" y="47625"/>
                          </a:cubicBezTo>
                          <a:cubicBezTo>
                            <a:pt x="38100" y="37147"/>
                            <a:pt x="46672" y="28575"/>
                            <a:pt x="57150" y="28575"/>
                          </a:cubicBezTo>
                          <a:close/>
                          <a:moveTo>
                            <a:pt x="362617" y="231838"/>
                          </a:moveTo>
                          <a:lnTo>
                            <a:pt x="335280" y="204502"/>
                          </a:lnTo>
                          <a:cubicBezTo>
                            <a:pt x="333375" y="202597"/>
                            <a:pt x="330422" y="202597"/>
                            <a:pt x="328517" y="204502"/>
                          </a:cubicBezTo>
                          <a:lnTo>
                            <a:pt x="251936" y="281083"/>
                          </a:lnTo>
                          <a:cubicBezTo>
                            <a:pt x="250031" y="282988"/>
                            <a:pt x="250031" y="285941"/>
                            <a:pt x="251936" y="287846"/>
                          </a:cubicBezTo>
                          <a:lnTo>
                            <a:pt x="279273" y="315182"/>
                          </a:lnTo>
                          <a:cubicBezTo>
                            <a:pt x="281178" y="317087"/>
                            <a:pt x="284131" y="317087"/>
                            <a:pt x="286036" y="315182"/>
                          </a:cubicBezTo>
                          <a:lnTo>
                            <a:pt x="362617" y="238601"/>
                          </a:lnTo>
                          <a:cubicBezTo>
                            <a:pt x="364522" y="236696"/>
                            <a:pt x="364522" y="233743"/>
                            <a:pt x="362617" y="231838"/>
                          </a:cubicBezTo>
                          <a:close/>
                          <a:moveTo>
                            <a:pt x="234791" y="304991"/>
                          </a:moveTo>
                          <a:cubicBezTo>
                            <a:pt x="232981" y="303181"/>
                            <a:pt x="229933" y="303085"/>
                            <a:pt x="228124" y="304991"/>
                          </a:cubicBezTo>
                          <a:cubicBezTo>
                            <a:pt x="224980" y="308038"/>
                            <a:pt x="220599" y="312515"/>
                            <a:pt x="218408" y="314611"/>
                          </a:cubicBezTo>
                          <a:cubicBezTo>
                            <a:pt x="217646" y="315373"/>
                            <a:pt x="217170" y="316421"/>
                            <a:pt x="217075" y="317563"/>
                          </a:cubicBezTo>
                          <a:lnTo>
                            <a:pt x="214693" y="348425"/>
                          </a:lnTo>
                          <a:cubicBezTo>
                            <a:pt x="214503" y="351377"/>
                            <a:pt x="216979" y="353854"/>
                            <a:pt x="220027" y="353568"/>
                          </a:cubicBezTo>
                          <a:lnTo>
                            <a:pt x="249650" y="350139"/>
                          </a:lnTo>
                          <a:cubicBezTo>
                            <a:pt x="250698" y="350044"/>
                            <a:pt x="251746" y="349567"/>
                            <a:pt x="252508" y="348805"/>
                          </a:cubicBezTo>
                          <a:lnTo>
                            <a:pt x="262223" y="339090"/>
                          </a:lnTo>
                          <a:cubicBezTo>
                            <a:pt x="264128" y="337185"/>
                            <a:pt x="264128" y="334232"/>
                            <a:pt x="262223" y="332327"/>
                          </a:cubicBezTo>
                          <a:lnTo>
                            <a:pt x="234886" y="304991"/>
                          </a:lnTo>
                          <a:close/>
                          <a:moveTo>
                            <a:pt x="71533" y="221456"/>
                          </a:moveTo>
                          <a:cubicBezTo>
                            <a:pt x="64960" y="221456"/>
                            <a:pt x="59626" y="226790"/>
                            <a:pt x="59626" y="233363"/>
                          </a:cubicBezTo>
                          <a:cubicBezTo>
                            <a:pt x="59626" y="239935"/>
                            <a:pt x="64960" y="245269"/>
                            <a:pt x="71533" y="245269"/>
                          </a:cubicBezTo>
                          <a:lnTo>
                            <a:pt x="242983" y="245269"/>
                          </a:lnTo>
                          <a:cubicBezTo>
                            <a:pt x="249555" y="245269"/>
                            <a:pt x="254889" y="239935"/>
                            <a:pt x="254889" y="233363"/>
                          </a:cubicBezTo>
                          <a:cubicBezTo>
                            <a:pt x="254889" y="226790"/>
                            <a:pt x="249555" y="221456"/>
                            <a:pt x="242983" y="221456"/>
                          </a:cubicBezTo>
                          <a:lnTo>
                            <a:pt x="71533" y="221456"/>
                          </a:lnTo>
                          <a:close/>
                          <a:moveTo>
                            <a:pt x="281083" y="126206"/>
                          </a:moveTo>
                          <a:lnTo>
                            <a:pt x="166783" y="126206"/>
                          </a:lnTo>
                          <a:cubicBezTo>
                            <a:pt x="160210" y="126206"/>
                            <a:pt x="154876" y="131540"/>
                            <a:pt x="154876" y="138113"/>
                          </a:cubicBezTo>
                          <a:cubicBezTo>
                            <a:pt x="154876" y="144685"/>
                            <a:pt x="160210" y="150019"/>
                            <a:pt x="166783" y="150019"/>
                          </a:cubicBezTo>
                          <a:lnTo>
                            <a:pt x="281083" y="150019"/>
                          </a:lnTo>
                          <a:cubicBezTo>
                            <a:pt x="287655" y="150019"/>
                            <a:pt x="292989" y="144685"/>
                            <a:pt x="292989" y="138113"/>
                          </a:cubicBezTo>
                          <a:cubicBezTo>
                            <a:pt x="292989" y="131540"/>
                            <a:pt x="287655" y="126206"/>
                            <a:pt x="281083" y="126206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4D2A00A0-AAD0-42EE-BACE-4985F37CE4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0444" y="1475803"/>
                      <a:ext cx="334994" cy="92868"/>
                    </a:xfrm>
                    <a:custGeom>
                      <a:avLst/>
                      <a:gdLst>
                        <a:gd name="connsiteX0" fmla="*/ 47625 w 334994"/>
                        <a:gd name="connsiteY0" fmla="*/ 0 h 92868"/>
                        <a:gd name="connsiteX1" fmla="*/ 9525 w 334994"/>
                        <a:gd name="connsiteY1" fmla="*/ 0 h 92868"/>
                        <a:gd name="connsiteX2" fmla="*/ 0 w 334994"/>
                        <a:gd name="connsiteY2" fmla="*/ 9525 h 92868"/>
                        <a:gd name="connsiteX3" fmla="*/ 0 w 334994"/>
                        <a:gd name="connsiteY3" fmla="*/ 57150 h 92868"/>
                        <a:gd name="connsiteX4" fmla="*/ 9525 w 334994"/>
                        <a:gd name="connsiteY4" fmla="*/ 66675 h 92868"/>
                        <a:gd name="connsiteX5" fmla="*/ 47625 w 334994"/>
                        <a:gd name="connsiteY5" fmla="*/ 66675 h 92868"/>
                        <a:gd name="connsiteX6" fmla="*/ 57150 w 334994"/>
                        <a:gd name="connsiteY6" fmla="*/ 57150 h 92868"/>
                        <a:gd name="connsiteX7" fmla="*/ 57150 w 334994"/>
                        <a:gd name="connsiteY7" fmla="*/ 9525 h 92868"/>
                        <a:gd name="connsiteX8" fmla="*/ 47625 w 334994"/>
                        <a:gd name="connsiteY8" fmla="*/ 0 h 92868"/>
                        <a:gd name="connsiteX9" fmla="*/ 333565 w 334994"/>
                        <a:gd name="connsiteY9" fmla="*/ 70295 h 92868"/>
                        <a:gd name="connsiteX10" fmla="*/ 306229 w 334994"/>
                        <a:gd name="connsiteY10" fmla="*/ 42958 h 92868"/>
                        <a:gd name="connsiteX11" fmla="*/ 299466 w 334994"/>
                        <a:gd name="connsiteY11" fmla="*/ 42958 h 92868"/>
                        <a:gd name="connsiteX12" fmla="*/ 285083 w 334994"/>
                        <a:gd name="connsiteY12" fmla="*/ 57341 h 92868"/>
                        <a:gd name="connsiteX13" fmla="*/ 285083 w 334994"/>
                        <a:gd name="connsiteY13" fmla="*/ 64103 h 92868"/>
                        <a:gd name="connsiteX14" fmla="*/ 312420 w 334994"/>
                        <a:gd name="connsiteY14" fmla="*/ 91440 h 92868"/>
                        <a:gd name="connsiteX15" fmla="*/ 319183 w 334994"/>
                        <a:gd name="connsiteY15" fmla="*/ 91440 h 92868"/>
                        <a:gd name="connsiteX16" fmla="*/ 333565 w 334994"/>
                        <a:gd name="connsiteY16" fmla="*/ 77057 h 92868"/>
                        <a:gd name="connsiteX17" fmla="*/ 333565 w 334994"/>
                        <a:gd name="connsiteY17" fmla="*/ 70295 h 92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34994" h="92868">
                          <a:moveTo>
                            <a:pt x="47625" y="0"/>
                          </a:moveTo>
                          <a:lnTo>
                            <a:pt x="9525" y="0"/>
                          </a:lnTo>
                          <a:cubicBezTo>
                            <a:pt x="4286" y="0"/>
                            <a:pt x="0" y="4286"/>
                            <a:pt x="0" y="9525"/>
                          </a:cubicBezTo>
                          <a:lnTo>
                            <a:pt x="0" y="57150"/>
                          </a:lnTo>
                          <a:cubicBezTo>
                            <a:pt x="0" y="62389"/>
                            <a:pt x="4286" y="66675"/>
                            <a:pt x="9525" y="66675"/>
                          </a:cubicBezTo>
                          <a:lnTo>
                            <a:pt x="47625" y="66675"/>
                          </a:lnTo>
                          <a:cubicBezTo>
                            <a:pt x="52864" y="66675"/>
                            <a:pt x="57150" y="62389"/>
                            <a:pt x="57150" y="57150"/>
                          </a:cubicBezTo>
                          <a:lnTo>
                            <a:pt x="57150" y="9525"/>
                          </a:lnTo>
                          <a:cubicBezTo>
                            <a:pt x="57150" y="4286"/>
                            <a:pt x="52864" y="0"/>
                            <a:pt x="47625" y="0"/>
                          </a:cubicBezTo>
                          <a:close/>
                          <a:moveTo>
                            <a:pt x="333565" y="70295"/>
                          </a:moveTo>
                          <a:lnTo>
                            <a:pt x="306229" y="42958"/>
                          </a:lnTo>
                          <a:cubicBezTo>
                            <a:pt x="304324" y="41053"/>
                            <a:pt x="301371" y="41053"/>
                            <a:pt x="299466" y="42958"/>
                          </a:cubicBezTo>
                          <a:lnTo>
                            <a:pt x="285083" y="57341"/>
                          </a:lnTo>
                          <a:cubicBezTo>
                            <a:pt x="283178" y="59246"/>
                            <a:pt x="283178" y="62198"/>
                            <a:pt x="285083" y="64103"/>
                          </a:cubicBezTo>
                          <a:lnTo>
                            <a:pt x="312420" y="91440"/>
                          </a:lnTo>
                          <a:cubicBezTo>
                            <a:pt x="314325" y="93345"/>
                            <a:pt x="317278" y="93345"/>
                            <a:pt x="319183" y="91440"/>
                          </a:cubicBezTo>
                          <a:lnTo>
                            <a:pt x="333565" y="77057"/>
                          </a:lnTo>
                          <a:cubicBezTo>
                            <a:pt x="335471" y="75152"/>
                            <a:pt x="335471" y="72200"/>
                            <a:pt x="333565" y="70295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63" name="2">
                <a:extLst>
                  <a:ext uri="{FF2B5EF4-FFF2-40B4-BE49-F238E27FC236}">
                    <a16:creationId xmlns:a16="http://schemas.microsoft.com/office/drawing/2014/main" id="{1FC9173B-F7AD-CDE0-76A8-87D6681D2FD0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4812450" cy="908320"/>
                <a:chOff x="3844124" y="2258391"/>
                <a:chExt cx="4812450" cy="908320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8366B1D4-51CC-C05B-45AE-D26153C47299}"/>
                    </a:ext>
                  </a:extLst>
                </p:cNvPr>
                <p:cNvSpPr/>
                <p:nvPr/>
              </p:nvSpPr>
              <p:spPr>
                <a:xfrm flipH="1">
                  <a:off x="4385381" y="232820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7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7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0"/>
                        <a:pt x="3981288" y="549168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AC030552-A7C2-DFB1-1D1F-98C32118A9FE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2465846"/>
                  <a:ext cx="207268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미래지향적 </a:t>
                  </a:r>
                </a:p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 학습 내용 재구조화</a:t>
                  </a:r>
                </a:p>
              </p:txBody>
            </p: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5A37F1A2-082D-CBDF-26BB-7CF758A0A345}"/>
                    </a:ext>
                  </a:extLst>
                </p:cNvPr>
                <p:cNvGrpSpPr/>
                <p:nvPr/>
              </p:nvGrpSpPr>
              <p:grpSpPr>
                <a:xfrm>
                  <a:off x="3844124" y="2258391"/>
                  <a:ext cx="899326" cy="908320"/>
                  <a:chOff x="3844124" y="2258391"/>
                  <a:chExt cx="899326" cy="908320"/>
                </a:xfrm>
              </p:grpSpPr>
              <p:grpSp>
                <p:nvGrpSpPr>
                  <p:cNvPr id="77" name="그룹 76">
                    <a:extLst>
                      <a:ext uri="{FF2B5EF4-FFF2-40B4-BE49-F238E27FC236}">
                        <a16:creationId xmlns:a16="http://schemas.microsoft.com/office/drawing/2014/main" id="{C75EC968-F05D-5AE0-2EB3-A6DEC2479D7A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225839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81" name="타원 80">
                      <a:extLst>
                        <a:ext uri="{FF2B5EF4-FFF2-40B4-BE49-F238E27FC236}">
                          <a16:creationId xmlns:a16="http://schemas.microsoft.com/office/drawing/2014/main" id="{1EFB9DE7-C108-DA9E-993C-8F4BC79167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2" name="타원 81">
                      <a:extLst>
                        <a:ext uri="{FF2B5EF4-FFF2-40B4-BE49-F238E27FC236}">
                          <a16:creationId xmlns:a16="http://schemas.microsoft.com/office/drawing/2014/main" id="{9369F997-A2A0-FD9D-AA9C-D228CAAA57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8" name="그래픽 376">
                    <a:extLst>
                      <a:ext uri="{FF2B5EF4-FFF2-40B4-BE49-F238E27FC236}">
                        <a16:creationId xmlns:a16="http://schemas.microsoft.com/office/drawing/2014/main" id="{A80CF8E7-88D3-51E0-8BAE-9B6B898B0787}"/>
                      </a:ext>
                    </a:extLst>
                  </p:cNvPr>
                  <p:cNvGrpSpPr/>
                  <p:nvPr/>
                </p:nvGrpSpPr>
                <p:grpSpPr>
                  <a:xfrm>
                    <a:off x="4082250" y="2477413"/>
                    <a:ext cx="423076" cy="470278"/>
                    <a:chOff x="2009254" y="3277434"/>
                    <a:chExt cx="334361" cy="371665"/>
                  </a:xfrm>
                </p:grpSpPr>
                <p:sp>
                  <p:nvSpPr>
                    <p:cNvPr id="79" name="자유형: 도형 78">
                      <a:extLst>
                        <a:ext uri="{FF2B5EF4-FFF2-40B4-BE49-F238E27FC236}">
                          <a16:creationId xmlns:a16="http://schemas.microsoft.com/office/drawing/2014/main" id="{2392ACE3-792A-1626-DD83-1764A83FDA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459" y="3434596"/>
                      <a:ext cx="57150" cy="57150"/>
                    </a:xfrm>
                    <a:custGeom>
                      <a:avLst/>
                      <a:gdLst>
                        <a:gd name="connsiteX0" fmla="*/ 57150 w 57150"/>
                        <a:gd name="connsiteY0" fmla="*/ 28575 h 57150"/>
                        <a:gd name="connsiteX1" fmla="*/ 28575 w 57150"/>
                        <a:gd name="connsiteY1" fmla="*/ 57150 h 57150"/>
                        <a:gd name="connsiteX2" fmla="*/ 0 w 57150"/>
                        <a:gd name="connsiteY2" fmla="*/ 28575 h 57150"/>
                        <a:gd name="connsiteX3" fmla="*/ 28575 w 57150"/>
                        <a:gd name="connsiteY3" fmla="*/ 0 h 57150"/>
                        <a:gd name="connsiteX4" fmla="*/ 57150 w 57150"/>
                        <a:gd name="connsiteY4" fmla="*/ 28575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150" h="57150">
                          <a:moveTo>
                            <a:pt x="57150" y="28575"/>
                          </a:moveTo>
                          <a:cubicBezTo>
                            <a:pt x="57150" y="44357"/>
                            <a:pt x="44357" y="57150"/>
                            <a:pt x="28575" y="57150"/>
                          </a:cubicBezTo>
                          <a:cubicBezTo>
                            <a:pt x="12793" y="57150"/>
                            <a:pt x="0" y="44357"/>
                            <a:pt x="0" y="28575"/>
                          </a:cubicBezTo>
                          <a:cubicBezTo>
                            <a:pt x="0" y="12793"/>
                            <a:pt x="12793" y="0"/>
                            <a:pt x="28575" y="0"/>
                          </a:cubicBezTo>
                          <a:cubicBezTo>
                            <a:pt x="44357" y="0"/>
                            <a:pt x="57150" y="12793"/>
                            <a:pt x="57150" y="28575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7A9CB89B-1680-C776-CBF0-BD9CFF527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254" y="3277434"/>
                      <a:ext cx="334361" cy="371665"/>
                    </a:xfrm>
                    <a:custGeom>
                      <a:avLst/>
                      <a:gdLst>
                        <a:gd name="connsiteX0" fmla="*/ 297129 w 334361"/>
                        <a:gd name="connsiteY0" fmla="*/ 184880 h 371665"/>
                        <a:gd name="connsiteX1" fmla="*/ 306273 w 334361"/>
                        <a:gd name="connsiteY1" fmla="*/ 174212 h 371665"/>
                        <a:gd name="connsiteX2" fmla="*/ 327419 w 334361"/>
                        <a:gd name="connsiteY2" fmla="*/ 92202 h 371665"/>
                        <a:gd name="connsiteX3" fmla="*/ 274365 w 334361"/>
                        <a:gd name="connsiteY3" fmla="*/ 67437 h 371665"/>
                        <a:gd name="connsiteX4" fmla="*/ 259696 w 334361"/>
                        <a:gd name="connsiteY4" fmla="*/ 81344 h 371665"/>
                        <a:gd name="connsiteX5" fmla="*/ 273603 w 334361"/>
                        <a:gd name="connsiteY5" fmla="*/ 96012 h 371665"/>
                        <a:gd name="connsiteX6" fmla="*/ 302654 w 334361"/>
                        <a:gd name="connsiteY6" fmla="*/ 106490 h 371665"/>
                        <a:gd name="connsiteX7" fmla="*/ 283985 w 334361"/>
                        <a:gd name="connsiteY7" fmla="*/ 156305 h 371665"/>
                        <a:gd name="connsiteX8" fmla="*/ 276651 w 334361"/>
                        <a:gd name="connsiteY8" fmla="*/ 164783 h 371665"/>
                        <a:gd name="connsiteX9" fmla="*/ 246361 w 334361"/>
                        <a:gd name="connsiteY9" fmla="*/ 140399 h 371665"/>
                        <a:gd name="connsiteX10" fmla="*/ 167780 w 334361"/>
                        <a:gd name="connsiteY10" fmla="*/ 0 h 371665"/>
                        <a:gd name="connsiteX11" fmla="*/ 102724 w 334361"/>
                        <a:gd name="connsiteY11" fmla="*/ 72866 h 371665"/>
                        <a:gd name="connsiteX12" fmla="*/ 88532 w 334361"/>
                        <a:gd name="connsiteY12" fmla="*/ 70199 h 371665"/>
                        <a:gd name="connsiteX13" fmla="*/ 6903 w 334361"/>
                        <a:gd name="connsiteY13" fmla="*/ 92869 h 371665"/>
                        <a:gd name="connsiteX14" fmla="*/ 13951 w 334361"/>
                        <a:gd name="connsiteY14" fmla="*/ 154686 h 371665"/>
                        <a:gd name="connsiteX15" fmla="*/ 33477 w 334361"/>
                        <a:gd name="connsiteY15" fmla="*/ 159830 h 371665"/>
                        <a:gd name="connsiteX16" fmla="*/ 38621 w 334361"/>
                        <a:gd name="connsiteY16" fmla="*/ 140303 h 371665"/>
                        <a:gd name="connsiteX17" fmla="*/ 31668 w 334361"/>
                        <a:gd name="connsiteY17" fmla="*/ 107252 h 371665"/>
                        <a:gd name="connsiteX18" fmla="*/ 84150 w 334361"/>
                        <a:gd name="connsiteY18" fmla="*/ 98489 h 371665"/>
                        <a:gd name="connsiteX19" fmla="*/ 95485 w 334361"/>
                        <a:gd name="connsiteY19" fmla="*/ 100584 h 371665"/>
                        <a:gd name="connsiteX20" fmla="*/ 89389 w 334361"/>
                        <a:gd name="connsiteY20" fmla="*/ 138684 h 371665"/>
                        <a:gd name="connsiteX21" fmla="*/ 5664 w 334361"/>
                        <a:gd name="connsiteY21" fmla="*/ 278035 h 371665"/>
                        <a:gd name="connsiteX22" fmla="*/ 61481 w 334361"/>
                        <a:gd name="connsiteY22" fmla="*/ 302705 h 371665"/>
                        <a:gd name="connsiteX23" fmla="*/ 102343 w 334361"/>
                        <a:gd name="connsiteY23" fmla="*/ 297561 h 371665"/>
                        <a:gd name="connsiteX24" fmla="*/ 167780 w 334361"/>
                        <a:gd name="connsiteY24" fmla="*/ 371666 h 371665"/>
                        <a:gd name="connsiteX25" fmla="*/ 219024 w 334361"/>
                        <a:gd name="connsiteY25" fmla="*/ 332423 h 371665"/>
                        <a:gd name="connsiteX26" fmla="*/ 213309 w 334361"/>
                        <a:gd name="connsiteY26" fmla="*/ 312992 h 371665"/>
                        <a:gd name="connsiteX27" fmla="*/ 193878 w 334361"/>
                        <a:gd name="connsiteY27" fmla="*/ 318707 h 371665"/>
                        <a:gd name="connsiteX28" fmla="*/ 167780 w 334361"/>
                        <a:gd name="connsiteY28" fmla="*/ 342995 h 371665"/>
                        <a:gd name="connsiteX29" fmla="*/ 129966 w 334361"/>
                        <a:gd name="connsiteY29" fmla="*/ 289941 h 371665"/>
                        <a:gd name="connsiteX30" fmla="*/ 166351 w 334361"/>
                        <a:gd name="connsiteY30" fmla="*/ 275844 h 371665"/>
                        <a:gd name="connsiteX31" fmla="*/ 272745 w 334361"/>
                        <a:gd name="connsiteY31" fmla="*/ 303276 h 371665"/>
                        <a:gd name="connsiteX32" fmla="*/ 328657 w 334361"/>
                        <a:gd name="connsiteY32" fmla="*/ 278701 h 371665"/>
                        <a:gd name="connsiteX33" fmla="*/ 297129 w 334361"/>
                        <a:gd name="connsiteY33" fmla="*/ 184976 h 371665"/>
                        <a:gd name="connsiteX34" fmla="*/ 30429 w 334361"/>
                        <a:gd name="connsiteY34" fmla="*/ 263652 h 371665"/>
                        <a:gd name="connsiteX35" fmla="*/ 86913 w 334361"/>
                        <a:gd name="connsiteY35" fmla="*/ 176498 h 371665"/>
                        <a:gd name="connsiteX36" fmla="*/ 86817 w 334361"/>
                        <a:gd name="connsiteY36" fmla="*/ 185833 h 371665"/>
                        <a:gd name="connsiteX37" fmla="*/ 95295 w 334361"/>
                        <a:gd name="connsiteY37" fmla="*/ 270034 h 371665"/>
                        <a:gd name="connsiteX38" fmla="*/ 30525 w 334361"/>
                        <a:gd name="connsiteY38" fmla="*/ 263747 h 371665"/>
                        <a:gd name="connsiteX39" fmla="*/ 167780 w 334361"/>
                        <a:gd name="connsiteY39" fmla="*/ 28575 h 371665"/>
                        <a:gd name="connsiteX40" fmla="*/ 214738 w 334361"/>
                        <a:gd name="connsiteY40" fmla="*/ 119444 h 371665"/>
                        <a:gd name="connsiteX41" fmla="*/ 208261 w 334361"/>
                        <a:gd name="connsiteY41" fmla="*/ 115633 h 371665"/>
                        <a:gd name="connsiteX42" fmla="*/ 130347 w 334361"/>
                        <a:gd name="connsiteY42" fmla="*/ 80391 h 371665"/>
                        <a:gd name="connsiteX43" fmla="*/ 167780 w 334361"/>
                        <a:gd name="connsiteY43" fmla="*/ 28575 h 371665"/>
                        <a:gd name="connsiteX44" fmla="*/ 122822 w 334361"/>
                        <a:gd name="connsiteY44" fmla="*/ 262319 h 371665"/>
                        <a:gd name="connsiteX45" fmla="*/ 115392 w 334361"/>
                        <a:gd name="connsiteY45" fmla="*/ 185738 h 371665"/>
                        <a:gd name="connsiteX46" fmla="*/ 123012 w 334361"/>
                        <a:gd name="connsiteY46" fmla="*/ 108014 h 371665"/>
                        <a:gd name="connsiteX47" fmla="*/ 193974 w 334361"/>
                        <a:gd name="connsiteY47" fmla="*/ 140399 h 371665"/>
                        <a:gd name="connsiteX48" fmla="*/ 256458 w 334361"/>
                        <a:gd name="connsiteY48" fmla="*/ 184976 h 371665"/>
                        <a:gd name="connsiteX49" fmla="*/ 192735 w 334361"/>
                        <a:gd name="connsiteY49" fmla="*/ 230410 h 371665"/>
                        <a:gd name="connsiteX50" fmla="*/ 122727 w 334361"/>
                        <a:gd name="connsiteY50" fmla="*/ 262319 h 371665"/>
                        <a:gd name="connsiteX51" fmla="*/ 303892 w 334361"/>
                        <a:gd name="connsiteY51" fmla="*/ 264319 h 371665"/>
                        <a:gd name="connsiteX52" fmla="*/ 200070 w 334361"/>
                        <a:gd name="connsiteY52" fmla="*/ 258985 h 371665"/>
                        <a:gd name="connsiteX53" fmla="*/ 207118 w 334361"/>
                        <a:gd name="connsiteY53" fmla="*/ 255175 h 371665"/>
                        <a:gd name="connsiteX54" fmla="*/ 276936 w 334361"/>
                        <a:gd name="connsiteY54" fmla="*/ 204978 h 371665"/>
                        <a:gd name="connsiteX55" fmla="*/ 303987 w 334361"/>
                        <a:gd name="connsiteY55" fmla="*/ 264319 h 371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</a:cxnLst>
                      <a:rect l="l" t="t" r="r" b="b"/>
                      <a:pathLst>
                        <a:path w="334361" h="371665">
                          <a:moveTo>
                            <a:pt x="297129" y="184880"/>
                          </a:moveTo>
                          <a:cubicBezTo>
                            <a:pt x="300368" y="181356"/>
                            <a:pt x="303416" y="177737"/>
                            <a:pt x="306273" y="174212"/>
                          </a:cubicBezTo>
                          <a:cubicBezTo>
                            <a:pt x="331991" y="142208"/>
                            <a:pt x="339516" y="113062"/>
                            <a:pt x="327419" y="92202"/>
                          </a:cubicBezTo>
                          <a:cubicBezTo>
                            <a:pt x="321132" y="81344"/>
                            <a:pt x="306845" y="68199"/>
                            <a:pt x="274365" y="67437"/>
                          </a:cubicBezTo>
                          <a:cubicBezTo>
                            <a:pt x="266268" y="67151"/>
                            <a:pt x="259887" y="73533"/>
                            <a:pt x="259696" y="81344"/>
                          </a:cubicBezTo>
                          <a:cubicBezTo>
                            <a:pt x="259506" y="89249"/>
                            <a:pt x="265697" y="95822"/>
                            <a:pt x="273603" y="96012"/>
                          </a:cubicBezTo>
                          <a:cubicBezTo>
                            <a:pt x="288652" y="96393"/>
                            <a:pt x="298939" y="100108"/>
                            <a:pt x="302654" y="106490"/>
                          </a:cubicBezTo>
                          <a:cubicBezTo>
                            <a:pt x="308178" y="116015"/>
                            <a:pt x="301035" y="135160"/>
                            <a:pt x="283985" y="156305"/>
                          </a:cubicBezTo>
                          <a:cubicBezTo>
                            <a:pt x="281699" y="159163"/>
                            <a:pt x="279222" y="162020"/>
                            <a:pt x="276651" y="164783"/>
                          </a:cubicBezTo>
                          <a:cubicBezTo>
                            <a:pt x="267221" y="156401"/>
                            <a:pt x="257029" y="148209"/>
                            <a:pt x="246361" y="140399"/>
                          </a:cubicBezTo>
                          <a:cubicBezTo>
                            <a:pt x="239027" y="69437"/>
                            <a:pt x="212357" y="0"/>
                            <a:pt x="167780" y="0"/>
                          </a:cubicBezTo>
                          <a:cubicBezTo>
                            <a:pt x="138157" y="0"/>
                            <a:pt x="116250" y="30290"/>
                            <a:pt x="102724" y="72866"/>
                          </a:cubicBezTo>
                          <a:cubicBezTo>
                            <a:pt x="97866" y="71819"/>
                            <a:pt x="93104" y="70866"/>
                            <a:pt x="88532" y="70199"/>
                          </a:cubicBezTo>
                          <a:cubicBezTo>
                            <a:pt x="47955" y="64008"/>
                            <a:pt x="18999" y="72009"/>
                            <a:pt x="6903" y="92869"/>
                          </a:cubicBezTo>
                          <a:cubicBezTo>
                            <a:pt x="330" y="104299"/>
                            <a:pt x="-3861" y="124301"/>
                            <a:pt x="13951" y="154686"/>
                          </a:cubicBezTo>
                          <a:cubicBezTo>
                            <a:pt x="17952" y="161449"/>
                            <a:pt x="26715" y="163830"/>
                            <a:pt x="33477" y="159830"/>
                          </a:cubicBezTo>
                          <a:cubicBezTo>
                            <a:pt x="40240" y="155829"/>
                            <a:pt x="42621" y="147066"/>
                            <a:pt x="38621" y="140303"/>
                          </a:cubicBezTo>
                          <a:cubicBezTo>
                            <a:pt x="30334" y="126111"/>
                            <a:pt x="27762" y="114014"/>
                            <a:pt x="31668" y="107252"/>
                          </a:cubicBezTo>
                          <a:cubicBezTo>
                            <a:pt x="37192" y="97727"/>
                            <a:pt x="57290" y="94393"/>
                            <a:pt x="84150" y="98489"/>
                          </a:cubicBezTo>
                          <a:cubicBezTo>
                            <a:pt x="87865" y="99060"/>
                            <a:pt x="91580" y="99822"/>
                            <a:pt x="95485" y="100584"/>
                          </a:cubicBezTo>
                          <a:cubicBezTo>
                            <a:pt x="92913" y="112776"/>
                            <a:pt x="90818" y="125635"/>
                            <a:pt x="89389" y="138684"/>
                          </a:cubicBezTo>
                          <a:cubicBezTo>
                            <a:pt x="31001" y="180594"/>
                            <a:pt x="-16815" y="239078"/>
                            <a:pt x="5664" y="278035"/>
                          </a:cubicBezTo>
                          <a:cubicBezTo>
                            <a:pt x="15666" y="295370"/>
                            <a:pt x="35859" y="302705"/>
                            <a:pt x="61481" y="302705"/>
                          </a:cubicBezTo>
                          <a:cubicBezTo>
                            <a:pt x="73959" y="302705"/>
                            <a:pt x="87865" y="300800"/>
                            <a:pt x="102343" y="297561"/>
                          </a:cubicBezTo>
                          <a:cubicBezTo>
                            <a:pt x="115869" y="340709"/>
                            <a:pt x="137871" y="371666"/>
                            <a:pt x="167780" y="371666"/>
                          </a:cubicBezTo>
                          <a:cubicBezTo>
                            <a:pt x="181401" y="371666"/>
                            <a:pt x="201308" y="364903"/>
                            <a:pt x="219024" y="332423"/>
                          </a:cubicBezTo>
                          <a:cubicBezTo>
                            <a:pt x="222834" y="325469"/>
                            <a:pt x="220263" y="316801"/>
                            <a:pt x="213309" y="312992"/>
                          </a:cubicBezTo>
                          <a:cubicBezTo>
                            <a:pt x="206356" y="309182"/>
                            <a:pt x="197688" y="311753"/>
                            <a:pt x="193878" y="318707"/>
                          </a:cubicBezTo>
                          <a:cubicBezTo>
                            <a:pt x="185401" y="334137"/>
                            <a:pt x="175876" y="342995"/>
                            <a:pt x="167780" y="342995"/>
                          </a:cubicBezTo>
                          <a:cubicBezTo>
                            <a:pt x="155778" y="342995"/>
                            <a:pt x="140824" y="323755"/>
                            <a:pt x="129966" y="289941"/>
                          </a:cubicBezTo>
                          <a:cubicBezTo>
                            <a:pt x="141967" y="286036"/>
                            <a:pt x="154159" y="281273"/>
                            <a:pt x="166351" y="275844"/>
                          </a:cubicBezTo>
                          <a:cubicBezTo>
                            <a:pt x="202546" y="292227"/>
                            <a:pt x="241408" y="303276"/>
                            <a:pt x="272745" y="303276"/>
                          </a:cubicBezTo>
                          <a:cubicBezTo>
                            <a:pt x="298177" y="303276"/>
                            <a:pt x="318656" y="296037"/>
                            <a:pt x="328657" y="278701"/>
                          </a:cubicBezTo>
                          <a:cubicBezTo>
                            <a:pt x="343611" y="252794"/>
                            <a:pt x="327800" y="218218"/>
                            <a:pt x="297129" y="184976"/>
                          </a:cubicBezTo>
                          <a:close/>
                          <a:moveTo>
                            <a:pt x="30429" y="263652"/>
                          </a:moveTo>
                          <a:cubicBezTo>
                            <a:pt x="22047" y="249079"/>
                            <a:pt x="41574" y="213646"/>
                            <a:pt x="86913" y="176498"/>
                          </a:cubicBezTo>
                          <a:cubicBezTo>
                            <a:pt x="86913" y="179642"/>
                            <a:pt x="86817" y="182690"/>
                            <a:pt x="86817" y="185833"/>
                          </a:cubicBezTo>
                          <a:cubicBezTo>
                            <a:pt x="86817" y="214408"/>
                            <a:pt x="89675" y="243554"/>
                            <a:pt x="95295" y="270034"/>
                          </a:cubicBezTo>
                          <a:cubicBezTo>
                            <a:pt x="60624" y="277463"/>
                            <a:pt x="36525" y="274130"/>
                            <a:pt x="30525" y="263747"/>
                          </a:cubicBezTo>
                          <a:close/>
                          <a:moveTo>
                            <a:pt x="167780" y="28575"/>
                          </a:moveTo>
                          <a:cubicBezTo>
                            <a:pt x="184449" y="28575"/>
                            <a:pt x="205118" y="62675"/>
                            <a:pt x="214738" y="119444"/>
                          </a:cubicBezTo>
                          <a:cubicBezTo>
                            <a:pt x="212547" y="118110"/>
                            <a:pt x="210452" y="116872"/>
                            <a:pt x="208261" y="115633"/>
                          </a:cubicBezTo>
                          <a:cubicBezTo>
                            <a:pt x="182163" y="100584"/>
                            <a:pt x="155588" y="88583"/>
                            <a:pt x="130347" y="80391"/>
                          </a:cubicBezTo>
                          <a:cubicBezTo>
                            <a:pt x="141205" y="47339"/>
                            <a:pt x="155969" y="28575"/>
                            <a:pt x="167780" y="28575"/>
                          </a:cubicBezTo>
                          <a:close/>
                          <a:moveTo>
                            <a:pt x="122822" y="262319"/>
                          </a:moveTo>
                          <a:cubicBezTo>
                            <a:pt x="118250" y="240411"/>
                            <a:pt x="115392" y="214694"/>
                            <a:pt x="115392" y="185738"/>
                          </a:cubicBezTo>
                          <a:cubicBezTo>
                            <a:pt x="115392" y="156781"/>
                            <a:pt x="118345" y="130207"/>
                            <a:pt x="123012" y="108014"/>
                          </a:cubicBezTo>
                          <a:cubicBezTo>
                            <a:pt x="145777" y="115538"/>
                            <a:pt x="170066" y="126587"/>
                            <a:pt x="193974" y="140399"/>
                          </a:cubicBezTo>
                          <a:cubicBezTo>
                            <a:pt x="219024" y="154877"/>
                            <a:pt x="239789" y="170117"/>
                            <a:pt x="256458" y="184976"/>
                          </a:cubicBezTo>
                          <a:cubicBezTo>
                            <a:pt x="238455" y="200978"/>
                            <a:pt x="216738" y="216599"/>
                            <a:pt x="192735" y="230410"/>
                          </a:cubicBezTo>
                          <a:cubicBezTo>
                            <a:pt x="167685" y="244888"/>
                            <a:pt x="143967" y="255270"/>
                            <a:pt x="122727" y="262319"/>
                          </a:cubicBezTo>
                          <a:close/>
                          <a:moveTo>
                            <a:pt x="303892" y="264319"/>
                          </a:moveTo>
                          <a:cubicBezTo>
                            <a:pt x="295510" y="278892"/>
                            <a:pt x="254934" y="279654"/>
                            <a:pt x="200070" y="258985"/>
                          </a:cubicBezTo>
                          <a:cubicBezTo>
                            <a:pt x="202356" y="257651"/>
                            <a:pt x="204737" y="256508"/>
                            <a:pt x="207118" y="255175"/>
                          </a:cubicBezTo>
                          <a:cubicBezTo>
                            <a:pt x="233407" y="240030"/>
                            <a:pt x="257124" y="222790"/>
                            <a:pt x="276936" y="204978"/>
                          </a:cubicBezTo>
                          <a:cubicBezTo>
                            <a:pt x="300749" y="231267"/>
                            <a:pt x="309988" y="253937"/>
                            <a:pt x="303987" y="264319"/>
                          </a:cubicBez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4" name="4">
                <a:extLst>
                  <a:ext uri="{FF2B5EF4-FFF2-40B4-BE49-F238E27FC236}">
                    <a16:creationId xmlns:a16="http://schemas.microsoft.com/office/drawing/2014/main" id="{4F646873-83EB-EC57-6AC4-2B9FF35B35CA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4812450" cy="908320"/>
                <a:chOff x="3844124" y="4200917"/>
                <a:chExt cx="4812450" cy="908320"/>
              </a:xfrm>
            </p:grpSpPr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7EA609AE-E942-B1CE-0578-6A500106E06B}"/>
                    </a:ext>
                  </a:extLst>
                </p:cNvPr>
                <p:cNvSpPr/>
                <p:nvPr/>
              </p:nvSpPr>
              <p:spPr>
                <a:xfrm flipH="1">
                  <a:off x="4385381" y="4270731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8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8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1"/>
                        <a:pt x="3981288" y="549169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9336067-06B0-0371-0440-0B58A8C0B3C1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4408372"/>
                  <a:ext cx="2063065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총론과 각론 교육과정의 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일관성 확보</a:t>
                  </a:r>
                </a:p>
              </p:txBody>
            </p: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C18DE311-0F67-B0B1-9C58-C7D73FCE2ACD}"/>
                    </a:ext>
                  </a:extLst>
                </p:cNvPr>
                <p:cNvGrpSpPr/>
                <p:nvPr/>
              </p:nvGrpSpPr>
              <p:grpSpPr>
                <a:xfrm>
                  <a:off x="3844124" y="4200917"/>
                  <a:ext cx="899326" cy="908320"/>
                  <a:chOff x="3844124" y="4200917"/>
                  <a:chExt cx="899326" cy="908320"/>
                </a:xfrm>
              </p:grpSpPr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166BA2A9-8572-53B5-E0D8-B66D1A00FD5D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4200917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72" name="타원 71">
                      <a:extLst>
                        <a:ext uri="{FF2B5EF4-FFF2-40B4-BE49-F238E27FC236}">
                          <a16:creationId xmlns:a16="http://schemas.microsoft.com/office/drawing/2014/main" id="{84E6FC2F-2E7E-8B6E-CAAC-14284E6B8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3" name="타원 72">
                      <a:extLst>
                        <a:ext uri="{FF2B5EF4-FFF2-40B4-BE49-F238E27FC236}">
                          <a16:creationId xmlns:a16="http://schemas.microsoft.com/office/drawing/2014/main" id="{ED6876EB-5551-B45F-2091-B97168007A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9" name="그래픽 4">
                    <a:extLst>
                      <a:ext uri="{FF2B5EF4-FFF2-40B4-BE49-F238E27FC236}">
                        <a16:creationId xmlns:a16="http://schemas.microsoft.com/office/drawing/2014/main" id="{220B1DF8-A073-4B55-7F2A-69B124C90D18}"/>
                      </a:ext>
                    </a:extLst>
                  </p:cNvPr>
                  <p:cNvGrpSpPr/>
                  <p:nvPr/>
                </p:nvGrpSpPr>
                <p:grpSpPr>
                  <a:xfrm>
                    <a:off x="4067158" y="4403302"/>
                    <a:ext cx="465958" cy="474978"/>
                    <a:chOff x="5226947" y="36123"/>
                    <a:chExt cx="386908" cy="394398"/>
                  </a:xfrm>
                </p:grpSpPr>
                <p:sp>
                  <p:nvSpPr>
                    <p:cNvPr id="70" name="자유형: 도형 69">
                      <a:extLst>
                        <a:ext uri="{FF2B5EF4-FFF2-40B4-BE49-F238E27FC236}">
                          <a16:creationId xmlns:a16="http://schemas.microsoft.com/office/drawing/2014/main" id="{995D49B6-2400-8FEC-35F2-4DC8F07B4A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947" y="179069"/>
                      <a:ext cx="386908" cy="251451"/>
                    </a:xfrm>
                    <a:custGeom>
                      <a:avLst/>
                      <a:gdLst>
                        <a:gd name="connsiteX0" fmla="*/ 23424 w 386908"/>
                        <a:gd name="connsiteY0" fmla="*/ 152591 h 251451"/>
                        <a:gd name="connsiteX1" fmla="*/ 16756 w 386908"/>
                        <a:gd name="connsiteY1" fmla="*/ 151829 h 251451"/>
                        <a:gd name="connsiteX2" fmla="*/ 1802 w 386908"/>
                        <a:gd name="connsiteY2" fmla="*/ 163640 h 251451"/>
                        <a:gd name="connsiteX3" fmla="*/ 1040 w 386908"/>
                        <a:gd name="connsiteY3" fmla="*/ 170307 h 251451"/>
                        <a:gd name="connsiteX4" fmla="*/ 63714 w 386908"/>
                        <a:gd name="connsiteY4" fmla="*/ 249650 h 251451"/>
                        <a:gd name="connsiteX5" fmla="*/ 70382 w 386908"/>
                        <a:gd name="connsiteY5" fmla="*/ 250412 h 251451"/>
                        <a:gd name="connsiteX6" fmla="*/ 85336 w 386908"/>
                        <a:gd name="connsiteY6" fmla="*/ 238601 h 251451"/>
                        <a:gd name="connsiteX7" fmla="*/ 86098 w 386908"/>
                        <a:gd name="connsiteY7" fmla="*/ 231934 h 251451"/>
                        <a:gd name="connsiteX8" fmla="*/ 23424 w 386908"/>
                        <a:gd name="connsiteY8" fmla="*/ 152591 h 251451"/>
                        <a:gd name="connsiteX9" fmla="*/ 382040 w 386908"/>
                        <a:gd name="connsiteY9" fmla="*/ 0 h 251451"/>
                        <a:gd name="connsiteX10" fmla="*/ 258691 w 386908"/>
                        <a:gd name="connsiteY10" fmla="*/ 0 h 251451"/>
                        <a:gd name="connsiteX11" fmla="*/ 253928 w 386908"/>
                        <a:gd name="connsiteY11" fmla="*/ 4953 h 251451"/>
                        <a:gd name="connsiteX12" fmla="*/ 320413 w 386908"/>
                        <a:gd name="connsiteY12" fmla="*/ 66675 h 251451"/>
                        <a:gd name="connsiteX13" fmla="*/ 386898 w 386908"/>
                        <a:gd name="connsiteY13" fmla="*/ 4953 h 251451"/>
                        <a:gd name="connsiteX14" fmla="*/ 382135 w 386908"/>
                        <a:gd name="connsiteY14" fmla="*/ 0 h 251451"/>
                        <a:gd name="connsiteX15" fmla="*/ 182015 w 386908"/>
                        <a:gd name="connsiteY15" fmla="*/ 0 h 251451"/>
                        <a:gd name="connsiteX16" fmla="*/ 58666 w 386908"/>
                        <a:gd name="connsiteY16" fmla="*/ 0 h 251451"/>
                        <a:gd name="connsiteX17" fmla="*/ 53903 w 386908"/>
                        <a:gd name="connsiteY17" fmla="*/ 4953 h 251451"/>
                        <a:gd name="connsiteX18" fmla="*/ 120388 w 386908"/>
                        <a:gd name="connsiteY18" fmla="*/ 66675 h 251451"/>
                        <a:gd name="connsiteX19" fmla="*/ 186873 w 386908"/>
                        <a:gd name="connsiteY19" fmla="*/ 4953 h 251451"/>
                        <a:gd name="connsiteX20" fmla="*/ 182110 w 386908"/>
                        <a:gd name="connsiteY20" fmla="*/ 0 h 25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86908" h="251451">
                          <a:moveTo>
                            <a:pt x="23424" y="152591"/>
                          </a:moveTo>
                          <a:cubicBezTo>
                            <a:pt x="21804" y="150495"/>
                            <a:pt x="18756" y="150209"/>
                            <a:pt x="16756" y="151829"/>
                          </a:cubicBezTo>
                          <a:lnTo>
                            <a:pt x="1802" y="163640"/>
                          </a:lnTo>
                          <a:cubicBezTo>
                            <a:pt x="-294" y="165259"/>
                            <a:pt x="-580" y="168307"/>
                            <a:pt x="1040" y="170307"/>
                          </a:cubicBezTo>
                          <a:lnTo>
                            <a:pt x="63714" y="249650"/>
                          </a:lnTo>
                          <a:cubicBezTo>
                            <a:pt x="65333" y="251746"/>
                            <a:pt x="68382" y="252031"/>
                            <a:pt x="70382" y="250412"/>
                          </a:cubicBezTo>
                          <a:lnTo>
                            <a:pt x="85336" y="238601"/>
                          </a:lnTo>
                          <a:cubicBezTo>
                            <a:pt x="87432" y="236982"/>
                            <a:pt x="87717" y="233934"/>
                            <a:pt x="86098" y="231934"/>
                          </a:cubicBezTo>
                          <a:lnTo>
                            <a:pt x="23424" y="152591"/>
                          </a:lnTo>
                          <a:close/>
                          <a:moveTo>
                            <a:pt x="382040" y="0"/>
                          </a:moveTo>
                          <a:lnTo>
                            <a:pt x="258691" y="0"/>
                          </a:lnTo>
                          <a:cubicBezTo>
                            <a:pt x="256024" y="0"/>
                            <a:pt x="253738" y="2286"/>
                            <a:pt x="253928" y="4953"/>
                          </a:cubicBezTo>
                          <a:cubicBezTo>
                            <a:pt x="256500" y="39434"/>
                            <a:pt x="285266" y="66675"/>
                            <a:pt x="320413" y="66675"/>
                          </a:cubicBezTo>
                          <a:cubicBezTo>
                            <a:pt x="355560" y="66675"/>
                            <a:pt x="384326" y="39529"/>
                            <a:pt x="386898" y="4953"/>
                          </a:cubicBezTo>
                          <a:cubicBezTo>
                            <a:pt x="387088" y="2286"/>
                            <a:pt x="384802" y="0"/>
                            <a:pt x="382135" y="0"/>
                          </a:cubicBezTo>
                          <a:close/>
                          <a:moveTo>
                            <a:pt x="182015" y="0"/>
                          </a:moveTo>
                          <a:lnTo>
                            <a:pt x="58666" y="0"/>
                          </a:lnTo>
                          <a:cubicBezTo>
                            <a:pt x="55999" y="0"/>
                            <a:pt x="53713" y="2286"/>
                            <a:pt x="53903" y="4953"/>
                          </a:cubicBezTo>
                          <a:cubicBezTo>
                            <a:pt x="56475" y="39434"/>
                            <a:pt x="85241" y="66675"/>
                            <a:pt x="120388" y="66675"/>
                          </a:cubicBezTo>
                          <a:cubicBezTo>
                            <a:pt x="155535" y="66675"/>
                            <a:pt x="184301" y="39529"/>
                            <a:pt x="186873" y="4953"/>
                          </a:cubicBezTo>
                          <a:cubicBezTo>
                            <a:pt x="187063" y="2286"/>
                            <a:pt x="184777" y="0"/>
                            <a:pt x="182110" y="0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E7B39A93-907A-BC6A-A791-1672F4B13A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095" y="36123"/>
                      <a:ext cx="322508" cy="364690"/>
                    </a:xfrm>
                    <a:custGeom>
                      <a:avLst/>
                      <a:gdLst>
                        <a:gd name="connsiteX0" fmla="*/ 289457 w 322508"/>
                        <a:gd name="connsiteY0" fmla="*/ 254294 h 364690"/>
                        <a:gd name="connsiteX1" fmla="*/ 256024 w 322508"/>
                        <a:gd name="connsiteY1" fmla="*/ 250293 h 364690"/>
                        <a:gd name="connsiteX2" fmla="*/ 188587 w 322508"/>
                        <a:gd name="connsiteY2" fmla="*/ 303157 h 364690"/>
                        <a:gd name="connsiteX3" fmla="*/ 176871 w 322508"/>
                        <a:gd name="connsiteY3" fmla="*/ 307253 h 364690"/>
                        <a:gd name="connsiteX4" fmla="*/ 128579 w 322508"/>
                        <a:gd name="connsiteY4" fmla="*/ 307253 h 364690"/>
                        <a:gd name="connsiteX5" fmla="*/ 116673 w 322508"/>
                        <a:gd name="connsiteY5" fmla="*/ 295442 h 364690"/>
                        <a:gd name="connsiteX6" fmla="*/ 128579 w 322508"/>
                        <a:gd name="connsiteY6" fmla="*/ 283535 h 364690"/>
                        <a:gd name="connsiteX7" fmla="*/ 169061 w 322508"/>
                        <a:gd name="connsiteY7" fmla="*/ 283535 h 364690"/>
                        <a:gd name="connsiteX8" fmla="*/ 192873 w 322508"/>
                        <a:gd name="connsiteY8" fmla="*/ 259628 h 364690"/>
                        <a:gd name="connsiteX9" fmla="*/ 169061 w 322508"/>
                        <a:gd name="connsiteY9" fmla="*/ 235815 h 364690"/>
                        <a:gd name="connsiteX10" fmla="*/ 76382 w 322508"/>
                        <a:gd name="connsiteY10" fmla="*/ 235815 h 364690"/>
                        <a:gd name="connsiteX11" fmla="*/ 70096 w 322508"/>
                        <a:gd name="connsiteY11" fmla="*/ 235910 h 364690"/>
                        <a:gd name="connsiteX12" fmla="*/ 34853 w 322508"/>
                        <a:gd name="connsiteY12" fmla="*/ 248102 h 364690"/>
                        <a:gd name="connsiteX13" fmla="*/ 1802 w 322508"/>
                        <a:gd name="connsiteY13" fmla="*/ 274106 h 364690"/>
                        <a:gd name="connsiteX14" fmla="*/ 1040 w 322508"/>
                        <a:gd name="connsiteY14" fmla="*/ 280773 h 364690"/>
                        <a:gd name="connsiteX15" fmla="*/ 65238 w 322508"/>
                        <a:gd name="connsiteY15" fmla="*/ 362021 h 364690"/>
                        <a:gd name="connsiteX16" fmla="*/ 68953 w 322508"/>
                        <a:gd name="connsiteY16" fmla="*/ 363831 h 364690"/>
                        <a:gd name="connsiteX17" fmla="*/ 146677 w 322508"/>
                        <a:gd name="connsiteY17" fmla="*/ 364498 h 364690"/>
                        <a:gd name="connsiteX18" fmla="*/ 168203 w 322508"/>
                        <a:gd name="connsiteY18" fmla="*/ 364688 h 364690"/>
                        <a:gd name="connsiteX19" fmla="*/ 204113 w 322508"/>
                        <a:gd name="connsiteY19" fmla="*/ 352401 h 364690"/>
                        <a:gd name="connsiteX20" fmla="*/ 285742 w 322508"/>
                        <a:gd name="connsiteY20" fmla="*/ 287917 h 364690"/>
                        <a:gd name="connsiteX21" fmla="*/ 289647 w 322508"/>
                        <a:gd name="connsiteY21" fmla="*/ 254389 h 364690"/>
                        <a:gd name="connsiteX22" fmla="*/ 289647 w 322508"/>
                        <a:gd name="connsiteY22" fmla="*/ 254389 h 364690"/>
                        <a:gd name="connsiteX23" fmla="*/ 289171 w 322508"/>
                        <a:gd name="connsiteY23" fmla="*/ 65794 h 364690"/>
                        <a:gd name="connsiteX24" fmla="*/ 286790 w 322508"/>
                        <a:gd name="connsiteY24" fmla="*/ 63222 h 364690"/>
                        <a:gd name="connsiteX25" fmla="*/ 284885 w 322508"/>
                        <a:gd name="connsiteY25" fmla="*/ 61984 h 364690"/>
                        <a:gd name="connsiteX26" fmla="*/ 284504 w 322508"/>
                        <a:gd name="connsiteY26" fmla="*/ 61793 h 364690"/>
                        <a:gd name="connsiteX27" fmla="*/ 281932 w 322508"/>
                        <a:gd name="connsiteY27" fmla="*/ 60555 h 364690"/>
                        <a:gd name="connsiteX28" fmla="*/ 200969 w 322508"/>
                        <a:gd name="connsiteY28" fmla="*/ 50459 h 364690"/>
                        <a:gd name="connsiteX29" fmla="*/ 192683 w 322508"/>
                        <a:gd name="connsiteY29" fmla="*/ 42648 h 364690"/>
                        <a:gd name="connsiteX30" fmla="*/ 197159 w 322508"/>
                        <a:gd name="connsiteY30" fmla="*/ 36266 h 364690"/>
                        <a:gd name="connsiteX31" fmla="*/ 197445 w 322508"/>
                        <a:gd name="connsiteY31" fmla="*/ 32361 h 364690"/>
                        <a:gd name="connsiteX32" fmla="*/ 182300 w 322508"/>
                        <a:gd name="connsiteY32" fmla="*/ 2072 h 364690"/>
                        <a:gd name="connsiteX33" fmla="*/ 175538 w 322508"/>
                        <a:gd name="connsiteY33" fmla="*/ 2072 h 364690"/>
                        <a:gd name="connsiteX34" fmla="*/ 160393 w 322508"/>
                        <a:gd name="connsiteY34" fmla="*/ 32361 h 364690"/>
                        <a:gd name="connsiteX35" fmla="*/ 160679 w 322508"/>
                        <a:gd name="connsiteY35" fmla="*/ 36266 h 364690"/>
                        <a:gd name="connsiteX36" fmla="*/ 165155 w 322508"/>
                        <a:gd name="connsiteY36" fmla="*/ 42648 h 364690"/>
                        <a:gd name="connsiteX37" fmla="*/ 156869 w 322508"/>
                        <a:gd name="connsiteY37" fmla="*/ 50459 h 364690"/>
                        <a:gd name="connsiteX38" fmla="*/ 75906 w 322508"/>
                        <a:gd name="connsiteY38" fmla="*/ 60555 h 364690"/>
                        <a:gd name="connsiteX39" fmla="*/ 73334 w 322508"/>
                        <a:gd name="connsiteY39" fmla="*/ 61793 h 364690"/>
                        <a:gd name="connsiteX40" fmla="*/ 72953 w 322508"/>
                        <a:gd name="connsiteY40" fmla="*/ 61984 h 364690"/>
                        <a:gd name="connsiteX41" fmla="*/ 71048 w 322508"/>
                        <a:gd name="connsiteY41" fmla="*/ 63222 h 364690"/>
                        <a:gd name="connsiteX42" fmla="*/ 68667 w 322508"/>
                        <a:gd name="connsiteY42" fmla="*/ 65794 h 364690"/>
                        <a:gd name="connsiteX43" fmla="*/ 35044 w 322508"/>
                        <a:gd name="connsiteY43" fmla="*/ 119134 h 364690"/>
                        <a:gd name="connsiteX44" fmla="*/ 63238 w 322508"/>
                        <a:gd name="connsiteY44" fmla="*/ 119134 h 364690"/>
                        <a:gd name="connsiteX45" fmla="*/ 78764 w 322508"/>
                        <a:gd name="connsiteY45" fmla="*/ 94464 h 364690"/>
                        <a:gd name="connsiteX46" fmla="*/ 94289 w 322508"/>
                        <a:gd name="connsiteY46" fmla="*/ 119134 h 364690"/>
                        <a:gd name="connsiteX47" fmla="*/ 122483 w 322508"/>
                        <a:gd name="connsiteY47" fmla="*/ 119134 h 364690"/>
                        <a:gd name="connsiteX48" fmla="*/ 98004 w 322508"/>
                        <a:gd name="connsiteY48" fmla="*/ 80272 h 364690"/>
                        <a:gd name="connsiteX49" fmla="*/ 154106 w 322508"/>
                        <a:gd name="connsiteY49" fmla="*/ 74366 h 364690"/>
                        <a:gd name="connsiteX50" fmla="*/ 166870 w 322508"/>
                        <a:gd name="connsiteY50" fmla="*/ 88654 h 364690"/>
                        <a:gd name="connsiteX51" fmla="*/ 166870 w 322508"/>
                        <a:gd name="connsiteY51" fmla="*/ 195239 h 364690"/>
                        <a:gd name="connsiteX52" fmla="*/ 178776 w 322508"/>
                        <a:gd name="connsiteY52" fmla="*/ 207145 h 364690"/>
                        <a:gd name="connsiteX53" fmla="*/ 190682 w 322508"/>
                        <a:gd name="connsiteY53" fmla="*/ 195239 h 364690"/>
                        <a:gd name="connsiteX54" fmla="*/ 190682 w 322508"/>
                        <a:gd name="connsiteY54" fmla="*/ 88654 h 364690"/>
                        <a:gd name="connsiteX55" fmla="*/ 203446 w 322508"/>
                        <a:gd name="connsiteY55" fmla="*/ 74366 h 364690"/>
                        <a:gd name="connsiteX56" fmla="*/ 259548 w 322508"/>
                        <a:gd name="connsiteY56" fmla="*/ 80272 h 364690"/>
                        <a:gd name="connsiteX57" fmla="*/ 235069 w 322508"/>
                        <a:gd name="connsiteY57" fmla="*/ 119134 h 364690"/>
                        <a:gd name="connsiteX58" fmla="*/ 263263 w 322508"/>
                        <a:gd name="connsiteY58" fmla="*/ 119134 h 364690"/>
                        <a:gd name="connsiteX59" fmla="*/ 278789 w 322508"/>
                        <a:gd name="connsiteY59" fmla="*/ 94464 h 364690"/>
                        <a:gd name="connsiteX60" fmla="*/ 294314 w 322508"/>
                        <a:gd name="connsiteY60" fmla="*/ 119134 h 364690"/>
                        <a:gd name="connsiteX61" fmla="*/ 322508 w 322508"/>
                        <a:gd name="connsiteY61" fmla="*/ 119134 h 364690"/>
                        <a:gd name="connsiteX62" fmla="*/ 288885 w 322508"/>
                        <a:gd name="connsiteY62" fmla="*/ 65794 h 364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322508" h="364690">
                          <a:moveTo>
                            <a:pt x="289457" y="254294"/>
                          </a:moveTo>
                          <a:cubicBezTo>
                            <a:pt x="281265" y="244007"/>
                            <a:pt x="266406" y="242197"/>
                            <a:pt x="256024" y="250293"/>
                          </a:cubicBezTo>
                          <a:lnTo>
                            <a:pt x="188587" y="303157"/>
                          </a:lnTo>
                          <a:cubicBezTo>
                            <a:pt x="185253" y="305824"/>
                            <a:pt x="181062" y="307253"/>
                            <a:pt x="176871" y="307253"/>
                          </a:cubicBezTo>
                          <a:lnTo>
                            <a:pt x="128579" y="307253"/>
                          </a:lnTo>
                          <a:cubicBezTo>
                            <a:pt x="122007" y="307253"/>
                            <a:pt x="116673" y="302014"/>
                            <a:pt x="116673" y="295442"/>
                          </a:cubicBezTo>
                          <a:cubicBezTo>
                            <a:pt x="116673" y="288869"/>
                            <a:pt x="122007" y="283535"/>
                            <a:pt x="128579" y="283535"/>
                          </a:cubicBezTo>
                          <a:lnTo>
                            <a:pt x="169061" y="283535"/>
                          </a:lnTo>
                          <a:cubicBezTo>
                            <a:pt x="182205" y="283535"/>
                            <a:pt x="192873" y="272772"/>
                            <a:pt x="192873" y="259628"/>
                          </a:cubicBezTo>
                          <a:cubicBezTo>
                            <a:pt x="192873" y="246483"/>
                            <a:pt x="182205" y="235815"/>
                            <a:pt x="169061" y="235815"/>
                          </a:cubicBezTo>
                          <a:lnTo>
                            <a:pt x="76382" y="235815"/>
                          </a:lnTo>
                          <a:cubicBezTo>
                            <a:pt x="76382" y="235815"/>
                            <a:pt x="70096" y="235910"/>
                            <a:pt x="70096" y="235910"/>
                          </a:cubicBezTo>
                          <a:cubicBezTo>
                            <a:pt x="57332" y="235910"/>
                            <a:pt x="44855" y="240197"/>
                            <a:pt x="34853" y="248102"/>
                          </a:cubicBezTo>
                          <a:lnTo>
                            <a:pt x="1802" y="274106"/>
                          </a:lnTo>
                          <a:cubicBezTo>
                            <a:pt x="-294" y="275725"/>
                            <a:pt x="-580" y="278773"/>
                            <a:pt x="1040" y="280773"/>
                          </a:cubicBezTo>
                          <a:lnTo>
                            <a:pt x="65238" y="362021"/>
                          </a:lnTo>
                          <a:cubicBezTo>
                            <a:pt x="66095" y="363164"/>
                            <a:pt x="67524" y="363831"/>
                            <a:pt x="68953" y="363831"/>
                          </a:cubicBezTo>
                          <a:lnTo>
                            <a:pt x="146677" y="364498"/>
                          </a:lnTo>
                          <a:lnTo>
                            <a:pt x="168203" y="364688"/>
                          </a:lnTo>
                          <a:cubicBezTo>
                            <a:pt x="181253" y="364784"/>
                            <a:pt x="193921" y="360497"/>
                            <a:pt x="204113" y="352401"/>
                          </a:cubicBezTo>
                          <a:lnTo>
                            <a:pt x="285742" y="287917"/>
                          </a:lnTo>
                          <a:cubicBezTo>
                            <a:pt x="296124" y="279725"/>
                            <a:pt x="297839" y="264771"/>
                            <a:pt x="289647" y="254389"/>
                          </a:cubicBezTo>
                          <a:lnTo>
                            <a:pt x="289647" y="254389"/>
                          </a:lnTo>
                          <a:close/>
                          <a:moveTo>
                            <a:pt x="289171" y="65794"/>
                          </a:moveTo>
                          <a:cubicBezTo>
                            <a:pt x="288504" y="64746"/>
                            <a:pt x="287742" y="63984"/>
                            <a:pt x="286790" y="63222"/>
                          </a:cubicBezTo>
                          <a:cubicBezTo>
                            <a:pt x="286218" y="62746"/>
                            <a:pt x="285551" y="62365"/>
                            <a:pt x="284885" y="61984"/>
                          </a:cubicBezTo>
                          <a:cubicBezTo>
                            <a:pt x="284789" y="61984"/>
                            <a:pt x="284694" y="61889"/>
                            <a:pt x="284504" y="61793"/>
                          </a:cubicBezTo>
                          <a:cubicBezTo>
                            <a:pt x="283646" y="61317"/>
                            <a:pt x="282884" y="60841"/>
                            <a:pt x="281932" y="60555"/>
                          </a:cubicBezTo>
                          <a:cubicBezTo>
                            <a:pt x="259548" y="54935"/>
                            <a:pt x="231830" y="51506"/>
                            <a:pt x="200969" y="50459"/>
                          </a:cubicBezTo>
                          <a:cubicBezTo>
                            <a:pt x="198874" y="47315"/>
                            <a:pt x="196016" y="44648"/>
                            <a:pt x="192683" y="42648"/>
                          </a:cubicBezTo>
                          <a:lnTo>
                            <a:pt x="197159" y="36266"/>
                          </a:lnTo>
                          <a:cubicBezTo>
                            <a:pt x="197921" y="35123"/>
                            <a:pt x="198112" y="33599"/>
                            <a:pt x="197445" y="32361"/>
                          </a:cubicBezTo>
                          <a:lnTo>
                            <a:pt x="182300" y="2072"/>
                          </a:lnTo>
                          <a:cubicBezTo>
                            <a:pt x="180872" y="-691"/>
                            <a:pt x="176966" y="-691"/>
                            <a:pt x="175538" y="2072"/>
                          </a:cubicBezTo>
                          <a:lnTo>
                            <a:pt x="160393" y="32361"/>
                          </a:lnTo>
                          <a:cubicBezTo>
                            <a:pt x="159726" y="33599"/>
                            <a:pt x="159917" y="35123"/>
                            <a:pt x="160679" y="36266"/>
                          </a:cubicBezTo>
                          <a:lnTo>
                            <a:pt x="165155" y="42648"/>
                          </a:lnTo>
                          <a:cubicBezTo>
                            <a:pt x="161917" y="44648"/>
                            <a:pt x="159059" y="47220"/>
                            <a:pt x="156869" y="50459"/>
                          </a:cubicBezTo>
                          <a:cubicBezTo>
                            <a:pt x="126008" y="51602"/>
                            <a:pt x="98290" y="55031"/>
                            <a:pt x="75906" y="60555"/>
                          </a:cubicBezTo>
                          <a:cubicBezTo>
                            <a:pt x="74954" y="60841"/>
                            <a:pt x="74192" y="61317"/>
                            <a:pt x="73334" y="61793"/>
                          </a:cubicBezTo>
                          <a:cubicBezTo>
                            <a:pt x="73239" y="61793"/>
                            <a:pt x="73049" y="61889"/>
                            <a:pt x="72953" y="61984"/>
                          </a:cubicBezTo>
                          <a:cubicBezTo>
                            <a:pt x="72287" y="62365"/>
                            <a:pt x="71620" y="62746"/>
                            <a:pt x="71048" y="63222"/>
                          </a:cubicBezTo>
                          <a:cubicBezTo>
                            <a:pt x="70191" y="63984"/>
                            <a:pt x="69334" y="64746"/>
                            <a:pt x="68667" y="65794"/>
                          </a:cubicBezTo>
                          <a:lnTo>
                            <a:pt x="35044" y="119134"/>
                          </a:lnTo>
                          <a:lnTo>
                            <a:pt x="63238" y="119134"/>
                          </a:lnTo>
                          <a:lnTo>
                            <a:pt x="78764" y="94464"/>
                          </a:lnTo>
                          <a:lnTo>
                            <a:pt x="94289" y="119134"/>
                          </a:lnTo>
                          <a:lnTo>
                            <a:pt x="122483" y="119134"/>
                          </a:lnTo>
                          <a:lnTo>
                            <a:pt x="98004" y="80272"/>
                          </a:lnTo>
                          <a:cubicBezTo>
                            <a:pt x="114578" y="77224"/>
                            <a:pt x="133437" y="75224"/>
                            <a:pt x="154106" y="74366"/>
                          </a:cubicBezTo>
                          <a:cubicBezTo>
                            <a:pt x="156392" y="80653"/>
                            <a:pt x="161060" y="85701"/>
                            <a:pt x="166870" y="88654"/>
                          </a:cubicBezTo>
                          <a:lnTo>
                            <a:pt x="166870" y="195239"/>
                          </a:lnTo>
                          <a:cubicBezTo>
                            <a:pt x="166870" y="201811"/>
                            <a:pt x="172204" y="207145"/>
                            <a:pt x="178776" y="207145"/>
                          </a:cubicBezTo>
                          <a:cubicBezTo>
                            <a:pt x="185348" y="207145"/>
                            <a:pt x="190682" y="201811"/>
                            <a:pt x="190682" y="195239"/>
                          </a:cubicBezTo>
                          <a:lnTo>
                            <a:pt x="190682" y="88654"/>
                          </a:lnTo>
                          <a:cubicBezTo>
                            <a:pt x="196588" y="85701"/>
                            <a:pt x="201160" y="80558"/>
                            <a:pt x="203446" y="74366"/>
                          </a:cubicBezTo>
                          <a:cubicBezTo>
                            <a:pt x="224115" y="75224"/>
                            <a:pt x="242975" y="77224"/>
                            <a:pt x="259548" y="80272"/>
                          </a:cubicBezTo>
                          <a:lnTo>
                            <a:pt x="235069" y="119134"/>
                          </a:lnTo>
                          <a:lnTo>
                            <a:pt x="263263" y="119134"/>
                          </a:lnTo>
                          <a:lnTo>
                            <a:pt x="278789" y="94464"/>
                          </a:lnTo>
                          <a:lnTo>
                            <a:pt x="294314" y="119134"/>
                          </a:lnTo>
                          <a:lnTo>
                            <a:pt x="322508" y="119134"/>
                          </a:lnTo>
                          <a:lnTo>
                            <a:pt x="288885" y="65794"/>
                          </a:ln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2" name="자유형: 도형 111">
            <a:extLst>
              <a:ext uri="{FF2B5EF4-FFF2-40B4-BE49-F238E27FC236}">
                <a16:creationId xmlns:a16="http://schemas.microsoft.com/office/drawing/2014/main" id="{161B67CB-043F-EB03-BF3D-DEA0DF0512E8}"/>
              </a:ext>
            </a:extLst>
          </p:cNvPr>
          <p:cNvSpPr/>
          <p:nvPr/>
        </p:nvSpPr>
        <p:spPr>
          <a:xfrm>
            <a:off x="449321" y="1182145"/>
            <a:ext cx="8245359" cy="5031479"/>
          </a:xfrm>
          <a:custGeom>
            <a:avLst/>
            <a:gdLst>
              <a:gd name="connsiteX0" fmla="*/ 3356700 w 8245359"/>
              <a:gd name="connsiteY0" fmla="*/ 0 h 5031479"/>
              <a:gd name="connsiteX1" fmla="*/ 5541587 w 8245359"/>
              <a:gd name="connsiteY1" fmla="*/ 0 h 5031479"/>
              <a:gd name="connsiteX2" fmla="*/ 5541587 w 8245359"/>
              <a:gd name="connsiteY2" fmla="*/ 980031 h 5031479"/>
              <a:gd name="connsiteX3" fmla="*/ 8245359 w 8245359"/>
              <a:gd name="connsiteY3" fmla="*/ 980031 h 5031479"/>
              <a:gd name="connsiteX4" fmla="*/ 8245359 w 8245359"/>
              <a:gd name="connsiteY4" fmla="*/ 5031479 h 5031479"/>
              <a:gd name="connsiteX5" fmla="*/ 0 w 8245359"/>
              <a:gd name="connsiteY5" fmla="*/ 5031479 h 5031479"/>
              <a:gd name="connsiteX6" fmla="*/ 0 w 8245359"/>
              <a:gd name="connsiteY6" fmla="*/ 980031 h 5031479"/>
              <a:gd name="connsiteX7" fmla="*/ 4402247 w 8245359"/>
              <a:gd name="connsiteY7" fmla="*/ 980031 h 5031479"/>
              <a:gd name="connsiteX8" fmla="*/ 4472870 w 8245359"/>
              <a:gd name="connsiteY8" fmla="*/ 972912 h 5031479"/>
              <a:gd name="connsiteX9" fmla="*/ 4812451 w 8245359"/>
              <a:gd name="connsiteY9" fmla="*/ 556260 h 5031479"/>
              <a:gd name="connsiteX10" fmla="*/ 4387159 w 8245359"/>
              <a:gd name="connsiteY10" fmla="*/ 130968 h 5031479"/>
              <a:gd name="connsiteX11" fmla="*/ 3356700 w 8245359"/>
              <a:gd name="connsiteY11" fmla="*/ 130968 h 503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45359" h="5031479">
                <a:moveTo>
                  <a:pt x="3356700" y="0"/>
                </a:moveTo>
                <a:lnTo>
                  <a:pt x="5541587" y="0"/>
                </a:lnTo>
                <a:lnTo>
                  <a:pt x="5541587" y="980031"/>
                </a:lnTo>
                <a:lnTo>
                  <a:pt x="8245359" y="980031"/>
                </a:lnTo>
                <a:lnTo>
                  <a:pt x="8245359" y="5031479"/>
                </a:lnTo>
                <a:lnTo>
                  <a:pt x="0" y="5031479"/>
                </a:lnTo>
                <a:lnTo>
                  <a:pt x="0" y="980031"/>
                </a:lnTo>
                <a:lnTo>
                  <a:pt x="4402247" y="980031"/>
                </a:lnTo>
                <a:lnTo>
                  <a:pt x="4472870" y="972912"/>
                </a:lnTo>
                <a:cubicBezTo>
                  <a:pt x="4666669" y="933255"/>
                  <a:pt x="4812451" y="761782"/>
                  <a:pt x="4812451" y="556260"/>
                </a:cubicBezTo>
                <a:cubicBezTo>
                  <a:pt x="4812451" y="321378"/>
                  <a:pt x="4622041" y="130968"/>
                  <a:pt x="4387159" y="130968"/>
                </a:cubicBezTo>
                <a:lnTo>
                  <a:pt x="3356700" y="130968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1596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D048D4EF-01D5-B2FA-8A6E-37823B0D5B6E}"/>
              </a:ext>
            </a:extLst>
          </p:cNvPr>
          <p:cNvGrpSpPr/>
          <p:nvPr/>
        </p:nvGrpSpPr>
        <p:grpSpPr>
          <a:xfrm>
            <a:off x="468314" y="1149477"/>
            <a:ext cx="8263018" cy="908320"/>
            <a:chOff x="468314" y="1149477"/>
            <a:chExt cx="8263018" cy="908320"/>
          </a:xfrm>
        </p:grpSpPr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3F18A4CA-E371-CB03-2375-0AE197A676CC}"/>
                </a:ext>
              </a:extLst>
            </p:cNvPr>
            <p:cNvGrpSpPr/>
            <p:nvPr/>
          </p:nvGrpSpPr>
          <p:grpSpPr>
            <a:xfrm>
              <a:off x="468314" y="1149477"/>
              <a:ext cx="8263018" cy="908320"/>
              <a:chOff x="468314" y="1149477"/>
              <a:chExt cx="8263018" cy="908320"/>
            </a:xfrm>
          </p:grpSpPr>
          <p:sp>
            <p:nvSpPr>
              <p:cNvPr id="120" name="자유형: 도형 119">
                <a:extLst>
                  <a:ext uri="{FF2B5EF4-FFF2-40B4-BE49-F238E27FC236}">
                    <a16:creationId xmlns:a16="http://schemas.microsoft.com/office/drawing/2014/main" id="{505CDBE5-2803-466A-29CC-F3CD9219EB94}"/>
                  </a:ext>
                </a:extLst>
              </p:cNvPr>
              <p:cNvSpPr/>
              <p:nvPr/>
            </p:nvSpPr>
            <p:spPr>
              <a:xfrm>
                <a:off x="3918882" y="1219291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39F384C5-2683-94D7-8FDD-143CD80D28FF}"/>
                  </a:ext>
                </a:extLst>
              </p:cNvPr>
              <p:cNvGrpSpPr/>
              <p:nvPr/>
            </p:nvGrpSpPr>
            <p:grpSpPr>
              <a:xfrm>
                <a:off x="7832006" y="1149477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23" name="그룹 122">
                  <a:extLst>
                    <a:ext uri="{FF2B5EF4-FFF2-40B4-BE49-F238E27FC236}">
                      <a16:creationId xmlns:a16="http://schemas.microsoft.com/office/drawing/2014/main" id="{DB35938D-6543-CD8C-578A-E0B12FEA74D0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27" name="타원 126">
                    <a:extLst>
                      <a:ext uri="{FF2B5EF4-FFF2-40B4-BE49-F238E27FC236}">
                        <a16:creationId xmlns:a16="http://schemas.microsoft.com/office/drawing/2014/main" id="{7228380B-2B5F-CBA2-60A7-7D01127C46B6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28" name="타원 127">
                    <a:extLst>
                      <a:ext uri="{FF2B5EF4-FFF2-40B4-BE49-F238E27FC236}">
                        <a16:creationId xmlns:a16="http://schemas.microsoft.com/office/drawing/2014/main" id="{FD9549A9-0F78-01E3-46F2-8BBF979A7C2F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24" name="그래픽 2">
                  <a:extLst>
                    <a:ext uri="{FF2B5EF4-FFF2-40B4-BE49-F238E27FC236}">
                      <a16:creationId xmlns:a16="http://schemas.microsoft.com/office/drawing/2014/main" id="{D453FFD7-92C8-D547-0E43-DEB686C8298C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25" name="자유형: 도형 124">
                    <a:extLst>
                      <a:ext uri="{FF2B5EF4-FFF2-40B4-BE49-F238E27FC236}">
                        <a16:creationId xmlns:a16="http://schemas.microsoft.com/office/drawing/2014/main" id="{07CD28B6-0DB5-A9EE-0674-9618A59D04B7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26" name="자유형: 도형 125">
                    <a:extLst>
                      <a:ext uri="{FF2B5EF4-FFF2-40B4-BE49-F238E27FC236}">
                        <a16:creationId xmlns:a16="http://schemas.microsoft.com/office/drawing/2014/main" id="{775CE3D0-9809-D0D1-8A63-2753087D7E1B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D1D322EB-A11E-4371-C816-072BE3B3949F}"/>
                  </a:ext>
                </a:extLst>
              </p:cNvPr>
              <p:cNvSpPr/>
              <p:nvPr/>
            </p:nvSpPr>
            <p:spPr>
              <a:xfrm>
                <a:off x="468314" y="1219291"/>
                <a:ext cx="4271193" cy="767724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1106B82-3C3F-4321-0536-0121C01674EF}"/>
                </a:ext>
              </a:extLst>
            </p:cNvPr>
            <p:cNvSpPr txBox="1"/>
            <p:nvPr/>
          </p:nvSpPr>
          <p:spPr>
            <a:xfrm>
              <a:off x="3138916" y="1464655"/>
              <a:ext cx="286616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교과 역량 함양 방안 모색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1FFCC00-61B2-EFA5-2F01-CE4632855B28}"/>
              </a:ext>
            </a:extLst>
          </p:cNvPr>
          <p:cNvGrpSpPr/>
          <p:nvPr/>
        </p:nvGrpSpPr>
        <p:grpSpPr>
          <a:xfrm>
            <a:off x="4232423" y="4348549"/>
            <a:ext cx="569427" cy="153629"/>
            <a:chOff x="4232423" y="3905648"/>
            <a:chExt cx="569427" cy="153629"/>
          </a:xfrm>
        </p:grpSpPr>
        <p:sp>
          <p:nvSpPr>
            <p:cNvPr id="28" name="직각 삼각형 114">
              <a:extLst>
                <a:ext uri="{FF2B5EF4-FFF2-40B4-BE49-F238E27FC236}">
                  <a16:creationId xmlns:a16="http://schemas.microsoft.com/office/drawing/2014/main" id="{4AF20B7E-6EEE-DA73-2DB2-F0ABA53F3955}"/>
                </a:ext>
              </a:extLst>
            </p:cNvPr>
            <p:cNvSpPr/>
            <p:nvPr/>
          </p:nvSpPr>
          <p:spPr>
            <a:xfrm rot="13500000">
              <a:off x="4648221" y="3905648"/>
              <a:ext cx="153629" cy="153629"/>
            </a:xfrm>
            <a:custGeom>
              <a:avLst/>
              <a:gdLst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397927 w 397927"/>
                <a:gd name="connsiteY2" fmla="*/ 397927 h 397927"/>
                <a:gd name="connsiteX3" fmla="*/ 0 w 397927"/>
                <a:gd name="connsiteY3" fmla="*/ 397927 h 397927"/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137959 w 397927"/>
                <a:gd name="connsiteY2" fmla="*/ 133432 h 397927"/>
                <a:gd name="connsiteX3" fmla="*/ 397927 w 397927"/>
                <a:gd name="connsiteY3" fmla="*/ 397927 h 397927"/>
                <a:gd name="connsiteX4" fmla="*/ 0 w 397927"/>
                <a:gd name="connsiteY4" fmla="*/ 397927 h 397927"/>
                <a:gd name="connsiteX0" fmla="*/ 137959 w 397927"/>
                <a:gd name="connsiteY0" fmla="*/ 133432 h 397927"/>
                <a:gd name="connsiteX1" fmla="*/ 397927 w 397927"/>
                <a:gd name="connsiteY1" fmla="*/ 397927 h 397927"/>
                <a:gd name="connsiteX2" fmla="*/ 0 w 397927"/>
                <a:gd name="connsiteY2" fmla="*/ 397927 h 397927"/>
                <a:gd name="connsiteX3" fmla="*/ 0 w 397927"/>
                <a:gd name="connsiteY3" fmla="*/ 0 h 397927"/>
                <a:gd name="connsiteX4" fmla="*/ 229399 w 397927"/>
                <a:gd name="connsiteY4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  <a:gd name="connsiteX3" fmla="*/ 229399 w 397927"/>
                <a:gd name="connsiteY3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927" h="397927">
                  <a:moveTo>
                    <a:pt x="397927" y="397927"/>
                  </a:moveTo>
                  <a:lnTo>
                    <a:pt x="0" y="397927"/>
                  </a:lnTo>
                  <a:lnTo>
                    <a:pt x="0" y="0"/>
                  </a:lnTo>
                </a:path>
              </a:pathLst>
            </a:custGeom>
            <a:noFill/>
            <a:ln w="73025" cap="rnd">
              <a:solidFill>
                <a:srgbClr val="276DB5">
                  <a:alpha val="70000"/>
                </a:srgbClr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9" name="직각 삼각형 114">
              <a:extLst>
                <a:ext uri="{FF2B5EF4-FFF2-40B4-BE49-F238E27FC236}">
                  <a16:creationId xmlns:a16="http://schemas.microsoft.com/office/drawing/2014/main" id="{EC0A4EC4-8BDB-FCB4-6CFF-F5CED8BDBF6A}"/>
                </a:ext>
              </a:extLst>
            </p:cNvPr>
            <p:cNvSpPr/>
            <p:nvPr/>
          </p:nvSpPr>
          <p:spPr>
            <a:xfrm rot="13500000">
              <a:off x="4440322" y="3905648"/>
              <a:ext cx="153629" cy="153629"/>
            </a:xfrm>
            <a:custGeom>
              <a:avLst/>
              <a:gdLst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397927 w 397927"/>
                <a:gd name="connsiteY2" fmla="*/ 397927 h 397927"/>
                <a:gd name="connsiteX3" fmla="*/ 0 w 397927"/>
                <a:gd name="connsiteY3" fmla="*/ 397927 h 397927"/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137959 w 397927"/>
                <a:gd name="connsiteY2" fmla="*/ 133432 h 397927"/>
                <a:gd name="connsiteX3" fmla="*/ 397927 w 397927"/>
                <a:gd name="connsiteY3" fmla="*/ 397927 h 397927"/>
                <a:gd name="connsiteX4" fmla="*/ 0 w 397927"/>
                <a:gd name="connsiteY4" fmla="*/ 397927 h 397927"/>
                <a:gd name="connsiteX0" fmla="*/ 137959 w 397927"/>
                <a:gd name="connsiteY0" fmla="*/ 133432 h 397927"/>
                <a:gd name="connsiteX1" fmla="*/ 397927 w 397927"/>
                <a:gd name="connsiteY1" fmla="*/ 397927 h 397927"/>
                <a:gd name="connsiteX2" fmla="*/ 0 w 397927"/>
                <a:gd name="connsiteY2" fmla="*/ 397927 h 397927"/>
                <a:gd name="connsiteX3" fmla="*/ 0 w 397927"/>
                <a:gd name="connsiteY3" fmla="*/ 0 h 397927"/>
                <a:gd name="connsiteX4" fmla="*/ 229399 w 397927"/>
                <a:gd name="connsiteY4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  <a:gd name="connsiteX3" fmla="*/ 229399 w 397927"/>
                <a:gd name="connsiteY3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927" h="397927">
                  <a:moveTo>
                    <a:pt x="397927" y="397927"/>
                  </a:moveTo>
                  <a:lnTo>
                    <a:pt x="0" y="397927"/>
                  </a:lnTo>
                  <a:lnTo>
                    <a:pt x="0" y="0"/>
                  </a:lnTo>
                </a:path>
              </a:pathLst>
            </a:custGeom>
            <a:noFill/>
            <a:ln w="73025" cap="rnd">
              <a:solidFill>
                <a:srgbClr val="276DB5">
                  <a:alpha val="46000"/>
                </a:srgbClr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0" name="직각 삼각형 114">
              <a:extLst>
                <a:ext uri="{FF2B5EF4-FFF2-40B4-BE49-F238E27FC236}">
                  <a16:creationId xmlns:a16="http://schemas.microsoft.com/office/drawing/2014/main" id="{78B71E7A-66C7-33B3-05DD-78F6896E6E14}"/>
                </a:ext>
              </a:extLst>
            </p:cNvPr>
            <p:cNvSpPr/>
            <p:nvPr/>
          </p:nvSpPr>
          <p:spPr>
            <a:xfrm rot="13500000">
              <a:off x="4232423" y="3905648"/>
              <a:ext cx="153629" cy="153629"/>
            </a:xfrm>
            <a:custGeom>
              <a:avLst/>
              <a:gdLst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397927 w 397927"/>
                <a:gd name="connsiteY2" fmla="*/ 397927 h 397927"/>
                <a:gd name="connsiteX3" fmla="*/ 0 w 397927"/>
                <a:gd name="connsiteY3" fmla="*/ 397927 h 397927"/>
                <a:gd name="connsiteX0" fmla="*/ 0 w 397927"/>
                <a:gd name="connsiteY0" fmla="*/ 397927 h 397927"/>
                <a:gd name="connsiteX1" fmla="*/ 0 w 397927"/>
                <a:gd name="connsiteY1" fmla="*/ 0 h 397927"/>
                <a:gd name="connsiteX2" fmla="*/ 137959 w 397927"/>
                <a:gd name="connsiteY2" fmla="*/ 133432 h 397927"/>
                <a:gd name="connsiteX3" fmla="*/ 397927 w 397927"/>
                <a:gd name="connsiteY3" fmla="*/ 397927 h 397927"/>
                <a:gd name="connsiteX4" fmla="*/ 0 w 397927"/>
                <a:gd name="connsiteY4" fmla="*/ 397927 h 397927"/>
                <a:gd name="connsiteX0" fmla="*/ 137959 w 397927"/>
                <a:gd name="connsiteY0" fmla="*/ 133432 h 397927"/>
                <a:gd name="connsiteX1" fmla="*/ 397927 w 397927"/>
                <a:gd name="connsiteY1" fmla="*/ 397927 h 397927"/>
                <a:gd name="connsiteX2" fmla="*/ 0 w 397927"/>
                <a:gd name="connsiteY2" fmla="*/ 397927 h 397927"/>
                <a:gd name="connsiteX3" fmla="*/ 0 w 397927"/>
                <a:gd name="connsiteY3" fmla="*/ 0 h 397927"/>
                <a:gd name="connsiteX4" fmla="*/ 229399 w 397927"/>
                <a:gd name="connsiteY4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  <a:gd name="connsiteX3" fmla="*/ 229399 w 397927"/>
                <a:gd name="connsiteY3" fmla="*/ 224872 h 397927"/>
                <a:gd name="connsiteX0" fmla="*/ 397927 w 397927"/>
                <a:gd name="connsiteY0" fmla="*/ 397927 h 397927"/>
                <a:gd name="connsiteX1" fmla="*/ 0 w 397927"/>
                <a:gd name="connsiteY1" fmla="*/ 397927 h 397927"/>
                <a:gd name="connsiteX2" fmla="*/ 0 w 397927"/>
                <a:gd name="connsiteY2" fmla="*/ 0 h 39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927" h="397927">
                  <a:moveTo>
                    <a:pt x="397927" y="397927"/>
                  </a:moveTo>
                  <a:lnTo>
                    <a:pt x="0" y="397927"/>
                  </a:lnTo>
                  <a:lnTo>
                    <a:pt x="0" y="0"/>
                  </a:lnTo>
                </a:path>
              </a:pathLst>
            </a:custGeom>
            <a:noFill/>
            <a:ln w="73025" cap="rnd">
              <a:solidFill>
                <a:srgbClr val="E3E3E3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2A19B93-1DD9-54CA-030C-49A9591E8AEF}"/>
              </a:ext>
            </a:extLst>
          </p:cNvPr>
          <p:cNvSpPr txBox="1"/>
          <p:nvPr/>
        </p:nvSpPr>
        <p:spPr>
          <a:xfrm>
            <a:off x="4103923" y="3769718"/>
            <a:ext cx="936154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276DB5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수학 교과 역량</a:t>
            </a:r>
            <a:endParaRPr lang="en-US" altLang="ko-KR" sz="1200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276DB5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  <a:p>
            <a:pPr algn="ctr"/>
            <a:r>
              <a:rPr lang="ko-KR" altLang="en-US" sz="1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276DB5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재구조화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48EA425-F2C8-C0B6-B81F-F3ACD9FEB868}"/>
              </a:ext>
            </a:extLst>
          </p:cNvPr>
          <p:cNvGrpSpPr/>
          <p:nvPr/>
        </p:nvGrpSpPr>
        <p:grpSpPr>
          <a:xfrm>
            <a:off x="466685" y="2259159"/>
            <a:ext cx="3587396" cy="3729827"/>
            <a:chOff x="466685" y="2259159"/>
            <a:chExt cx="3587396" cy="3729827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0887B227-0DE5-C46D-7F1C-615EDAC26DA9}"/>
                </a:ext>
              </a:extLst>
            </p:cNvPr>
            <p:cNvGrpSpPr/>
            <p:nvPr/>
          </p:nvGrpSpPr>
          <p:grpSpPr>
            <a:xfrm>
              <a:off x="466685" y="2259159"/>
              <a:ext cx="3587396" cy="454272"/>
              <a:chOff x="466685" y="2259159"/>
              <a:chExt cx="3587396" cy="454272"/>
            </a:xfrm>
          </p:grpSpPr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6FC6DE35-7767-6214-80C1-67327582101B}"/>
                  </a:ext>
                </a:extLst>
              </p:cNvPr>
              <p:cNvSpPr/>
              <p:nvPr/>
            </p:nvSpPr>
            <p:spPr>
              <a:xfrm rot="5400000" flipH="1">
                <a:off x="2033247" y="692597"/>
                <a:ext cx="454272" cy="3587396"/>
              </a:xfrm>
              <a:custGeom>
                <a:avLst/>
                <a:gdLst>
                  <a:gd name="connsiteX0" fmla="*/ 454272 w 454272"/>
                  <a:gd name="connsiteY0" fmla="*/ 3500004 h 3587396"/>
                  <a:gd name="connsiteX1" fmla="*/ 454272 w 454272"/>
                  <a:gd name="connsiteY1" fmla="*/ 87392 h 3587396"/>
                  <a:gd name="connsiteX2" fmla="*/ 366880 w 454272"/>
                  <a:gd name="connsiteY2" fmla="*/ 0 h 3587396"/>
                  <a:gd name="connsiteX3" fmla="*/ 0 w 454272"/>
                  <a:gd name="connsiteY3" fmla="*/ 0 h 3587396"/>
                  <a:gd name="connsiteX4" fmla="*/ 115393 w 454272"/>
                  <a:gd name="connsiteY4" fmla="*/ 115393 h 3587396"/>
                  <a:gd name="connsiteX5" fmla="*/ 115393 w 454272"/>
                  <a:gd name="connsiteY5" fmla="*/ 3472003 h 3587396"/>
                  <a:gd name="connsiteX6" fmla="*/ 0 w 454272"/>
                  <a:gd name="connsiteY6" fmla="*/ 3587396 h 3587396"/>
                  <a:gd name="connsiteX7" fmla="*/ 366880 w 454272"/>
                  <a:gd name="connsiteY7" fmla="*/ 3587396 h 3587396"/>
                  <a:gd name="connsiteX8" fmla="*/ 454272 w 454272"/>
                  <a:gd name="connsiteY8" fmla="*/ 3500004 h 3587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4272" h="3587396">
                    <a:moveTo>
                      <a:pt x="454272" y="3500004"/>
                    </a:moveTo>
                    <a:lnTo>
                      <a:pt x="454272" y="87392"/>
                    </a:lnTo>
                    <a:cubicBezTo>
                      <a:pt x="454272" y="39127"/>
                      <a:pt x="415145" y="0"/>
                      <a:pt x="366880" y="0"/>
                    </a:cubicBezTo>
                    <a:lnTo>
                      <a:pt x="0" y="0"/>
                    </a:lnTo>
                    <a:cubicBezTo>
                      <a:pt x="63730" y="0"/>
                      <a:pt x="115393" y="51663"/>
                      <a:pt x="115393" y="115393"/>
                    </a:cubicBezTo>
                    <a:lnTo>
                      <a:pt x="115393" y="3472003"/>
                    </a:lnTo>
                    <a:cubicBezTo>
                      <a:pt x="115393" y="3535733"/>
                      <a:pt x="63730" y="3587396"/>
                      <a:pt x="0" y="3587396"/>
                    </a:cubicBezTo>
                    <a:lnTo>
                      <a:pt x="366880" y="3587396"/>
                    </a:lnTo>
                    <a:cubicBezTo>
                      <a:pt x="415145" y="3587396"/>
                      <a:pt x="454272" y="3548269"/>
                      <a:pt x="454272" y="350000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6094439-0D80-77D5-FDC9-26549F733AFA}"/>
                  </a:ext>
                </a:extLst>
              </p:cNvPr>
              <p:cNvSpPr txBox="1"/>
              <p:nvPr/>
            </p:nvSpPr>
            <p:spPr>
              <a:xfrm>
                <a:off x="619027" y="2325866"/>
                <a:ext cx="32893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수학과 교육과정 수학 교과 역량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75B9240-DC56-FB20-9EE4-3C7D472932E1}"/>
                </a:ext>
              </a:extLst>
            </p:cNvPr>
            <p:cNvGrpSpPr/>
            <p:nvPr/>
          </p:nvGrpSpPr>
          <p:grpSpPr>
            <a:xfrm>
              <a:off x="550524" y="2684875"/>
              <a:ext cx="1064863" cy="1596296"/>
              <a:chOff x="550524" y="2684875"/>
              <a:chExt cx="1064863" cy="1596296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05393FC3-9AE7-208D-52D0-58C27E8CE945}"/>
                  </a:ext>
                </a:extLst>
              </p:cNvPr>
              <p:cNvSpPr/>
              <p:nvPr/>
            </p:nvSpPr>
            <p:spPr>
              <a:xfrm>
                <a:off x="550524" y="2684875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F8D06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09BB919-0F3C-2C22-F14B-C4176D679391}"/>
                  </a:ext>
                </a:extLst>
              </p:cNvPr>
              <p:cNvSpPr txBox="1"/>
              <p:nvPr/>
            </p:nvSpPr>
            <p:spPr>
              <a:xfrm>
                <a:off x="799224" y="3989954"/>
                <a:ext cx="567463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문제 해결</a:t>
                </a:r>
              </a:p>
            </p:txBody>
          </p:sp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95188F64-69A9-14BB-5BC2-1CB8B0977084}"/>
                  </a:ext>
                </a:extLst>
              </p:cNvPr>
              <p:cNvSpPr/>
              <p:nvPr/>
            </p:nvSpPr>
            <p:spPr>
              <a:xfrm>
                <a:off x="626725" y="2756871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F8D06F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B4A7123D-CA85-A9FF-2518-D4C6656252B3}"/>
                  </a:ext>
                </a:extLst>
              </p:cNvPr>
              <p:cNvSpPr/>
              <p:nvPr/>
            </p:nvSpPr>
            <p:spPr>
              <a:xfrm>
                <a:off x="824475" y="3049153"/>
                <a:ext cx="516740" cy="535366"/>
              </a:xfrm>
              <a:custGeom>
                <a:avLst/>
                <a:gdLst>
                  <a:gd name="connsiteX0" fmla="*/ 264985 w 631508"/>
                  <a:gd name="connsiteY0" fmla="*/ 628935 h 654271"/>
                  <a:gd name="connsiteX1" fmla="*/ 366617 w 631508"/>
                  <a:gd name="connsiteY1" fmla="*/ 628935 h 654271"/>
                  <a:gd name="connsiteX2" fmla="*/ 379285 w 631508"/>
                  <a:gd name="connsiteY2" fmla="*/ 641603 h 654271"/>
                  <a:gd name="connsiteX3" fmla="*/ 366617 w 631508"/>
                  <a:gd name="connsiteY3" fmla="*/ 654271 h 654271"/>
                  <a:gd name="connsiteX4" fmla="*/ 264985 w 631508"/>
                  <a:gd name="connsiteY4" fmla="*/ 654271 h 654271"/>
                  <a:gd name="connsiteX5" fmla="*/ 252317 w 631508"/>
                  <a:gd name="connsiteY5" fmla="*/ 641603 h 654271"/>
                  <a:gd name="connsiteX6" fmla="*/ 264985 w 631508"/>
                  <a:gd name="connsiteY6" fmla="*/ 628935 h 654271"/>
                  <a:gd name="connsiteX7" fmla="*/ 226599 w 631508"/>
                  <a:gd name="connsiteY7" fmla="*/ 578834 h 654271"/>
                  <a:gd name="connsiteX8" fmla="*/ 404907 w 631508"/>
                  <a:gd name="connsiteY8" fmla="*/ 578834 h 654271"/>
                  <a:gd name="connsiteX9" fmla="*/ 417576 w 631508"/>
                  <a:gd name="connsiteY9" fmla="*/ 591502 h 654271"/>
                  <a:gd name="connsiteX10" fmla="*/ 404907 w 631508"/>
                  <a:gd name="connsiteY10" fmla="*/ 604171 h 654271"/>
                  <a:gd name="connsiteX11" fmla="*/ 226599 w 631508"/>
                  <a:gd name="connsiteY11" fmla="*/ 604171 h 654271"/>
                  <a:gd name="connsiteX12" fmla="*/ 213931 w 631508"/>
                  <a:gd name="connsiteY12" fmla="*/ 591502 h 654271"/>
                  <a:gd name="connsiteX13" fmla="*/ 226599 w 631508"/>
                  <a:gd name="connsiteY13" fmla="*/ 578834 h 654271"/>
                  <a:gd name="connsiteX14" fmla="*/ 530019 w 631508"/>
                  <a:gd name="connsiteY14" fmla="*/ 542620 h 654271"/>
                  <a:gd name="connsiteX15" fmla="*/ 530066 w 631508"/>
                  <a:gd name="connsiteY15" fmla="*/ 542639 h 654271"/>
                  <a:gd name="connsiteX16" fmla="*/ 529971 w 631508"/>
                  <a:gd name="connsiteY16" fmla="*/ 542639 h 654271"/>
                  <a:gd name="connsiteX17" fmla="*/ 101393 w 631508"/>
                  <a:gd name="connsiteY17" fmla="*/ 542619 h 654271"/>
                  <a:gd name="connsiteX18" fmla="*/ 101441 w 631508"/>
                  <a:gd name="connsiteY18" fmla="*/ 542638 h 654271"/>
                  <a:gd name="connsiteX19" fmla="*/ 101346 w 631508"/>
                  <a:gd name="connsiteY19" fmla="*/ 542638 h 654271"/>
                  <a:gd name="connsiteX20" fmla="*/ 143732 w 631508"/>
                  <a:gd name="connsiteY20" fmla="*/ 475011 h 654271"/>
                  <a:gd name="connsiteX21" fmla="*/ 152686 w 631508"/>
                  <a:gd name="connsiteY21" fmla="*/ 478726 h 654271"/>
                  <a:gd name="connsiteX22" fmla="*/ 152686 w 631508"/>
                  <a:gd name="connsiteY22" fmla="*/ 496537 h 654271"/>
                  <a:gd name="connsiteX23" fmla="*/ 110299 w 631508"/>
                  <a:gd name="connsiteY23" fmla="*/ 538924 h 654271"/>
                  <a:gd name="connsiteX24" fmla="*/ 101393 w 631508"/>
                  <a:gd name="connsiteY24" fmla="*/ 542619 h 654271"/>
                  <a:gd name="connsiteX25" fmla="*/ 92488 w 631508"/>
                  <a:gd name="connsiteY25" fmla="*/ 538924 h 654271"/>
                  <a:gd name="connsiteX26" fmla="*/ 92488 w 631508"/>
                  <a:gd name="connsiteY26" fmla="*/ 521112 h 654271"/>
                  <a:gd name="connsiteX27" fmla="*/ 134779 w 631508"/>
                  <a:gd name="connsiteY27" fmla="*/ 478726 h 654271"/>
                  <a:gd name="connsiteX28" fmla="*/ 143732 w 631508"/>
                  <a:gd name="connsiteY28" fmla="*/ 475011 h 654271"/>
                  <a:gd name="connsiteX29" fmla="*/ 487680 w 631508"/>
                  <a:gd name="connsiteY29" fmla="*/ 474916 h 654271"/>
                  <a:gd name="connsiteX30" fmla="*/ 496634 w 631508"/>
                  <a:gd name="connsiteY30" fmla="*/ 478631 h 654271"/>
                  <a:gd name="connsiteX31" fmla="*/ 538925 w 631508"/>
                  <a:gd name="connsiteY31" fmla="*/ 521017 h 654271"/>
                  <a:gd name="connsiteX32" fmla="*/ 542640 w 631508"/>
                  <a:gd name="connsiteY32" fmla="*/ 529971 h 654271"/>
                  <a:gd name="connsiteX33" fmla="*/ 538925 w 631508"/>
                  <a:gd name="connsiteY33" fmla="*/ 538924 h 654271"/>
                  <a:gd name="connsiteX34" fmla="*/ 530019 w 631508"/>
                  <a:gd name="connsiteY34" fmla="*/ 542620 h 654271"/>
                  <a:gd name="connsiteX35" fmla="*/ 521113 w 631508"/>
                  <a:gd name="connsiteY35" fmla="*/ 538924 h 654271"/>
                  <a:gd name="connsiteX36" fmla="*/ 478727 w 631508"/>
                  <a:gd name="connsiteY36" fmla="*/ 496538 h 654271"/>
                  <a:gd name="connsiteX37" fmla="*/ 475012 w 631508"/>
                  <a:gd name="connsiteY37" fmla="*/ 487584 h 654271"/>
                  <a:gd name="connsiteX38" fmla="*/ 478727 w 631508"/>
                  <a:gd name="connsiteY38" fmla="*/ 478631 h 654271"/>
                  <a:gd name="connsiteX39" fmla="*/ 487680 w 631508"/>
                  <a:gd name="connsiteY39" fmla="*/ 474916 h 654271"/>
                  <a:gd name="connsiteX40" fmla="*/ 558927 w 631508"/>
                  <a:gd name="connsiteY40" fmla="*/ 303085 h 654271"/>
                  <a:gd name="connsiteX41" fmla="*/ 618839 w 631508"/>
                  <a:gd name="connsiteY41" fmla="*/ 303085 h 654271"/>
                  <a:gd name="connsiteX42" fmla="*/ 631508 w 631508"/>
                  <a:gd name="connsiteY42" fmla="*/ 315753 h 654271"/>
                  <a:gd name="connsiteX43" fmla="*/ 618839 w 631508"/>
                  <a:gd name="connsiteY43" fmla="*/ 328422 h 654271"/>
                  <a:gd name="connsiteX44" fmla="*/ 558927 w 631508"/>
                  <a:gd name="connsiteY44" fmla="*/ 328422 h 654271"/>
                  <a:gd name="connsiteX45" fmla="*/ 546259 w 631508"/>
                  <a:gd name="connsiteY45" fmla="*/ 315753 h 654271"/>
                  <a:gd name="connsiteX46" fmla="*/ 558927 w 631508"/>
                  <a:gd name="connsiteY46" fmla="*/ 303085 h 654271"/>
                  <a:gd name="connsiteX47" fmla="*/ 12668 w 631508"/>
                  <a:gd name="connsiteY47" fmla="*/ 303085 h 654271"/>
                  <a:gd name="connsiteX48" fmla="*/ 72580 w 631508"/>
                  <a:gd name="connsiteY48" fmla="*/ 303085 h 654271"/>
                  <a:gd name="connsiteX49" fmla="*/ 85249 w 631508"/>
                  <a:gd name="connsiteY49" fmla="*/ 315753 h 654271"/>
                  <a:gd name="connsiteX50" fmla="*/ 72580 w 631508"/>
                  <a:gd name="connsiteY50" fmla="*/ 328422 h 654271"/>
                  <a:gd name="connsiteX51" fmla="*/ 12668 w 631508"/>
                  <a:gd name="connsiteY51" fmla="*/ 328422 h 654271"/>
                  <a:gd name="connsiteX52" fmla="*/ 0 w 631508"/>
                  <a:gd name="connsiteY52" fmla="*/ 315753 h 654271"/>
                  <a:gd name="connsiteX53" fmla="*/ 12668 w 631508"/>
                  <a:gd name="connsiteY53" fmla="*/ 303085 h 654271"/>
                  <a:gd name="connsiteX54" fmla="*/ 285368 w 631508"/>
                  <a:gd name="connsiteY54" fmla="*/ 201739 h 654271"/>
                  <a:gd name="connsiteX55" fmla="*/ 297370 w 631508"/>
                  <a:gd name="connsiteY55" fmla="*/ 210502 h 654271"/>
                  <a:gd name="connsiteX56" fmla="*/ 289178 w 631508"/>
                  <a:gd name="connsiteY56" fmla="*/ 226314 h 654271"/>
                  <a:gd name="connsiteX57" fmla="*/ 215931 w 631508"/>
                  <a:gd name="connsiteY57" fmla="*/ 303942 h 654271"/>
                  <a:gd name="connsiteX58" fmla="*/ 203739 w 631508"/>
                  <a:gd name="connsiteY58" fmla="*/ 313467 h 654271"/>
                  <a:gd name="connsiteX59" fmla="*/ 203834 w 631508"/>
                  <a:gd name="connsiteY59" fmla="*/ 313563 h 654271"/>
                  <a:gd name="connsiteX60" fmla="*/ 200691 w 631508"/>
                  <a:gd name="connsiteY60" fmla="*/ 313181 h 654271"/>
                  <a:gd name="connsiteX61" fmla="*/ 191547 w 631508"/>
                  <a:gd name="connsiteY61" fmla="*/ 297846 h 654271"/>
                  <a:gd name="connsiteX62" fmla="*/ 281559 w 631508"/>
                  <a:gd name="connsiteY62" fmla="*/ 202310 h 654271"/>
                  <a:gd name="connsiteX63" fmla="*/ 285368 w 631508"/>
                  <a:gd name="connsiteY63" fmla="*/ 201739 h 654271"/>
                  <a:gd name="connsiteX64" fmla="*/ 315754 w 631508"/>
                  <a:gd name="connsiteY64" fmla="*/ 149732 h 654271"/>
                  <a:gd name="connsiteX65" fmla="*/ 147447 w 631508"/>
                  <a:gd name="connsiteY65" fmla="*/ 312419 h 654271"/>
                  <a:gd name="connsiteX66" fmla="*/ 203835 w 631508"/>
                  <a:gd name="connsiteY66" fmla="*/ 433959 h 654271"/>
                  <a:gd name="connsiteX67" fmla="*/ 256604 w 631508"/>
                  <a:gd name="connsiteY67" fmla="*/ 524922 h 654271"/>
                  <a:gd name="connsiteX68" fmla="*/ 256794 w 631508"/>
                  <a:gd name="connsiteY68" fmla="*/ 528827 h 654271"/>
                  <a:gd name="connsiteX69" fmla="*/ 374714 w 631508"/>
                  <a:gd name="connsiteY69" fmla="*/ 528827 h 654271"/>
                  <a:gd name="connsiteX70" fmla="*/ 374714 w 631508"/>
                  <a:gd name="connsiteY70" fmla="*/ 524922 h 654271"/>
                  <a:gd name="connsiteX71" fmla="*/ 427863 w 631508"/>
                  <a:gd name="connsiteY71" fmla="*/ 433768 h 654271"/>
                  <a:gd name="connsiteX72" fmla="*/ 484061 w 631508"/>
                  <a:gd name="connsiteY72" fmla="*/ 312419 h 654271"/>
                  <a:gd name="connsiteX73" fmla="*/ 315754 w 631508"/>
                  <a:gd name="connsiteY73" fmla="*/ 149732 h 654271"/>
                  <a:gd name="connsiteX74" fmla="*/ 315849 w 631508"/>
                  <a:gd name="connsiteY74" fmla="*/ 124396 h 654271"/>
                  <a:gd name="connsiteX75" fmla="*/ 509397 w 631508"/>
                  <a:gd name="connsiteY75" fmla="*/ 312324 h 654271"/>
                  <a:gd name="connsiteX76" fmla="*/ 444246 w 631508"/>
                  <a:gd name="connsiteY76" fmla="*/ 452913 h 654271"/>
                  <a:gd name="connsiteX77" fmla="*/ 400240 w 631508"/>
                  <a:gd name="connsiteY77" fmla="*/ 524351 h 654271"/>
                  <a:gd name="connsiteX78" fmla="*/ 399955 w 631508"/>
                  <a:gd name="connsiteY78" fmla="*/ 528637 h 654271"/>
                  <a:gd name="connsiteX79" fmla="*/ 404241 w 631508"/>
                  <a:gd name="connsiteY79" fmla="*/ 528637 h 654271"/>
                  <a:gd name="connsiteX80" fmla="*/ 417671 w 631508"/>
                  <a:gd name="connsiteY80" fmla="*/ 541305 h 654271"/>
                  <a:gd name="connsiteX81" fmla="*/ 405003 w 631508"/>
                  <a:gd name="connsiteY81" fmla="*/ 553973 h 654271"/>
                  <a:gd name="connsiteX82" fmla="*/ 226695 w 631508"/>
                  <a:gd name="connsiteY82" fmla="*/ 553973 h 654271"/>
                  <a:gd name="connsiteX83" fmla="*/ 226600 w 631508"/>
                  <a:gd name="connsiteY83" fmla="*/ 554069 h 654271"/>
                  <a:gd name="connsiteX84" fmla="*/ 213931 w 631508"/>
                  <a:gd name="connsiteY84" fmla="*/ 541401 h 654271"/>
                  <a:gd name="connsiteX85" fmla="*/ 226600 w 631508"/>
                  <a:gd name="connsiteY85" fmla="*/ 528732 h 654271"/>
                  <a:gd name="connsiteX86" fmla="*/ 230981 w 631508"/>
                  <a:gd name="connsiteY86" fmla="*/ 528732 h 654271"/>
                  <a:gd name="connsiteX87" fmla="*/ 231457 w 631508"/>
                  <a:gd name="connsiteY87" fmla="*/ 524351 h 654271"/>
                  <a:gd name="connsiteX88" fmla="*/ 187357 w 631508"/>
                  <a:gd name="connsiteY88" fmla="*/ 452913 h 654271"/>
                  <a:gd name="connsiteX89" fmla="*/ 122301 w 631508"/>
                  <a:gd name="connsiteY89" fmla="*/ 312324 h 654271"/>
                  <a:gd name="connsiteX90" fmla="*/ 315849 w 631508"/>
                  <a:gd name="connsiteY90" fmla="*/ 124396 h 654271"/>
                  <a:gd name="connsiteX91" fmla="*/ 101536 w 631508"/>
                  <a:gd name="connsiteY91" fmla="*/ 88772 h 654271"/>
                  <a:gd name="connsiteX92" fmla="*/ 110490 w 631508"/>
                  <a:gd name="connsiteY92" fmla="*/ 92487 h 654271"/>
                  <a:gd name="connsiteX93" fmla="*/ 152876 w 631508"/>
                  <a:gd name="connsiteY93" fmla="*/ 134873 h 654271"/>
                  <a:gd name="connsiteX94" fmla="*/ 152876 w 631508"/>
                  <a:gd name="connsiteY94" fmla="*/ 152685 h 654271"/>
                  <a:gd name="connsiteX95" fmla="*/ 143922 w 631508"/>
                  <a:gd name="connsiteY95" fmla="*/ 156400 h 654271"/>
                  <a:gd name="connsiteX96" fmla="*/ 143827 w 631508"/>
                  <a:gd name="connsiteY96" fmla="*/ 156400 h 654271"/>
                  <a:gd name="connsiteX97" fmla="*/ 134874 w 631508"/>
                  <a:gd name="connsiteY97" fmla="*/ 152685 h 654271"/>
                  <a:gd name="connsiteX98" fmla="*/ 92583 w 631508"/>
                  <a:gd name="connsiteY98" fmla="*/ 110298 h 654271"/>
                  <a:gd name="connsiteX99" fmla="*/ 92583 w 631508"/>
                  <a:gd name="connsiteY99" fmla="*/ 92487 h 654271"/>
                  <a:gd name="connsiteX100" fmla="*/ 101536 w 631508"/>
                  <a:gd name="connsiteY100" fmla="*/ 88772 h 654271"/>
                  <a:gd name="connsiteX101" fmla="*/ 530066 w 631508"/>
                  <a:gd name="connsiteY101" fmla="*/ 88677 h 654271"/>
                  <a:gd name="connsiteX102" fmla="*/ 539020 w 631508"/>
                  <a:gd name="connsiteY102" fmla="*/ 92392 h 654271"/>
                  <a:gd name="connsiteX103" fmla="*/ 542735 w 631508"/>
                  <a:gd name="connsiteY103" fmla="*/ 101345 h 654271"/>
                  <a:gd name="connsiteX104" fmla="*/ 539020 w 631508"/>
                  <a:gd name="connsiteY104" fmla="*/ 110299 h 654271"/>
                  <a:gd name="connsiteX105" fmla="*/ 496729 w 631508"/>
                  <a:gd name="connsiteY105" fmla="*/ 152685 h 654271"/>
                  <a:gd name="connsiteX106" fmla="*/ 487775 w 631508"/>
                  <a:gd name="connsiteY106" fmla="*/ 156400 h 654271"/>
                  <a:gd name="connsiteX107" fmla="*/ 487680 w 631508"/>
                  <a:gd name="connsiteY107" fmla="*/ 156400 h 654271"/>
                  <a:gd name="connsiteX108" fmla="*/ 478727 w 631508"/>
                  <a:gd name="connsiteY108" fmla="*/ 152685 h 654271"/>
                  <a:gd name="connsiteX109" fmla="*/ 475012 w 631508"/>
                  <a:gd name="connsiteY109" fmla="*/ 143731 h 654271"/>
                  <a:gd name="connsiteX110" fmla="*/ 478727 w 631508"/>
                  <a:gd name="connsiteY110" fmla="*/ 134778 h 654271"/>
                  <a:gd name="connsiteX111" fmla="*/ 521113 w 631508"/>
                  <a:gd name="connsiteY111" fmla="*/ 92392 h 654271"/>
                  <a:gd name="connsiteX112" fmla="*/ 530066 w 631508"/>
                  <a:gd name="connsiteY112" fmla="*/ 88677 h 654271"/>
                  <a:gd name="connsiteX113" fmla="*/ 315753 w 631508"/>
                  <a:gd name="connsiteY113" fmla="*/ 0 h 654271"/>
                  <a:gd name="connsiteX114" fmla="*/ 328421 w 631508"/>
                  <a:gd name="connsiteY114" fmla="*/ 12668 h 654271"/>
                  <a:gd name="connsiteX115" fmla="*/ 328421 w 631508"/>
                  <a:gd name="connsiteY115" fmla="*/ 72580 h 654271"/>
                  <a:gd name="connsiteX116" fmla="*/ 315753 w 631508"/>
                  <a:gd name="connsiteY116" fmla="*/ 85249 h 654271"/>
                  <a:gd name="connsiteX117" fmla="*/ 303085 w 631508"/>
                  <a:gd name="connsiteY117" fmla="*/ 72580 h 654271"/>
                  <a:gd name="connsiteX118" fmla="*/ 303085 w 631508"/>
                  <a:gd name="connsiteY118" fmla="*/ 12668 h 654271"/>
                  <a:gd name="connsiteX119" fmla="*/ 315753 w 631508"/>
                  <a:gd name="connsiteY119" fmla="*/ 0 h 654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31508" h="654271">
                    <a:moveTo>
                      <a:pt x="264985" y="628935"/>
                    </a:moveTo>
                    <a:lnTo>
                      <a:pt x="366617" y="628935"/>
                    </a:lnTo>
                    <a:cubicBezTo>
                      <a:pt x="373570" y="628935"/>
                      <a:pt x="379285" y="634555"/>
                      <a:pt x="379285" y="641603"/>
                    </a:cubicBezTo>
                    <a:cubicBezTo>
                      <a:pt x="379285" y="648652"/>
                      <a:pt x="373665" y="654271"/>
                      <a:pt x="366617" y="654271"/>
                    </a:cubicBezTo>
                    <a:lnTo>
                      <a:pt x="264985" y="654271"/>
                    </a:lnTo>
                    <a:cubicBezTo>
                      <a:pt x="258032" y="654271"/>
                      <a:pt x="252317" y="648652"/>
                      <a:pt x="252317" y="641603"/>
                    </a:cubicBezTo>
                    <a:cubicBezTo>
                      <a:pt x="252317" y="634555"/>
                      <a:pt x="257937" y="628935"/>
                      <a:pt x="264985" y="628935"/>
                    </a:cubicBezTo>
                    <a:close/>
                    <a:moveTo>
                      <a:pt x="226599" y="578834"/>
                    </a:moveTo>
                    <a:lnTo>
                      <a:pt x="404907" y="578834"/>
                    </a:lnTo>
                    <a:cubicBezTo>
                      <a:pt x="411860" y="578834"/>
                      <a:pt x="417576" y="584454"/>
                      <a:pt x="417576" y="591502"/>
                    </a:cubicBezTo>
                    <a:cubicBezTo>
                      <a:pt x="417576" y="598551"/>
                      <a:pt x="411956" y="604171"/>
                      <a:pt x="404907" y="604171"/>
                    </a:cubicBezTo>
                    <a:lnTo>
                      <a:pt x="226599" y="604171"/>
                    </a:lnTo>
                    <a:cubicBezTo>
                      <a:pt x="219646" y="604171"/>
                      <a:pt x="213931" y="598551"/>
                      <a:pt x="213931" y="591502"/>
                    </a:cubicBezTo>
                    <a:cubicBezTo>
                      <a:pt x="213931" y="584454"/>
                      <a:pt x="219551" y="578834"/>
                      <a:pt x="226599" y="578834"/>
                    </a:cubicBezTo>
                    <a:close/>
                    <a:moveTo>
                      <a:pt x="530019" y="542620"/>
                    </a:moveTo>
                    <a:lnTo>
                      <a:pt x="530066" y="542639"/>
                    </a:lnTo>
                    <a:lnTo>
                      <a:pt x="529971" y="542639"/>
                    </a:lnTo>
                    <a:close/>
                    <a:moveTo>
                      <a:pt x="101393" y="542619"/>
                    </a:moveTo>
                    <a:lnTo>
                      <a:pt x="101441" y="542638"/>
                    </a:lnTo>
                    <a:lnTo>
                      <a:pt x="101346" y="542638"/>
                    </a:lnTo>
                    <a:close/>
                    <a:moveTo>
                      <a:pt x="143732" y="475011"/>
                    </a:moveTo>
                    <a:cubicBezTo>
                      <a:pt x="147161" y="475011"/>
                      <a:pt x="150304" y="476344"/>
                      <a:pt x="152686" y="478726"/>
                    </a:cubicBezTo>
                    <a:cubicBezTo>
                      <a:pt x="157639" y="483679"/>
                      <a:pt x="157639" y="491680"/>
                      <a:pt x="152686" y="496537"/>
                    </a:cubicBezTo>
                    <a:lnTo>
                      <a:pt x="110299" y="538924"/>
                    </a:lnTo>
                    <a:lnTo>
                      <a:pt x="101393" y="542619"/>
                    </a:lnTo>
                    <a:lnTo>
                      <a:pt x="92488" y="538924"/>
                    </a:lnTo>
                    <a:cubicBezTo>
                      <a:pt x="87535" y="533971"/>
                      <a:pt x="87535" y="525970"/>
                      <a:pt x="92488" y="521112"/>
                    </a:cubicBezTo>
                    <a:lnTo>
                      <a:pt x="134779" y="478726"/>
                    </a:lnTo>
                    <a:cubicBezTo>
                      <a:pt x="137160" y="476344"/>
                      <a:pt x="140303" y="475011"/>
                      <a:pt x="143732" y="475011"/>
                    </a:cubicBezTo>
                    <a:close/>
                    <a:moveTo>
                      <a:pt x="487680" y="474916"/>
                    </a:moveTo>
                    <a:cubicBezTo>
                      <a:pt x="491109" y="474916"/>
                      <a:pt x="494252" y="476250"/>
                      <a:pt x="496634" y="478631"/>
                    </a:cubicBezTo>
                    <a:lnTo>
                      <a:pt x="538925" y="521017"/>
                    </a:lnTo>
                    <a:cubicBezTo>
                      <a:pt x="541306" y="523398"/>
                      <a:pt x="542640" y="526542"/>
                      <a:pt x="542640" y="529971"/>
                    </a:cubicBezTo>
                    <a:cubicBezTo>
                      <a:pt x="542640" y="533400"/>
                      <a:pt x="541306" y="536543"/>
                      <a:pt x="538925" y="538924"/>
                    </a:cubicBezTo>
                    <a:lnTo>
                      <a:pt x="530019" y="542620"/>
                    </a:lnTo>
                    <a:lnTo>
                      <a:pt x="521113" y="538924"/>
                    </a:lnTo>
                    <a:lnTo>
                      <a:pt x="478727" y="496538"/>
                    </a:lnTo>
                    <a:cubicBezTo>
                      <a:pt x="476345" y="494157"/>
                      <a:pt x="475012" y="491013"/>
                      <a:pt x="475012" y="487584"/>
                    </a:cubicBezTo>
                    <a:cubicBezTo>
                      <a:pt x="475012" y="484155"/>
                      <a:pt x="476345" y="481012"/>
                      <a:pt x="478727" y="478631"/>
                    </a:cubicBezTo>
                    <a:cubicBezTo>
                      <a:pt x="481108" y="476250"/>
                      <a:pt x="484251" y="474916"/>
                      <a:pt x="487680" y="474916"/>
                    </a:cubicBezTo>
                    <a:close/>
                    <a:moveTo>
                      <a:pt x="558927" y="303085"/>
                    </a:moveTo>
                    <a:lnTo>
                      <a:pt x="618839" y="303085"/>
                    </a:lnTo>
                    <a:cubicBezTo>
                      <a:pt x="625793" y="303085"/>
                      <a:pt x="631508" y="308705"/>
                      <a:pt x="631508" y="315753"/>
                    </a:cubicBezTo>
                    <a:cubicBezTo>
                      <a:pt x="631508" y="322802"/>
                      <a:pt x="625888" y="328422"/>
                      <a:pt x="618839" y="328422"/>
                    </a:cubicBezTo>
                    <a:lnTo>
                      <a:pt x="558927" y="328422"/>
                    </a:lnTo>
                    <a:cubicBezTo>
                      <a:pt x="551974" y="328422"/>
                      <a:pt x="546259" y="322802"/>
                      <a:pt x="546259" y="315753"/>
                    </a:cubicBezTo>
                    <a:cubicBezTo>
                      <a:pt x="546259" y="308705"/>
                      <a:pt x="551879" y="303085"/>
                      <a:pt x="558927" y="303085"/>
                    </a:cubicBezTo>
                    <a:close/>
                    <a:moveTo>
                      <a:pt x="12668" y="303085"/>
                    </a:moveTo>
                    <a:lnTo>
                      <a:pt x="72580" y="303085"/>
                    </a:lnTo>
                    <a:cubicBezTo>
                      <a:pt x="79534" y="303085"/>
                      <a:pt x="85249" y="308705"/>
                      <a:pt x="85249" y="315753"/>
                    </a:cubicBezTo>
                    <a:cubicBezTo>
                      <a:pt x="85249" y="322802"/>
                      <a:pt x="79629" y="328422"/>
                      <a:pt x="72580" y="328422"/>
                    </a:cubicBezTo>
                    <a:lnTo>
                      <a:pt x="12668" y="328422"/>
                    </a:lnTo>
                    <a:cubicBezTo>
                      <a:pt x="5715" y="328422"/>
                      <a:pt x="0" y="322802"/>
                      <a:pt x="0" y="315753"/>
                    </a:cubicBezTo>
                    <a:cubicBezTo>
                      <a:pt x="0" y="308705"/>
                      <a:pt x="5620" y="303085"/>
                      <a:pt x="12668" y="303085"/>
                    </a:cubicBezTo>
                    <a:close/>
                    <a:moveTo>
                      <a:pt x="285368" y="201739"/>
                    </a:moveTo>
                    <a:cubicBezTo>
                      <a:pt x="290893" y="201739"/>
                      <a:pt x="295751" y="205263"/>
                      <a:pt x="297370" y="210502"/>
                    </a:cubicBezTo>
                    <a:cubicBezTo>
                      <a:pt x="299466" y="217169"/>
                      <a:pt x="295751" y="224218"/>
                      <a:pt x="289178" y="226314"/>
                    </a:cubicBezTo>
                    <a:cubicBezTo>
                      <a:pt x="253269" y="237743"/>
                      <a:pt x="225266" y="267461"/>
                      <a:pt x="215931" y="303942"/>
                    </a:cubicBezTo>
                    <a:cubicBezTo>
                      <a:pt x="214502" y="309562"/>
                      <a:pt x="209454" y="313467"/>
                      <a:pt x="203739" y="313467"/>
                    </a:cubicBezTo>
                    <a:lnTo>
                      <a:pt x="203834" y="313563"/>
                    </a:lnTo>
                    <a:cubicBezTo>
                      <a:pt x="202787" y="313563"/>
                      <a:pt x="201739" y="313467"/>
                      <a:pt x="200691" y="313181"/>
                    </a:cubicBezTo>
                    <a:cubicBezTo>
                      <a:pt x="193928" y="311467"/>
                      <a:pt x="189833" y="304609"/>
                      <a:pt x="191547" y="297846"/>
                    </a:cubicBezTo>
                    <a:cubicBezTo>
                      <a:pt x="202977" y="252984"/>
                      <a:pt x="237458" y="216407"/>
                      <a:pt x="281559" y="202310"/>
                    </a:cubicBezTo>
                    <a:cubicBezTo>
                      <a:pt x="282797" y="201930"/>
                      <a:pt x="284130" y="201739"/>
                      <a:pt x="285368" y="201739"/>
                    </a:cubicBezTo>
                    <a:close/>
                    <a:moveTo>
                      <a:pt x="315754" y="149732"/>
                    </a:moveTo>
                    <a:cubicBezTo>
                      <a:pt x="222980" y="149732"/>
                      <a:pt x="147447" y="222694"/>
                      <a:pt x="147447" y="312419"/>
                    </a:cubicBezTo>
                    <a:cubicBezTo>
                      <a:pt x="147447" y="358806"/>
                      <a:pt x="168021" y="403002"/>
                      <a:pt x="203835" y="433959"/>
                    </a:cubicBezTo>
                    <a:cubicBezTo>
                      <a:pt x="209074" y="438530"/>
                      <a:pt x="254889" y="479774"/>
                      <a:pt x="256604" y="524922"/>
                    </a:cubicBezTo>
                    <a:lnTo>
                      <a:pt x="256794" y="528827"/>
                    </a:lnTo>
                    <a:lnTo>
                      <a:pt x="374714" y="528827"/>
                    </a:lnTo>
                    <a:lnTo>
                      <a:pt x="374714" y="524922"/>
                    </a:lnTo>
                    <a:cubicBezTo>
                      <a:pt x="376619" y="476630"/>
                      <a:pt x="425767" y="435482"/>
                      <a:pt x="427863" y="433768"/>
                    </a:cubicBezTo>
                    <a:cubicBezTo>
                      <a:pt x="463582" y="403002"/>
                      <a:pt x="484061" y="358806"/>
                      <a:pt x="484061" y="312419"/>
                    </a:cubicBezTo>
                    <a:cubicBezTo>
                      <a:pt x="484061" y="222694"/>
                      <a:pt x="408527" y="149732"/>
                      <a:pt x="315754" y="149732"/>
                    </a:cubicBezTo>
                    <a:close/>
                    <a:moveTo>
                      <a:pt x="315849" y="124396"/>
                    </a:moveTo>
                    <a:cubicBezTo>
                      <a:pt x="422624" y="124396"/>
                      <a:pt x="509397" y="208692"/>
                      <a:pt x="509397" y="312324"/>
                    </a:cubicBezTo>
                    <a:cubicBezTo>
                      <a:pt x="509397" y="366045"/>
                      <a:pt x="485680" y="417290"/>
                      <a:pt x="444246" y="452913"/>
                    </a:cubicBezTo>
                    <a:cubicBezTo>
                      <a:pt x="429863" y="464819"/>
                      <a:pt x="402050" y="495109"/>
                      <a:pt x="400240" y="524351"/>
                    </a:cubicBezTo>
                    <a:lnTo>
                      <a:pt x="399955" y="528637"/>
                    </a:lnTo>
                    <a:lnTo>
                      <a:pt x="404241" y="528637"/>
                    </a:lnTo>
                    <a:cubicBezTo>
                      <a:pt x="411956" y="528637"/>
                      <a:pt x="417671" y="534257"/>
                      <a:pt x="417671" y="541305"/>
                    </a:cubicBezTo>
                    <a:cubicBezTo>
                      <a:pt x="417671" y="548354"/>
                      <a:pt x="412051" y="553973"/>
                      <a:pt x="405003" y="553973"/>
                    </a:cubicBezTo>
                    <a:lnTo>
                      <a:pt x="226695" y="553973"/>
                    </a:lnTo>
                    <a:lnTo>
                      <a:pt x="226600" y="554069"/>
                    </a:lnTo>
                    <a:cubicBezTo>
                      <a:pt x="219647" y="554069"/>
                      <a:pt x="213931" y="548449"/>
                      <a:pt x="213931" y="541401"/>
                    </a:cubicBezTo>
                    <a:cubicBezTo>
                      <a:pt x="213931" y="534352"/>
                      <a:pt x="219551" y="528732"/>
                      <a:pt x="226600" y="528732"/>
                    </a:cubicBezTo>
                    <a:lnTo>
                      <a:pt x="230981" y="528732"/>
                    </a:lnTo>
                    <a:lnTo>
                      <a:pt x="231457" y="524351"/>
                    </a:lnTo>
                    <a:cubicBezTo>
                      <a:pt x="229457" y="495680"/>
                      <a:pt x="198977" y="463010"/>
                      <a:pt x="187357" y="452913"/>
                    </a:cubicBezTo>
                    <a:cubicBezTo>
                      <a:pt x="146018" y="417290"/>
                      <a:pt x="122301" y="366045"/>
                      <a:pt x="122301" y="312324"/>
                    </a:cubicBezTo>
                    <a:cubicBezTo>
                      <a:pt x="122301" y="208692"/>
                      <a:pt x="209074" y="124396"/>
                      <a:pt x="315849" y="124396"/>
                    </a:cubicBezTo>
                    <a:close/>
                    <a:moveTo>
                      <a:pt x="101536" y="88772"/>
                    </a:moveTo>
                    <a:cubicBezTo>
                      <a:pt x="104965" y="88772"/>
                      <a:pt x="108109" y="90105"/>
                      <a:pt x="110490" y="92487"/>
                    </a:cubicBezTo>
                    <a:lnTo>
                      <a:pt x="152876" y="134873"/>
                    </a:lnTo>
                    <a:cubicBezTo>
                      <a:pt x="157829" y="139826"/>
                      <a:pt x="157829" y="147827"/>
                      <a:pt x="152876" y="152685"/>
                    </a:cubicBezTo>
                    <a:cubicBezTo>
                      <a:pt x="150495" y="155066"/>
                      <a:pt x="147352" y="156400"/>
                      <a:pt x="143922" y="156400"/>
                    </a:cubicBezTo>
                    <a:lnTo>
                      <a:pt x="143827" y="156400"/>
                    </a:lnTo>
                    <a:cubicBezTo>
                      <a:pt x="140494" y="156400"/>
                      <a:pt x="137255" y="155066"/>
                      <a:pt x="134874" y="152685"/>
                    </a:cubicBezTo>
                    <a:lnTo>
                      <a:pt x="92583" y="110298"/>
                    </a:lnTo>
                    <a:cubicBezTo>
                      <a:pt x="87630" y="105346"/>
                      <a:pt x="87630" y="97344"/>
                      <a:pt x="92583" y="92487"/>
                    </a:cubicBezTo>
                    <a:cubicBezTo>
                      <a:pt x="94964" y="90105"/>
                      <a:pt x="98107" y="88772"/>
                      <a:pt x="101536" y="88772"/>
                    </a:cubicBezTo>
                    <a:close/>
                    <a:moveTo>
                      <a:pt x="530066" y="88677"/>
                    </a:moveTo>
                    <a:cubicBezTo>
                      <a:pt x="533495" y="88677"/>
                      <a:pt x="536639" y="90010"/>
                      <a:pt x="539020" y="92392"/>
                    </a:cubicBezTo>
                    <a:cubicBezTo>
                      <a:pt x="541401" y="94773"/>
                      <a:pt x="542735" y="97916"/>
                      <a:pt x="542735" y="101345"/>
                    </a:cubicBezTo>
                    <a:cubicBezTo>
                      <a:pt x="542735" y="104774"/>
                      <a:pt x="541401" y="107917"/>
                      <a:pt x="539020" y="110299"/>
                    </a:cubicBezTo>
                    <a:lnTo>
                      <a:pt x="496729" y="152685"/>
                    </a:lnTo>
                    <a:cubicBezTo>
                      <a:pt x="494348" y="155066"/>
                      <a:pt x="491205" y="156400"/>
                      <a:pt x="487775" y="156400"/>
                    </a:cubicBezTo>
                    <a:lnTo>
                      <a:pt x="487680" y="156400"/>
                    </a:lnTo>
                    <a:cubicBezTo>
                      <a:pt x="484347" y="156400"/>
                      <a:pt x="481108" y="155066"/>
                      <a:pt x="478727" y="152685"/>
                    </a:cubicBezTo>
                    <a:cubicBezTo>
                      <a:pt x="476345" y="150304"/>
                      <a:pt x="475012" y="147160"/>
                      <a:pt x="475012" y="143731"/>
                    </a:cubicBezTo>
                    <a:cubicBezTo>
                      <a:pt x="475012" y="140302"/>
                      <a:pt x="476345" y="137159"/>
                      <a:pt x="478727" y="134778"/>
                    </a:cubicBezTo>
                    <a:lnTo>
                      <a:pt x="521113" y="92392"/>
                    </a:lnTo>
                    <a:cubicBezTo>
                      <a:pt x="523494" y="90010"/>
                      <a:pt x="526638" y="88677"/>
                      <a:pt x="530066" y="88677"/>
                    </a:cubicBezTo>
                    <a:close/>
                    <a:moveTo>
                      <a:pt x="315753" y="0"/>
                    </a:moveTo>
                    <a:cubicBezTo>
                      <a:pt x="322802" y="0"/>
                      <a:pt x="328421" y="5620"/>
                      <a:pt x="328421" y="12668"/>
                    </a:cubicBezTo>
                    <a:lnTo>
                      <a:pt x="328421" y="72580"/>
                    </a:lnTo>
                    <a:cubicBezTo>
                      <a:pt x="328421" y="79534"/>
                      <a:pt x="322802" y="85249"/>
                      <a:pt x="315753" y="85249"/>
                    </a:cubicBezTo>
                    <a:cubicBezTo>
                      <a:pt x="308800" y="85249"/>
                      <a:pt x="303085" y="79629"/>
                      <a:pt x="303085" y="72580"/>
                    </a:cubicBezTo>
                    <a:lnTo>
                      <a:pt x="303085" y="12668"/>
                    </a:lnTo>
                    <a:cubicBezTo>
                      <a:pt x="303085" y="5715"/>
                      <a:pt x="308705" y="0"/>
                      <a:pt x="31575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9AA09863-772D-B9EE-0B3E-C7285CBB099A}"/>
                </a:ext>
              </a:extLst>
            </p:cNvPr>
            <p:cNvGrpSpPr/>
            <p:nvPr/>
          </p:nvGrpSpPr>
          <p:grpSpPr>
            <a:xfrm>
              <a:off x="1727952" y="4392690"/>
              <a:ext cx="1064863" cy="1596296"/>
              <a:chOff x="1727952" y="4377450"/>
              <a:chExt cx="1064863" cy="1596296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D905DAD6-6EAC-F7E3-3834-464674699767}"/>
                  </a:ext>
                </a:extLst>
              </p:cNvPr>
              <p:cNvSpPr/>
              <p:nvPr/>
            </p:nvSpPr>
            <p:spPr>
              <a:xfrm>
                <a:off x="1727952" y="4377450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F69390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D7929EF-679D-8AE9-DCB8-529F42A84543}"/>
                  </a:ext>
                </a:extLst>
              </p:cNvPr>
              <p:cNvSpPr txBox="1"/>
              <p:nvPr/>
            </p:nvSpPr>
            <p:spPr>
              <a:xfrm>
                <a:off x="1978254" y="5682528"/>
                <a:ext cx="564257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 처리</a:t>
                </a:r>
              </a:p>
            </p:txBody>
          </p: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47DDF8AF-7BEF-2790-8E97-3D98C5E01DD9}"/>
                  </a:ext>
                </a:extLst>
              </p:cNvPr>
              <p:cNvSpPr/>
              <p:nvPr/>
            </p:nvSpPr>
            <p:spPr>
              <a:xfrm>
                <a:off x="1804153" y="4449445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F6939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FD1C9CB6-DE49-F51D-C71A-54A0F7C5F517}"/>
                  </a:ext>
                </a:extLst>
              </p:cNvPr>
              <p:cNvSpPr/>
              <p:nvPr/>
            </p:nvSpPr>
            <p:spPr>
              <a:xfrm>
                <a:off x="1983934" y="4783057"/>
                <a:ext cx="552679" cy="452706"/>
              </a:xfrm>
              <a:custGeom>
                <a:avLst/>
                <a:gdLst>
                  <a:gd name="connsiteX0" fmla="*/ 309797 w 735616"/>
                  <a:gd name="connsiteY0" fmla="*/ 477298 h 602552"/>
                  <a:gd name="connsiteX1" fmla="*/ 308274 w 735616"/>
                  <a:gd name="connsiteY1" fmla="*/ 494087 h 602552"/>
                  <a:gd name="connsiteX2" fmla="*/ 251460 w 735616"/>
                  <a:gd name="connsiteY2" fmla="*/ 551498 h 602552"/>
                  <a:gd name="connsiteX3" fmla="*/ 196119 w 735616"/>
                  <a:gd name="connsiteY3" fmla="*/ 551498 h 602552"/>
                  <a:gd name="connsiteX4" fmla="*/ 183547 w 735616"/>
                  <a:gd name="connsiteY4" fmla="*/ 564071 h 602552"/>
                  <a:gd name="connsiteX5" fmla="*/ 183547 w 735616"/>
                  <a:gd name="connsiteY5" fmla="*/ 578739 h 602552"/>
                  <a:gd name="connsiteX6" fmla="*/ 552069 w 735616"/>
                  <a:gd name="connsiteY6" fmla="*/ 578739 h 602552"/>
                  <a:gd name="connsiteX7" fmla="*/ 552069 w 735616"/>
                  <a:gd name="connsiteY7" fmla="*/ 564071 h 602552"/>
                  <a:gd name="connsiteX8" fmla="*/ 539496 w 735616"/>
                  <a:gd name="connsiteY8" fmla="*/ 551498 h 602552"/>
                  <a:gd name="connsiteX9" fmla="*/ 484155 w 735616"/>
                  <a:gd name="connsiteY9" fmla="*/ 551498 h 602552"/>
                  <a:gd name="connsiteX10" fmla="*/ 427341 w 735616"/>
                  <a:gd name="connsiteY10" fmla="*/ 494114 h 602552"/>
                  <a:gd name="connsiteX11" fmla="*/ 425817 w 735616"/>
                  <a:gd name="connsiteY11" fmla="*/ 477298 h 602552"/>
                  <a:gd name="connsiteX12" fmla="*/ 23813 w 735616"/>
                  <a:gd name="connsiteY12" fmla="*/ 415290 h 602552"/>
                  <a:gd name="connsiteX13" fmla="*/ 23813 w 735616"/>
                  <a:gd name="connsiteY13" fmla="*/ 437293 h 602552"/>
                  <a:gd name="connsiteX14" fmla="*/ 40005 w 735616"/>
                  <a:gd name="connsiteY14" fmla="*/ 453580 h 602552"/>
                  <a:gd name="connsiteX15" fmla="*/ 695611 w 735616"/>
                  <a:gd name="connsiteY15" fmla="*/ 453580 h 602552"/>
                  <a:gd name="connsiteX16" fmla="*/ 711803 w 735616"/>
                  <a:gd name="connsiteY16" fmla="*/ 437293 h 602552"/>
                  <a:gd name="connsiteX17" fmla="*/ 711803 w 735616"/>
                  <a:gd name="connsiteY17" fmla="*/ 415290 h 602552"/>
                  <a:gd name="connsiteX18" fmla="*/ 190690 w 735616"/>
                  <a:gd name="connsiteY18" fmla="*/ 263938 h 602552"/>
                  <a:gd name="connsiteX19" fmla="*/ 259365 w 735616"/>
                  <a:gd name="connsiteY19" fmla="*/ 263938 h 602552"/>
                  <a:gd name="connsiteX20" fmla="*/ 259365 w 735616"/>
                  <a:gd name="connsiteY20" fmla="*/ 332328 h 602552"/>
                  <a:gd name="connsiteX21" fmla="*/ 190690 w 735616"/>
                  <a:gd name="connsiteY21" fmla="*/ 332328 h 602552"/>
                  <a:gd name="connsiteX22" fmla="*/ 476250 w 735616"/>
                  <a:gd name="connsiteY22" fmla="*/ 226314 h 602552"/>
                  <a:gd name="connsiteX23" fmla="*/ 544925 w 735616"/>
                  <a:gd name="connsiteY23" fmla="*/ 226314 h 602552"/>
                  <a:gd name="connsiteX24" fmla="*/ 544925 w 735616"/>
                  <a:gd name="connsiteY24" fmla="*/ 332327 h 602552"/>
                  <a:gd name="connsiteX25" fmla="*/ 476250 w 735616"/>
                  <a:gd name="connsiteY25" fmla="*/ 332327 h 602552"/>
                  <a:gd name="connsiteX26" fmla="*/ 285845 w 735616"/>
                  <a:gd name="connsiteY26" fmla="*/ 182595 h 602552"/>
                  <a:gd name="connsiteX27" fmla="*/ 354520 w 735616"/>
                  <a:gd name="connsiteY27" fmla="*/ 182595 h 602552"/>
                  <a:gd name="connsiteX28" fmla="*/ 354520 w 735616"/>
                  <a:gd name="connsiteY28" fmla="*/ 332328 h 602552"/>
                  <a:gd name="connsiteX29" fmla="*/ 285845 w 735616"/>
                  <a:gd name="connsiteY29" fmla="*/ 332328 h 602552"/>
                  <a:gd name="connsiteX30" fmla="*/ 381000 w 735616"/>
                  <a:gd name="connsiteY30" fmla="*/ 142875 h 602552"/>
                  <a:gd name="connsiteX31" fmla="*/ 449675 w 735616"/>
                  <a:gd name="connsiteY31" fmla="*/ 142875 h 602552"/>
                  <a:gd name="connsiteX32" fmla="*/ 449675 w 735616"/>
                  <a:gd name="connsiteY32" fmla="*/ 332327 h 602552"/>
                  <a:gd name="connsiteX33" fmla="*/ 381000 w 735616"/>
                  <a:gd name="connsiteY33" fmla="*/ 332327 h 602552"/>
                  <a:gd name="connsiteX34" fmla="*/ 23813 w 735616"/>
                  <a:gd name="connsiteY34" fmla="*/ 81153 h 602552"/>
                  <a:gd name="connsiteX35" fmla="*/ 23813 w 735616"/>
                  <a:gd name="connsiteY35" fmla="*/ 396240 h 602552"/>
                  <a:gd name="connsiteX36" fmla="*/ 711803 w 735616"/>
                  <a:gd name="connsiteY36" fmla="*/ 396240 h 602552"/>
                  <a:gd name="connsiteX37" fmla="*/ 711803 w 735616"/>
                  <a:gd name="connsiteY37" fmla="*/ 81153 h 602552"/>
                  <a:gd name="connsiteX38" fmla="*/ 40005 w 735616"/>
                  <a:gd name="connsiteY38" fmla="*/ 23908 h 602552"/>
                  <a:gd name="connsiteX39" fmla="*/ 23813 w 735616"/>
                  <a:gd name="connsiteY39" fmla="*/ 40196 h 602552"/>
                  <a:gd name="connsiteX40" fmla="*/ 23813 w 735616"/>
                  <a:gd name="connsiteY40" fmla="*/ 62103 h 602552"/>
                  <a:gd name="connsiteX41" fmla="*/ 711803 w 735616"/>
                  <a:gd name="connsiteY41" fmla="*/ 62103 h 602552"/>
                  <a:gd name="connsiteX42" fmla="*/ 711803 w 735616"/>
                  <a:gd name="connsiteY42" fmla="*/ 40196 h 602552"/>
                  <a:gd name="connsiteX43" fmla="*/ 695611 w 735616"/>
                  <a:gd name="connsiteY43" fmla="*/ 23908 h 602552"/>
                  <a:gd name="connsiteX44" fmla="*/ 40005 w 735616"/>
                  <a:gd name="connsiteY44" fmla="*/ 0 h 602552"/>
                  <a:gd name="connsiteX45" fmla="*/ 695611 w 735616"/>
                  <a:gd name="connsiteY45" fmla="*/ 0 h 602552"/>
                  <a:gd name="connsiteX46" fmla="*/ 735616 w 735616"/>
                  <a:gd name="connsiteY46" fmla="*/ 40100 h 602552"/>
                  <a:gd name="connsiteX47" fmla="*/ 735616 w 735616"/>
                  <a:gd name="connsiteY47" fmla="*/ 437197 h 602552"/>
                  <a:gd name="connsiteX48" fmla="*/ 695611 w 735616"/>
                  <a:gd name="connsiteY48" fmla="*/ 477298 h 602552"/>
                  <a:gd name="connsiteX49" fmla="*/ 450255 w 735616"/>
                  <a:gd name="connsiteY49" fmla="*/ 477298 h 602552"/>
                  <a:gd name="connsiteX50" fmla="*/ 453686 w 735616"/>
                  <a:gd name="connsiteY50" fmla="*/ 500575 h 602552"/>
                  <a:gd name="connsiteX51" fmla="*/ 484346 w 735616"/>
                  <a:gd name="connsiteY51" fmla="*/ 527685 h 602552"/>
                  <a:gd name="connsiteX52" fmla="*/ 539496 w 735616"/>
                  <a:gd name="connsiteY52" fmla="*/ 527685 h 602552"/>
                  <a:gd name="connsiteX53" fmla="*/ 575881 w 735616"/>
                  <a:gd name="connsiteY53" fmla="*/ 564071 h 602552"/>
                  <a:gd name="connsiteX54" fmla="*/ 575881 w 735616"/>
                  <a:gd name="connsiteY54" fmla="*/ 602552 h 602552"/>
                  <a:gd name="connsiteX55" fmla="*/ 159734 w 735616"/>
                  <a:gd name="connsiteY55" fmla="*/ 602552 h 602552"/>
                  <a:gd name="connsiteX56" fmla="*/ 159734 w 735616"/>
                  <a:gd name="connsiteY56" fmla="*/ 564071 h 602552"/>
                  <a:gd name="connsiteX57" fmla="*/ 196119 w 735616"/>
                  <a:gd name="connsiteY57" fmla="*/ 527685 h 602552"/>
                  <a:gd name="connsiteX58" fmla="*/ 251460 w 735616"/>
                  <a:gd name="connsiteY58" fmla="*/ 527685 h 602552"/>
                  <a:gd name="connsiteX59" fmla="*/ 281932 w 735616"/>
                  <a:gd name="connsiteY59" fmla="*/ 500588 h 602552"/>
                  <a:gd name="connsiteX60" fmla="*/ 285361 w 735616"/>
                  <a:gd name="connsiteY60" fmla="*/ 477298 h 602552"/>
                  <a:gd name="connsiteX61" fmla="*/ 40005 w 735616"/>
                  <a:gd name="connsiteY61" fmla="*/ 477298 h 602552"/>
                  <a:gd name="connsiteX62" fmla="*/ 0 w 735616"/>
                  <a:gd name="connsiteY62" fmla="*/ 437197 h 602552"/>
                  <a:gd name="connsiteX63" fmla="*/ 0 w 735616"/>
                  <a:gd name="connsiteY63" fmla="*/ 40100 h 602552"/>
                  <a:gd name="connsiteX64" fmla="*/ 40005 w 735616"/>
                  <a:gd name="connsiteY64" fmla="*/ 0 h 6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735616" h="602552">
                    <a:moveTo>
                      <a:pt x="309797" y="477298"/>
                    </a:moveTo>
                    <a:lnTo>
                      <a:pt x="308274" y="494087"/>
                    </a:lnTo>
                    <a:cubicBezTo>
                      <a:pt x="297017" y="550696"/>
                      <a:pt x="251960" y="551498"/>
                      <a:pt x="251460" y="551498"/>
                    </a:cubicBezTo>
                    <a:lnTo>
                      <a:pt x="196119" y="551498"/>
                    </a:lnTo>
                    <a:cubicBezTo>
                      <a:pt x="189166" y="551498"/>
                      <a:pt x="183547" y="557118"/>
                      <a:pt x="183547" y="564071"/>
                    </a:cubicBezTo>
                    <a:lnTo>
                      <a:pt x="183547" y="578739"/>
                    </a:lnTo>
                    <a:lnTo>
                      <a:pt x="552069" y="578739"/>
                    </a:lnTo>
                    <a:lnTo>
                      <a:pt x="552069" y="564071"/>
                    </a:lnTo>
                    <a:cubicBezTo>
                      <a:pt x="552069" y="557118"/>
                      <a:pt x="546449" y="551498"/>
                      <a:pt x="539496" y="551498"/>
                    </a:cubicBezTo>
                    <a:lnTo>
                      <a:pt x="484155" y="551498"/>
                    </a:lnTo>
                    <a:cubicBezTo>
                      <a:pt x="483655" y="551498"/>
                      <a:pt x="438598" y="550768"/>
                      <a:pt x="427341" y="494114"/>
                    </a:cubicBezTo>
                    <a:lnTo>
                      <a:pt x="425817" y="477298"/>
                    </a:lnTo>
                    <a:close/>
                    <a:moveTo>
                      <a:pt x="23813" y="415290"/>
                    </a:moveTo>
                    <a:lnTo>
                      <a:pt x="23813" y="437293"/>
                    </a:lnTo>
                    <a:cubicBezTo>
                      <a:pt x="23813" y="446246"/>
                      <a:pt x="31052" y="453580"/>
                      <a:pt x="40005" y="453580"/>
                    </a:cubicBezTo>
                    <a:lnTo>
                      <a:pt x="695611" y="453580"/>
                    </a:lnTo>
                    <a:cubicBezTo>
                      <a:pt x="704564" y="453580"/>
                      <a:pt x="711803" y="446342"/>
                      <a:pt x="711803" y="437293"/>
                    </a:cubicBezTo>
                    <a:lnTo>
                      <a:pt x="711803" y="415290"/>
                    </a:lnTo>
                    <a:close/>
                    <a:moveTo>
                      <a:pt x="190690" y="263938"/>
                    </a:moveTo>
                    <a:lnTo>
                      <a:pt x="259365" y="263938"/>
                    </a:lnTo>
                    <a:lnTo>
                      <a:pt x="259365" y="332328"/>
                    </a:lnTo>
                    <a:lnTo>
                      <a:pt x="190690" y="332328"/>
                    </a:lnTo>
                    <a:close/>
                    <a:moveTo>
                      <a:pt x="476250" y="226314"/>
                    </a:moveTo>
                    <a:lnTo>
                      <a:pt x="544925" y="226314"/>
                    </a:lnTo>
                    <a:lnTo>
                      <a:pt x="544925" y="332327"/>
                    </a:lnTo>
                    <a:lnTo>
                      <a:pt x="476250" y="332327"/>
                    </a:lnTo>
                    <a:close/>
                    <a:moveTo>
                      <a:pt x="285845" y="182595"/>
                    </a:moveTo>
                    <a:lnTo>
                      <a:pt x="354520" y="182595"/>
                    </a:lnTo>
                    <a:lnTo>
                      <a:pt x="354520" y="332328"/>
                    </a:lnTo>
                    <a:lnTo>
                      <a:pt x="285845" y="332328"/>
                    </a:lnTo>
                    <a:close/>
                    <a:moveTo>
                      <a:pt x="381000" y="142875"/>
                    </a:moveTo>
                    <a:lnTo>
                      <a:pt x="449675" y="142875"/>
                    </a:lnTo>
                    <a:lnTo>
                      <a:pt x="449675" y="332327"/>
                    </a:lnTo>
                    <a:lnTo>
                      <a:pt x="381000" y="332327"/>
                    </a:lnTo>
                    <a:close/>
                    <a:moveTo>
                      <a:pt x="23813" y="81153"/>
                    </a:moveTo>
                    <a:lnTo>
                      <a:pt x="23813" y="396240"/>
                    </a:lnTo>
                    <a:lnTo>
                      <a:pt x="711803" y="396240"/>
                    </a:lnTo>
                    <a:lnTo>
                      <a:pt x="711803" y="81153"/>
                    </a:lnTo>
                    <a:close/>
                    <a:moveTo>
                      <a:pt x="40005" y="23908"/>
                    </a:moveTo>
                    <a:cubicBezTo>
                      <a:pt x="31052" y="23908"/>
                      <a:pt x="23813" y="31147"/>
                      <a:pt x="23813" y="40196"/>
                    </a:cubicBezTo>
                    <a:lnTo>
                      <a:pt x="23813" y="62103"/>
                    </a:lnTo>
                    <a:lnTo>
                      <a:pt x="711803" y="62103"/>
                    </a:lnTo>
                    <a:lnTo>
                      <a:pt x="711803" y="40196"/>
                    </a:lnTo>
                    <a:cubicBezTo>
                      <a:pt x="711803" y="31242"/>
                      <a:pt x="704564" y="23908"/>
                      <a:pt x="695611" y="23908"/>
                    </a:cubicBezTo>
                    <a:close/>
                    <a:moveTo>
                      <a:pt x="40005" y="0"/>
                    </a:moveTo>
                    <a:lnTo>
                      <a:pt x="695611" y="0"/>
                    </a:lnTo>
                    <a:cubicBezTo>
                      <a:pt x="717709" y="0"/>
                      <a:pt x="735616" y="18002"/>
                      <a:pt x="735616" y="40100"/>
                    </a:cubicBezTo>
                    <a:lnTo>
                      <a:pt x="735616" y="437197"/>
                    </a:lnTo>
                    <a:cubicBezTo>
                      <a:pt x="735616" y="459296"/>
                      <a:pt x="717614" y="477298"/>
                      <a:pt x="695611" y="477298"/>
                    </a:cubicBezTo>
                    <a:lnTo>
                      <a:pt x="450255" y="477298"/>
                    </a:lnTo>
                    <a:lnTo>
                      <a:pt x="453686" y="500575"/>
                    </a:lnTo>
                    <a:cubicBezTo>
                      <a:pt x="462861" y="526060"/>
                      <a:pt x="481560" y="527543"/>
                      <a:pt x="484346" y="527685"/>
                    </a:cubicBezTo>
                    <a:lnTo>
                      <a:pt x="539496" y="527685"/>
                    </a:lnTo>
                    <a:cubicBezTo>
                      <a:pt x="559498" y="527685"/>
                      <a:pt x="575881" y="543973"/>
                      <a:pt x="575881" y="564071"/>
                    </a:cubicBezTo>
                    <a:lnTo>
                      <a:pt x="575881" y="602552"/>
                    </a:lnTo>
                    <a:lnTo>
                      <a:pt x="159734" y="602552"/>
                    </a:lnTo>
                    <a:lnTo>
                      <a:pt x="159734" y="564071"/>
                    </a:lnTo>
                    <a:cubicBezTo>
                      <a:pt x="159734" y="543973"/>
                      <a:pt x="176022" y="527685"/>
                      <a:pt x="196119" y="527685"/>
                    </a:cubicBezTo>
                    <a:lnTo>
                      <a:pt x="251460" y="527685"/>
                    </a:lnTo>
                    <a:cubicBezTo>
                      <a:pt x="254103" y="527614"/>
                      <a:pt x="272766" y="526096"/>
                      <a:pt x="281932" y="500588"/>
                    </a:cubicBezTo>
                    <a:lnTo>
                      <a:pt x="285361" y="477298"/>
                    </a:lnTo>
                    <a:lnTo>
                      <a:pt x="40005" y="477298"/>
                    </a:lnTo>
                    <a:cubicBezTo>
                      <a:pt x="17907" y="477298"/>
                      <a:pt x="0" y="459296"/>
                      <a:pt x="0" y="437197"/>
                    </a:cubicBezTo>
                    <a:lnTo>
                      <a:pt x="0" y="40100"/>
                    </a:lnTo>
                    <a:cubicBezTo>
                      <a:pt x="0" y="18002"/>
                      <a:pt x="18002" y="0"/>
                      <a:pt x="4000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DAA2B91B-6C22-16BF-964F-6156BB75174C}"/>
                </a:ext>
              </a:extLst>
            </p:cNvPr>
            <p:cNvGrpSpPr/>
            <p:nvPr/>
          </p:nvGrpSpPr>
          <p:grpSpPr>
            <a:xfrm>
              <a:off x="550524" y="4392690"/>
              <a:ext cx="1064863" cy="1596296"/>
              <a:chOff x="550524" y="4377450"/>
              <a:chExt cx="1064863" cy="1596296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4F10523B-6DCF-CA77-E0E1-8EB6F41568E8}"/>
                  </a:ext>
                </a:extLst>
              </p:cNvPr>
              <p:cNvSpPr/>
              <p:nvPr/>
            </p:nvSpPr>
            <p:spPr>
              <a:xfrm>
                <a:off x="550524" y="4377450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A3A3EF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11D85CC-E6A2-AB86-5860-74A409467994}"/>
                  </a:ext>
                </a:extLst>
              </p:cNvPr>
              <p:cNvSpPr txBox="1"/>
              <p:nvPr/>
            </p:nvSpPr>
            <p:spPr>
              <a:xfrm>
                <a:off x="816857" y="5682528"/>
                <a:ext cx="532197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의사소통</a:t>
                </a:r>
              </a:p>
            </p:txBody>
          </p:sp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92882161-C01A-0714-EFA4-086C69D160D3}"/>
                  </a:ext>
                </a:extLst>
              </p:cNvPr>
              <p:cNvSpPr/>
              <p:nvPr/>
            </p:nvSpPr>
            <p:spPr>
              <a:xfrm>
                <a:off x="626725" y="4449445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A3A3EF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DE3ED89B-F16A-E929-FCA9-50AAFC132C38}"/>
                  </a:ext>
                </a:extLst>
              </p:cNvPr>
              <p:cNvSpPr/>
              <p:nvPr/>
            </p:nvSpPr>
            <p:spPr>
              <a:xfrm>
                <a:off x="820672" y="4816470"/>
                <a:ext cx="524347" cy="385880"/>
              </a:xfrm>
              <a:custGeom>
                <a:avLst/>
                <a:gdLst>
                  <a:gd name="connsiteX0" fmla="*/ 107823 w 634460"/>
                  <a:gd name="connsiteY0" fmla="*/ 182308 h 466915"/>
                  <a:gd name="connsiteX1" fmla="*/ 369475 w 634460"/>
                  <a:gd name="connsiteY1" fmla="*/ 182308 h 466915"/>
                  <a:gd name="connsiteX2" fmla="*/ 382429 w 634460"/>
                  <a:gd name="connsiteY2" fmla="*/ 195262 h 466915"/>
                  <a:gd name="connsiteX3" fmla="*/ 369475 w 634460"/>
                  <a:gd name="connsiteY3" fmla="*/ 208216 h 466915"/>
                  <a:gd name="connsiteX4" fmla="*/ 107823 w 634460"/>
                  <a:gd name="connsiteY4" fmla="*/ 208216 h 466915"/>
                  <a:gd name="connsiteX5" fmla="*/ 94869 w 634460"/>
                  <a:gd name="connsiteY5" fmla="*/ 195262 h 466915"/>
                  <a:gd name="connsiteX6" fmla="*/ 107823 w 634460"/>
                  <a:gd name="connsiteY6" fmla="*/ 182308 h 466915"/>
                  <a:gd name="connsiteX7" fmla="*/ 221361 w 634460"/>
                  <a:gd name="connsiteY7" fmla="*/ 94583 h 466915"/>
                  <a:gd name="connsiteX8" fmla="*/ 372904 w 634460"/>
                  <a:gd name="connsiteY8" fmla="*/ 94583 h 466915"/>
                  <a:gd name="connsiteX9" fmla="*/ 385858 w 634460"/>
                  <a:gd name="connsiteY9" fmla="*/ 107537 h 466915"/>
                  <a:gd name="connsiteX10" fmla="*/ 372904 w 634460"/>
                  <a:gd name="connsiteY10" fmla="*/ 120491 h 466915"/>
                  <a:gd name="connsiteX11" fmla="*/ 221361 w 634460"/>
                  <a:gd name="connsiteY11" fmla="*/ 120491 h 466915"/>
                  <a:gd name="connsiteX12" fmla="*/ 208407 w 634460"/>
                  <a:gd name="connsiteY12" fmla="*/ 107537 h 466915"/>
                  <a:gd name="connsiteX13" fmla="*/ 221361 w 634460"/>
                  <a:gd name="connsiteY13" fmla="*/ 94583 h 466915"/>
                  <a:gd name="connsiteX14" fmla="*/ 111348 w 634460"/>
                  <a:gd name="connsiteY14" fmla="*/ 94583 h 466915"/>
                  <a:gd name="connsiteX15" fmla="*/ 147543 w 634460"/>
                  <a:gd name="connsiteY15" fmla="*/ 94583 h 466915"/>
                  <a:gd name="connsiteX16" fmla="*/ 160497 w 634460"/>
                  <a:gd name="connsiteY16" fmla="*/ 107537 h 466915"/>
                  <a:gd name="connsiteX17" fmla="*/ 147543 w 634460"/>
                  <a:gd name="connsiteY17" fmla="*/ 120491 h 466915"/>
                  <a:gd name="connsiteX18" fmla="*/ 111348 w 634460"/>
                  <a:gd name="connsiteY18" fmla="*/ 120491 h 466915"/>
                  <a:gd name="connsiteX19" fmla="*/ 98394 w 634460"/>
                  <a:gd name="connsiteY19" fmla="*/ 107537 h 466915"/>
                  <a:gd name="connsiteX20" fmla="*/ 111348 w 634460"/>
                  <a:gd name="connsiteY20" fmla="*/ 94583 h 466915"/>
                  <a:gd name="connsiteX21" fmla="*/ 58388 w 634460"/>
                  <a:gd name="connsiteY21" fmla="*/ 26003 h 466915"/>
                  <a:gd name="connsiteX22" fmla="*/ 25908 w 634460"/>
                  <a:gd name="connsiteY22" fmla="*/ 57721 h 466915"/>
                  <a:gd name="connsiteX23" fmla="*/ 25908 w 634460"/>
                  <a:gd name="connsiteY23" fmla="*/ 244602 h 466915"/>
                  <a:gd name="connsiteX24" fmla="*/ 58388 w 634460"/>
                  <a:gd name="connsiteY24" fmla="*/ 277082 h 466915"/>
                  <a:gd name="connsiteX25" fmla="*/ 70961 w 634460"/>
                  <a:gd name="connsiteY25" fmla="*/ 289655 h 466915"/>
                  <a:gd name="connsiteX26" fmla="*/ 70961 w 634460"/>
                  <a:gd name="connsiteY26" fmla="*/ 340614 h 466915"/>
                  <a:gd name="connsiteX27" fmla="*/ 131540 w 634460"/>
                  <a:gd name="connsiteY27" fmla="*/ 280797 h 466915"/>
                  <a:gd name="connsiteX28" fmla="*/ 140398 w 634460"/>
                  <a:gd name="connsiteY28" fmla="*/ 277082 h 466915"/>
                  <a:gd name="connsiteX29" fmla="*/ 422529 w 634460"/>
                  <a:gd name="connsiteY29" fmla="*/ 277082 h 466915"/>
                  <a:gd name="connsiteX30" fmla="*/ 455009 w 634460"/>
                  <a:gd name="connsiteY30" fmla="*/ 244602 h 466915"/>
                  <a:gd name="connsiteX31" fmla="*/ 455009 w 634460"/>
                  <a:gd name="connsiteY31" fmla="*/ 57721 h 466915"/>
                  <a:gd name="connsiteX32" fmla="*/ 422529 w 634460"/>
                  <a:gd name="connsiteY32" fmla="*/ 26003 h 466915"/>
                  <a:gd name="connsiteX33" fmla="*/ 422434 w 634460"/>
                  <a:gd name="connsiteY33" fmla="*/ 0 h 466915"/>
                  <a:gd name="connsiteX34" fmla="*/ 480822 w 634460"/>
                  <a:gd name="connsiteY34" fmla="*/ 57626 h 466915"/>
                  <a:gd name="connsiteX35" fmla="*/ 480822 w 634460"/>
                  <a:gd name="connsiteY35" fmla="*/ 107251 h 466915"/>
                  <a:gd name="connsiteX36" fmla="*/ 589407 w 634460"/>
                  <a:gd name="connsiteY36" fmla="*/ 107251 h 466915"/>
                  <a:gd name="connsiteX37" fmla="*/ 634460 w 634460"/>
                  <a:gd name="connsiteY37" fmla="*/ 152304 h 466915"/>
                  <a:gd name="connsiteX38" fmla="*/ 634460 w 634460"/>
                  <a:gd name="connsiteY38" fmla="*/ 339185 h 466915"/>
                  <a:gd name="connsiteX39" fmla="*/ 589407 w 634460"/>
                  <a:gd name="connsiteY39" fmla="*/ 384238 h 466915"/>
                  <a:gd name="connsiteX40" fmla="*/ 589407 w 634460"/>
                  <a:gd name="connsiteY40" fmla="*/ 466915 h 466915"/>
                  <a:gd name="connsiteX41" fmla="*/ 507397 w 634460"/>
                  <a:gd name="connsiteY41" fmla="*/ 384238 h 466915"/>
                  <a:gd name="connsiteX42" fmla="*/ 225266 w 634460"/>
                  <a:gd name="connsiteY42" fmla="*/ 384238 h 466915"/>
                  <a:gd name="connsiteX43" fmla="*/ 180213 w 634460"/>
                  <a:gd name="connsiteY43" fmla="*/ 339185 h 466915"/>
                  <a:gd name="connsiteX44" fmla="*/ 180213 w 634460"/>
                  <a:gd name="connsiteY44" fmla="*/ 302990 h 466915"/>
                  <a:gd name="connsiteX45" fmla="*/ 422434 w 634460"/>
                  <a:gd name="connsiteY45" fmla="*/ 302990 h 466915"/>
                  <a:gd name="connsiteX46" fmla="*/ 480822 w 634460"/>
                  <a:gd name="connsiteY46" fmla="*/ 244602 h 466915"/>
                  <a:gd name="connsiteX47" fmla="*/ 480822 w 634460"/>
                  <a:gd name="connsiteY47" fmla="*/ 244507 h 466915"/>
                  <a:gd name="connsiteX48" fmla="*/ 422434 w 634460"/>
                  <a:gd name="connsiteY48" fmla="*/ 302895 h 466915"/>
                  <a:gd name="connsiteX49" fmla="*/ 145447 w 634460"/>
                  <a:gd name="connsiteY49" fmla="*/ 302895 h 466915"/>
                  <a:gd name="connsiteX50" fmla="*/ 67151 w 634460"/>
                  <a:gd name="connsiteY50" fmla="*/ 381191 h 466915"/>
                  <a:gd name="connsiteX51" fmla="*/ 58293 w 634460"/>
                  <a:gd name="connsiteY51" fmla="*/ 384905 h 466915"/>
                  <a:gd name="connsiteX52" fmla="*/ 53150 w 634460"/>
                  <a:gd name="connsiteY52" fmla="*/ 384143 h 466915"/>
                  <a:gd name="connsiteX53" fmla="*/ 45053 w 634460"/>
                  <a:gd name="connsiteY53" fmla="*/ 372332 h 466915"/>
                  <a:gd name="connsiteX54" fmla="*/ 45053 w 634460"/>
                  <a:gd name="connsiteY54" fmla="*/ 301466 h 466915"/>
                  <a:gd name="connsiteX55" fmla="*/ 0 w 634460"/>
                  <a:gd name="connsiteY55" fmla="*/ 244602 h 466915"/>
                  <a:gd name="connsiteX56" fmla="*/ 0 w 634460"/>
                  <a:gd name="connsiteY56" fmla="*/ 57721 h 466915"/>
                  <a:gd name="connsiteX57" fmla="*/ 58388 w 634460"/>
                  <a:gd name="connsiteY57" fmla="*/ 95 h 466915"/>
                  <a:gd name="connsiteX58" fmla="*/ 422529 w 634460"/>
                  <a:gd name="connsiteY58" fmla="*/ 95 h 46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634460" h="466915">
                    <a:moveTo>
                      <a:pt x="107823" y="182308"/>
                    </a:moveTo>
                    <a:lnTo>
                      <a:pt x="369475" y="182308"/>
                    </a:lnTo>
                    <a:cubicBezTo>
                      <a:pt x="376619" y="182308"/>
                      <a:pt x="382429" y="188118"/>
                      <a:pt x="382429" y="195262"/>
                    </a:cubicBezTo>
                    <a:cubicBezTo>
                      <a:pt x="382429" y="202406"/>
                      <a:pt x="376619" y="208216"/>
                      <a:pt x="369475" y="208216"/>
                    </a:cubicBezTo>
                    <a:lnTo>
                      <a:pt x="107823" y="208216"/>
                    </a:lnTo>
                    <a:cubicBezTo>
                      <a:pt x="100679" y="208216"/>
                      <a:pt x="94869" y="202406"/>
                      <a:pt x="94869" y="195262"/>
                    </a:cubicBezTo>
                    <a:cubicBezTo>
                      <a:pt x="94869" y="188118"/>
                      <a:pt x="100679" y="182308"/>
                      <a:pt x="107823" y="182308"/>
                    </a:cubicBezTo>
                    <a:close/>
                    <a:moveTo>
                      <a:pt x="221361" y="94583"/>
                    </a:moveTo>
                    <a:lnTo>
                      <a:pt x="372904" y="94583"/>
                    </a:lnTo>
                    <a:cubicBezTo>
                      <a:pt x="380048" y="94583"/>
                      <a:pt x="385858" y="100393"/>
                      <a:pt x="385858" y="107537"/>
                    </a:cubicBezTo>
                    <a:cubicBezTo>
                      <a:pt x="385858" y="114681"/>
                      <a:pt x="380048" y="120491"/>
                      <a:pt x="372904" y="120491"/>
                    </a:cubicBezTo>
                    <a:lnTo>
                      <a:pt x="221361" y="120491"/>
                    </a:lnTo>
                    <a:cubicBezTo>
                      <a:pt x="214217" y="120491"/>
                      <a:pt x="208407" y="114681"/>
                      <a:pt x="208407" y="107537"/>
                    </a:cubicBezTo>
                    <a:cubicBezTo>
                      <a:pt x="208407" y="100393"/>
                      <a:pt x="214217" y="94583"/>
                      <a:pt x="221361" y="94583"/>
                    </a:cubicBezTo>
                    <a:close/>
                    <a:moveTo>
                      <a:pt x="111348" y="94583"/>
                    </a:moveTo>
                    <a:lnTo>
                      <a:pt x="147543" y="94583"/>
                    </a:lnTo>
                    <a:cubicBezTo>
                      <a:pt x="154687" y="94583"/>
                      <a:pt x="160497" y="100393"/>
                      <a:pt x="160497" y="107537"/>
                    </a:cubicBezTo>
                    <a:cubicBezTo>
                      <a:pt x="160497" y="114681"/>
                      <a:pt x="154687" y="120491"/>
                      <a:pt x="147543" y="120491"/>
                    </a:cubicBezTo>
                    <a:lnTo>
                      <a:pt x="111348" y="120491"/>
                    </a:lnTo>
                    <a:cubicBezTo>
                      <a:pt x="104204" y="120491"/>
                      <a:pt x="98394" y="114681"/>
                      <a:pt x="98394" y="107537"/>
                    </a:cubicBezTo>
                    <a:cubicBezTo>
                      <a:pt x="98394" y="100393"/>
                      <a:pt x="104204" y="94583"/>
                      <a:pt x="111348" y="94583"/>
                    </a:cubicBezTo>
                    <a:close/>
                    <a:moveTo>
                      <a:pt x="58388" y="26003"/>
                    </a:moveTo>
                    <a:cubicBezTo>
                      <a:pt x="40672" y="26003"/>
                      <a:pt x="25908" y="40005"/>
                      <a:pt x="25908" y="57721"/>
                    </a:cubicBezTo>
                    <a:lnTo>
                      <a:pt x="25908" y="244602"/>
                    </a:lnTo>
                    <a:cubicBezTo>
                      <a:pt x="25908" y="262319"/>
                      <a:pt x="40672" y="277082"/>
                      <a:pt x="58388" y="277082"/>
                    </a:cubicBezTo>
                    <a:cubicBezTo>
                      <a:pt x="65056" y="277082"/>
                      <a:pt x="70961" y="282988"/>
                      <a:pt x="70961" y="289655"/>
                    </a:cubicBezTo>
                    <a:lnTo>
                      <a:pt x="70961" y="340614"/>
                    </a:lnTo>
                    <a:lnTo>
                      <a:pt x="131540" y="280797"/>
                    </a:lnTo>
                    <a:cubicBezTo>
                      <a:pt x="133731" y="278606"/>
                      <a:pt x="136684" y="277082"/>
                      <a:pt x="140398" y="277082"/>
                    </a:cubicBezTo>
                    <a:lnTo>
                      <a:pt x="422529" y="277082"/>
                    </a:lnTo>
                    <a:cubicBezTo>
                      <a:pt x="440245" y="277082"/>
                      <a:pt x="455009" y="262319"/>
                      <a:pt x="455009" y="244602"/>
                    </a:cubicBezTo>
                    <a:lnTo>
                      <a:pt x="455009" y="57721"/>
                    </a:lnTo>
                    <a:cubicBezTo>
                      <a:pt x="455009" y="40005"/>
                      <a:pt x="440245" y="26003"/>
                      <a:pt x="422529" y="26003"/>
                    </a:cubicBezTo>
                    <a:close/>
                    <a:moveTo>
                      <a:pt x="422434" y="0"/>
                    </a:moveTo>
                    <a:cubicBezTo>
                      <a:pt x="454247" y="0"/>
                      <a:pt x="480822" y="25908"/>
                      <a:pt x="480822" y="57626"/>
                    </a:cubicBezTo>
                    <a:lnTo>
                      <a:pt x="480822" y="107251"/>
                    </a:lnTo>
                    <a:lnTo>
                      <a:pt x="589407" y="107251"/>
                    </a:lnTo>
                    <a:cubicBezTo>
                      <a:pt x="614553" y="107251"/>
                      <a:pt x="634460" y="127920"/>
                      <a:pt x="634460" y="152304"/>
                    </a:cubicBezTo>
                    <a:lnTo>
                      <a:pt x="634460" y="339185"/>
                    </a:lnTo>
                    <a:cubicBezTo>
                      <a:pt x="634460" y="364331"/>
                      <a:pt x="614553" y="384238"/>
                      <a:pt x="589407" y="384238"/>
                    </a:cubicBezTo>
                    <a:lnTo>
                      <a:pt x="589407" y="466915"/>
                    </a:lnTo>
                    <a:lnTo>
                      <a:pt x="507397" y="384238"/>
                    </a:lnTo>
                    <a:lnTo>
                      <a:pt x="225266" y="384238"/>
                    </a:lnTo>
                    <a:cubicBezTo>
                      <a:pt x="200120" y="384238"/>
                      <a:pt x="180213" y="364331"/>
                      <a:pt x="180213" y="339185"/>
                    </a:cubicBezTo>
                    <a:lnTo>
                      <a:pt x="180213" y="302990"/>
                    </a:lnTo>
                    <a:lnTo>
                      <a:pt x="422434" y="302990"/>
                    </a:lnTo>
                    <a:cubicBezTo>
                      <a:pt x="454152" y="302990"/>
                      <a:pt x="480822" y="277177"/>
                      <a:pt x="480822" y="244602"/>
                    </a:cubicBezTo>
                    <a:lnTo>
                      <a:pt x="480822" y="244507"/>
                    </a:lnTo>
                    <a:cubicBezTo>
                      <a:pt x="480822" y="277082"/>
                      <a:pt x="454152" y="302895"/>
                      <a:pt x="422434" y="302895"/>
                    </a:cubicBezTo>
                    <a:lnTo>
                      <a:pt x="145447" y="302895"/>
                    </a:lnTo>
                    <a:lnTo>
                      <a:pt x="67151" y="381191"/>
                    </a:lnTo>
                    <a:cubicBezTo>
                      <a:pt x="64960" y="383381"/>
                      <a:pt x="61246" y="384905"/>
                      <a:pt x="58293" y="384905"/>
                    </a:cubicBezTo>
                    <a:cubicBezTo>
                      <a:pt x="56102" y="384905"/>
                      <a:pt x="54673" y="384905"/>
                      <a:pt x="53150" y="384143"/>
                    </a:cubicBezTo>
                    <a:cubicBezTo>
                      <a:pt x="48768" y="381953"/>
                      <a:pt x="45053" y="377476"/>
                      <a:pt x="45053" y="372332"/>
                    </a:cubicBezTo>
                    <a:lnTo>
                      <a:pt x="45053" y="301466"/>
                    </a:lnTo>
                    <a:cubicBezTo>
                      <a:pt x="19240" y="295561"/>
                      <a:pt x="0" y="272701"/>
                      <a:pt x="0" y="244602"/>
                    </a:cubicBezTo>
                    <a:lnTo>
                      <a:pt x="0" y="57721"/>
                    </a:lnTo>
                    <a:cubicBezTo>
                      <a:pt x="0" y="25908"/>
                      <a:pt x="25908" y="95"/>
                      <a:pt x="58388" y="95"/>
                    </a:cubicBezTo>
                    <a:lnTo>
                      <a:pt x="422529" y="95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FD6E183-18A4-CC5D-35A8-49B908720766}"/>
                </a:ext>
              </a:extLst>
            </p:cNvPr>
            <p:cNvGrpSpPr/>
            <p:nvPr/>
          </p:nvGrpSpPr>
          <p:grpSpPr>
            <a:xfrm>
              <a:off x="2905380" y="2684875"/>
              <a:ext cx="1064863" cy="1596296"/>
              <a:chOff x="2905380" y="2684875"/>
              <a:chExt cx="1064863" cy="1596296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EA551E6F-020D-AA4B-226D-02AC5015E7BD}"/>
                  </a:ext>
                </a:extLst>
              </p:cNvPr>
              <p:cNvSpPr/>
              <p:nvPr/>
            </p:nvSpPr>
            <p:spPr>
              <a:xfrm>
                <a:off x="2905380" y="2684875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48D7B2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8F8E563-9A0A-7B03-0ADA-E67BC4B466AA}"/>
                  </a:ext>
                </a:extLst>
              </p:cNvPr>
              <p:cNvSpPr txBox="1"/>
              <p:nvPr/>
            </p:nvSpPr>
            <p:spPr>
              <a:xfrm>
                <a:off x="3142057" y="3989954"/>
                <a:ext cx="591508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창의</a:t>
                </a:r>
                <a:r>
                  <a:rPr lang="en-US" altLang="ko-KR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융합</a:t>
                </a:r>
              </a:p>
            </p:txBody>
          </p:sp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9D0B5BCA-5BD3-E00B-2E99-31EAE9867302}"/>
                  </a:ext>
                </a:extLst>
              </p:cNvPr>
              <p:cNvSpPr/>
              <p:nvPr/>
            </p:nvSpPr>
            <p:spPr>
              <a:xfrm>
                <a:off x="2981581" y="2756871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48D7B2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E7CDBA3D-223B-CA85-1E5F-C708479DC6D7}"/>
                  </a:ext>
                </a:extLst>
              </p:cNvPr>
              <p:cNvSpPr/>
              <p:nvPr/>
            </p:nvSpPr>
            <p:spPr>
              <a:xfrm>
                <a:off x="3219820" y="3061783"/>
                <a:ext cx="435762" cy="510107"/>
              </a:xfrm>
              <a:custGeom>
                <a:avLst/>
                <a:gdLst>
                  <a:gd name="connsiteX0" fmla="*/ 261904 w 479338"/>
                  <a:gd name="connsiteY0" fmla="*/ 108299 h 561118"/>
                  <a:gd name="connsiteX1" fmla="*/ 211136 w 479338"/>
                  <a:gd name="connsiteY1" fmla="*/ 167354 h 561118"/>
                  <a:gd name="connsiteX2" fmla="*/ 209708 w 479338"/>
                  <a:gd name="connsiteY2" fmla="*/ 177356 h 561118"/>
                  <a:gd name="connsiteX3" fmla="*/ 218185 w 479338"/>
                  <a:gd name="connsiteY3" fmla="*/ 182785 h 561118"/>
                  <a:gd name="connsiteX4" fmla="*/ 282764 w 479338"/>
                  <a:gd name="connsiteY4" fmla="*/ 182785 h 561118"/>
                  <a:gd name="connsiteX5" fmla="*/ 240187 w 479338"/>
                  <a:gd name="connsiteY5" fmla="*/ 224028 h 561118"/>
                  <a:gd name="connsiteX6" fmla="*/ 253237 w 479338"/>
                  <a:gd name="connsiteY6" fmla="*/ 237459 h 561118"/>
                  <a:gd name="connsiteX7" fmla="*/ 312387 w 479338"/>
                  <a:gd name="connsiteY7" fmla="*/ 180118 h 561118"/>
                  <a:gd name="connsiteX8" fmla="*/ 312292 w 479338"/>
                  <a:gd name="connsiteY8" fmla="*/ 180118 h 561118"/>
                  <a:gd name="connsiteX9" fmla="*/ 314483 w 479338"/>
                  <a:gd name="connsiteY9" fmla="*/ 169926 h 561118"/>
                  <a:gd name="connsiteX10" fmla="*/ 305815 w 479338"/>
                  <a:gd name="connsiteY10" fmla="*/ 164116 h 561118"/>
                  <a:gd name="connsiteX11" fmla="*/ 238568 w 479338"/>
                  <a:gd name="connsiteY11" fmla="*/ 164116 h 561118"/>
                  <a:gd name="connsiteX12" fmla="*/ 276097 w 479338"/>
                  <a:gd name="connsiteY12" fmla="*/ 120491 h 561118"/>
                  <a:gd name="connsiteX13" fmla="*/ 264476 w 479338"/>
                  <a:gd name="connsiteY13" fmla="*/ 61246 h 561118"/>
                  <a:gd name="connsiteX14" fmla="*/ 346296 w 479338"/>
                  <a:gd name="connsiteY14" fmla="*/ 103156 h 561118"/>
                  <a:gd name="connsiteX15" fmla="*/ 347439 w 479338"/>
                  <a:gd name="connsiteY15" fmla="*/ 104775 h 561118"/>
                  <a:gd name="connsiteX16" fmla="*/ 349344 w 479338"/>
                  <a:gd name="connsiteY16" fmla="*/ 104966 h 561118"/>
                  <a:gd name="connsiteX17" fmla="*/ 349439 w 479338"/>
                  <a:gd name="connsiteY17" fmla="*/ 104870 h 561118"/>
                  <a:gd name="connsiteX18" fmla="*/ 422306 w 479338"/>
                  <a:gd name="connsiteY18" fmla="*/ 180785 h 561118"/>
                  <a:gd name="connsiteX19" fmla="*/ 408780 w 479338"/>
                  <a:gd name="connsiteY19" fmla="*/ 226790 h 561118"/>
                  <a:gd name="connsiteX20" fmla="*/ 367346 w 479338"/>
                  <a:gd name="connsiteY20" fmla="*/ 247841 h 561118"/>
                  <a:gd name="connsiteX21" fmla="*/ 362584 w 479338"/>
                  <a:gd name="connsiteY21" fmla="*/ 247650 h 561118"/>
                  <a:gd name="connsiteX22" fmla="*/ 345153 w 479338"/>
                  <a:gd name="connsiteY22" fmla="*/ 244507 h 561118"/>
                  <a:gd name="connsiteX23" fmla="*/ 342581 w 479338"/>
                  <a:gd name="connsiteY23" fmla="*/ 243745 h 561118"/>
                  <a:gd name="connsiteX24" fmla="*/ 340867 w 479338"/>
                  <a:gd name="connsiteY24" fmla="*/ 245745 h 561118"/>
                  <a:gd name="connsiteX25" fmla="*/ 264476 w 479338"/>
                  <a:gd name="connsiteY25" fmla="*/ 281464 h 561118"/>
                  <a:gd name="connsiteX26" fmla="*/ 203135 w 479338"/>
                  <a:gd name="connsiteY26" fmla="*/ 260033 h 561118"/>
                  <a:gd name="connsiteX27" fmla="*/ 201421 w 479338"/>
                  <a:gd name="connsiteY27" fmla="*/ 258699 h 561118"/>
                  <a:gd name="connsiteX28" fmla="*/ 199325 w 479338"/>
                  <a:gd name="connsiteY28" fmla="*/ 259366 h 561118"/>
                  <a:gd name="connsiteX29" fmla="*/ 177513 w 479338"/>
                  <a:gd name="connsiteY29" fmla="*/ 262890 h 561118"/>
                  <a:gd name="connsiteX30" fmla="*/ 103599 w 479338"/>
                  <a:gd name="connsiteY30" fmla="*/ 184595 h 561118"/>
                  <a:gd name="connsiteX31" fmla="*/ 177513 w 479338"/>
                  <a:gd name="connsiteY31" fmla="*/ 106394 h 561118"/>
                  <a:gd name="connsiteX32" fmla="*/ 180752 w 479338"/>
                  <a:gd name="connsiteY32" fmla="*/ 106394 h 561118"/>
                  <a:gd name="connsiteX33" fmla="*/ 181990 w 479338"/>
                  <a:gd name="connsiteY33" fmla="*/ 104680 h 561118"/>
                  <a:gd name="connsiteX34" fmla="*/ 264476 w 479338"/>
                  <a:gd name="connsiteY34" fmla="*/ 61246 h 561118"/>
                  <a:gd name="connsiteX35" fmla="*/ 268001 w 479338"/>
                  <a:gd name="connsiteY35" fmla="*/ 18669 h 561118"/>
                  <a:gd name="connsiteX36" fmla="*/ 211232 w 479338"/>
                  <a:gd name="connsiteY36" fmla="*/ 25527 h 561118"/>
                  <a:gd name="connsiteX37" fmla="*/ 58832 w 479338"/>
                  <a:gd name="connsiteY37" fmla="*/ 190309 h 561118"/>
                  <a:gd name="connsiteX38" fmla="*/ 51688 w 479338"/>
                  <a:gd name="connsiteY38" fmla="*/ 208121 h 561118"/>
                  <a:gd name="connsiteX39" fmla="*/ 46926 w 479338"/>
                  <a:gd name="connsiteY39" fmla="*/ 220218 h 561118"/>
                  <a:gd name="connsiteX40" fmla="*/ 46545 w 479338"/>
                  <a:gd name="connsiteY40" fmla="*/ 222218 h 561118"/>
                  <a:gd name="connsiteX41" fmla="*/ 47878 w 479338"/>
                  <a:gd name="connsiteY41" fmla="*/ 223742 h 561118"/>
                  <a:gd name="connsiteX42" fmla="*/ 50640 w 479338"/>
                  <a:gd name="connsiteY42" fmla="*/ 226504 h 561118"/>
                  <a:gd name="connsiteX43" fmla="*/ 59403 w 479338"/>
                  <a:gd name="connsiteY43" fmla="*/ 265081 h 561118"/>
                  <a:gd name="connsiteX44" fmla="*/ 45973 w 479338"/>
                  <a:gd name="connsiteY44" fmla="*/ 282416 h 561118"/>
                  <a:gd name="connsiteX45" fmla="*/ 18922 w 479338"/>
                  <a:gd name="connsiteY45" fmla="*/ 325279 h 561118"/>
                  <a:gd name="connsiteX46" fmla="*/ 18922 w 479338"/>
                  <a:gd name="connsiteY46" fmla="*/ 325850 h 561118"/>
                  <a:gd name="connsiteX47" fmla="*/ 19208 w 479338"/>
                  <a:gd name="connsiteY47" fmla="*/ 326326 h 561118"/>
                  <a:gd name="connsiteX48" fmla="*/ 36353 w 479338"/>
                  <a:gd name="connsiteY48" fmla="*/ 333946 h 561118"/>
                  <a:gd name="connsiteX49" fmla="*/ 58546 w 479338"/>
                  <a:gd name="connsiteY49" fmla="*/ 330994 h 561118"/>
                  <a:gd name="connsiteX50" fmla="*/ 60546 w 479338"/>
                  <a:gd name="connsiteY50" fmla="*/ 330803 h 561118"/>
                  <a:gd name="connsiteX51" fmla="*/ 65880 w 479338"/>
                  <a:gd name="connsiteY51" fmla="*/ 332422 h 561118"/>
                  <a:gd name="connsiteX52" fmla="*/ 69786 w 479338"/>
                  <a:gd name="connsiteY52" fmla="*/ 338709 h 561118"/>
                  <a:gd name="connsiteX53" fmla="*/ 63975 w 479338"/>
                  <a:gd name="connsiteY53" fmla="*/ 367284 h 561118"/>
                  <a:gd name="connsiteX54" fmla="*/ 60451 w 479338"/>
                  <a:gd name="connsiteY54" fmla="*/ 374428 h 561118"/>
                  <a:gd name="connsiteX55" fmla="*/ 68452 w 479338"/>
                  <a:gd name="connsiteY55" fmla="*/ 372999 h 561118"/>
                  <a:gd name="connsiteX56" fmla="*/ 69405 w 479338"/>
                  <a:gd name="connsiteY56" fmla="*/ 372809 h 561118"/>
                  <a:gd name="connsiteX57" fmla="*/ 71786 w 479338"/>
                  <a:gd name="connsiteY57" fmla="*/ 372523 h 561118"/>
                  <a:gd name="connsiteX58" fmla="*/ 79596 w 479338"/>
                  <a:gd name="connsiteY58" fmla="*/ 376714 h 561118"/>
                  <a:gd name="connsiteX59" fmla="*/ 79215 w 479338"/>
                  <a:gd name="connsiteY59" fmla="*/ 387572 h 561118"/>
                  <a:gd name="connsiteX60" fmla="*/ 74929 w 479338"/>
                  <a:gd name="connsiteY60" fmla="*/ 393859 h 561118"/>
                  <a:gd name="connsiteX61" fmla="*/ 72643 w 479338"/>
                  <a:gd name="connsiteY61" fmla="*/ 397669 h 561118"/>
                  <a:gd name="connsiteX62" fmla="*/ 76644 w 479338"/>
                  <a:gd name="connsiteY62" fmla="*/ 399669 h 561118"/>
                  <a:gd name="connsiteX63" fmla="*/ 85692 w 479338"/>
                  <a:gd name="connsiteY63" fmla="*/ 416147 h 561118"/>
                  <a:gd name="connsiteX64" fmla="*/ 85502 w 479338"/>
                  <a:gd name="connsiteY64" fmla="*/ 417481 h 561118"/>
                  <a:gd name="connsiteX65" fmla="*/ 98361 w 479338"/>
                  <a:gd name="connsiteY65" fmla="*/ 455200 h 561118"/>
                  <a:gd name="connsiteX66" fmla="*/ 103123 w 479338"/>
                  <a:gd name="connsiteY66" fmla="*/ 455771 h 561118"/>
                  <a:gd name="connsiteX67" fmla="*/ 118649 w 479338"/>
                  <a:gd name="connsiteY67" fmla="*/ 453961 h 561118"/>
                  <a:gd name="connsiteX68" fmla="*/ 139413 w 479338"/>
                  <a:gd name="connsiteY68" fmla="*/ 451675 h 561118"/>
                  <a:gd name="connsiteX69" fmla="*/ 139128 w 479338"/>
                  <a:gd name="connsiteY69" fmla="*/ 451199 h 561118"/>
                  <a:gd name="connsiteX70" fmla="*/ 164559 w 479338"/>
                  <a:gd name="connsiteY70" fmla="*/ 460629 h 561118"/>
                  <a:gd name="connsiteX71" fmla="*/ 166274 w 479338"/>
                  <a:gd name="connsiteY71" fmla="*/ 536448 h 561118"/>
                  <a:gd name="connsiteX72" fmla="*/ 163416 w 479338"/>
                  <a:gd name="connsiteY72" fmla="*/ 542258 h 561118"/>
                  <a:gd name="connsiteX73" fmla="*/ 184848 w 479338"/>
                  <a:gd name="connsiteY73" fmla="*/ 542258 h 561118"/>
                  <a:gd name="connsiteX74" fmla="*/ 333723 w 479338"/>
                  <a:gd name="connsiteY74" fmla="*/ 542163 h 561118"/>
                  <a:gd name="connsiteX75" fmla="*/ 375253 w 479338"/>
                  <a:gd name="connsiteY75" fmla="*/ 542163 h 561118"/>
                  <a:gd name="connsiteX76" fmla="*/ 370585 w 479338"/>
                  <a:gd name="connsiteY76" fmla="*/ 535781 h 561118"/>
                  <a:gd name="connsiteX77" fmla="*/ 354107 w 479338"/>
                  <a:gd name="connsiteY77" fmla="*/ 451580 h 561118"/>
                  <a:gd name="connsiteX78" fmla="*/ 401922 w 479338"/>
                  <a:gd name="connsiteY78" fmla="*/ 345662 h 561118"/>
                  <a:gd name="connsiteX79" fmla="*/ 452310 w 479338"/>
                  <a:gd name="connsiteY79" fmla="*/ 237363 h 561118"/>
                  <a:gd name="connsiteX80" fmla="*/ 432117 w 479338"/>
                  <a:gd name="connsiteY80" fmla="*/ 94297 h 561118"/>
                  <a:gd name="connsiteX81" fmla="*/ 268001 w 479338"/>
                  <a:gd name="connsiteY81" fmla="*/ 18669 h 561118"/>
                  <a:gd name="connsiteX82" fmla="*/ 267715 w 479338"/>
                  <a:gd name="connsiteY82" fmla="*/ 0 h 561118"/>
                  <a:gd name="connsiteX83" fmla="*/ 446880 w 479338"/>
                  <a:gd name="connsiteY83" fmla="*/ 83248 h 561118"/>
                  <a:gd name="connsiteX84" fmla="*/ 469931 w 479338"/>
                  <a:gd name="connsiteY84" fmla="*/ 242983 h 561118"/>
                  <a:gd name="connsiteX85" fmla="*/ 418115 w 479338"/>
                  <a:gd name="connsiteY85" fmla="*/ 354711 h 561118"/>
                  <a:gd name="connsiteX86" fmla="*/ 372109 w 479338"/>
                  <a:gd name="connsiteY86" fmla="*/ 456247 h 561118"/>
                  <a:gd name="connsiteX87" fmla="*/ 404970 w 479338"/>
                  <a:gd name="connsiteY87" fmla="*/ 543973 h 561118"/>
                  <a:gd name="connsiteX88" fmla="*/ 408304 w 479338"/>
                  <a:gd name="connsiteY88" fmla="*/ 555688 h 561118"/>
                  <a:gd name="connsiteX89" fmla="*/ 399827 w 479338"/>
                  <a:gd name="connsiteY89" fmla="*/ 561118 h 561118"/>
                  <a:gd name="connsiteX90" fmla="*/ 399351 w 479338"/>
                  <a:gd name="connsiteY90" fmla="*/ 561118 h 561118"/>
                  <a:gd name="connsiteX91" fmla="*/ 399446 w 479338"/>
                  <a:gd name="connsiteY91" fmla="*/ 561022 h 561118"/>
                  <a:gd name="connsiteX92" fmla="*/ 333723 w 479338"/>
                  <a:gd name="connsiteY92" fmla="*/ 560927 h 561118"/>
                  <a:gd name="connsiteX93" fmla="*/ 146557 w 479338"/>
                  <a:gd name="connsiteY93" fmla="*/ 561118 h 561118"/>
                  <a:gd name="connsiteX94" fmla="*/ 138175 w 479338"/>
                  <a:gd name="connsiteY94" fmla="*/ 555974 h 561118"/>
                  <a:gd name="connsiteX95" fmla="*/ 138937 w 479338"/>
                  <a:gd name="connsiteY95" fmla="*/ 546259 h 561118"/>
                  <a:gd name="connsiteX96" fmla="*/ 151034 w 479338"/>
                  <a:gd name="connsiteY96" fmla="*/ 473678 h 561118"/>
                  <a:gd name="connsiteX97" fmla="*/ 139128 w 479338"/>
                  <a:gd name="connsiteY97" fmla="*/ 469963 h 561118"/>
                  <a:gd name="connsiteX98" fmla="*/ 121792 w 479338"/>
                  <a:gd name="connsiteY98" fmla="*/ 471964 h 561118"/>
                  <a:gd name="connsiteX99" fmla="*/ 102552 w 479338"/>
                  <a:gd name="connsiteY99" fmla="*/ 473964 h 561118"/>
                  <a:gd name="connsiteX100" fmla="*/ 92741 w 479338"/>
                  <a:gd name="connsiteY100" fmla="*/ 472821 h 561118"/>
                  <a:gd name="connsiteX101" fmla="*/ 66262 w 479338"/>
                  <a:gd name="connsiteY101" fmla="*/ 418814 h 561118"/>
                  <a:gd name="connsiteX102" fmla="*/ 66642 w 479338"/>
                  <a:gd name="connsiteY102" fmla="*/ 415671 h 561118"/>
                  <a:gd name="connsiteX103" fmla="*/ 63690 w 479338"/>
                  <a:gd name="connsiteY103" fmla="*/ 414623 h 561118"/>
                  <a:gd name="connsiteX104" fmla="*/ 54070 w 479338"/>
                  <a:gd name="connsiteY104" fmla="*/ 406813 h 561118"/>
                  <a:gd name="connsiteX105" fmla="*/ 54546 w 479338"/>
                  <a:gd name="connsiteY105" fmla="*/ 392335 h 561118"/>
                  <a:gd name="connsiteX106" fmla="*/ 55689 w 479338"/>
                  <a:gd name="connsiteY106" fmla="*/ 389382 h 561118"/>
                  <a:gd name="connsiteX107" fmla="*/ 53022 w 479338"/>
                  <a:gd name="connsiteY107" fmla="*/ 387572 h 561118"/>
                  <a:gd name="connsiteX108" fmla="*/ 42354 w 479338"/>
                  <a:gd name="connsiteY108" fmla="*/ 373285 h 561118"/>
                  <a:gd name="connsiteX109" fmla="*/ 43592 w 479338"/>
                  <a:gd name="connsiteY109" fmla="*/ 364903 h 561118"/>
                  <a:gd name="connsiteX110" fmla="*/ 47497 w 479338"/>
                  <a:gd name="connsiteY110" fmla="*/ 357949 h 561118"/>
                  <a:gd name="connsiteX111" fmla="*/ 50450 w 479338"/>
                  <a:gd name="connsiteY111" fmla="*/ 351568 h 561118"/>
                  <a:gd name="connsiteX112" fmla="*/ 43402 w 479338"/>
                  <a:gd name="connsiteY112" fmla="*/ 352139 h 561118"/>
                  <a:gd name="connsiteX113" fmla="*/ 36162 w 479338"/>
                  <a:gd name="connsiteY113" fmla="*/ 352520 h 561118"/>
                  <a:gd name="connsiteX114" fmla="*/ 1587 w 479338"/>
                  <a:gd name="connsiteY114" fmla="*/ 332899 h 561118"/>
                  <a:gd name="connsiteX115" fmla="*/ 31495 w 479338"/>
                  <a:gd name="connsiteY115" fmla="*/ 270224 h 561118"/>
                  <a:gd name="connsiteX116" fmla="*/ 42830 w 479338"/>
                  <a:gd name="connsiteY116" fmla="*/ 255842 h 561118"/>
                  <a:gd name="connsiteX117" fmla="*/ 37782 w 479338"/>
                  <a:gd name="connsiteY117" fmla="*/ 240221 h 561118"/>
                  <a:gd name="connsiteX118" fmla="*/ 28828 w 479338"/>
                  <a:gd name="connsiteY118" fmla="*/ 228219 h 561118"/>
                  <a:gd name="connsiteX119" fmla="*/ 34353 w 479338"/>
                  <a:gd name="connsiteY119" fmla="*/ 200311 h 561118"/>
                  <a:gd name="connsiteX120" fmla="*/ 40639 w 479338"/>
                  <a:gd name="connsiteY120" fmla="*/ 184690 h 561118"/>
                  <a:gd name="connsiteX121" fmla="*/ 206470 w 479338"/>
                  <a:gd name="connsiteY121" fmla="*/ 7334 h 561118"/>
                  <a:gd name="connsiteX122" fmla="*/ 267715 w 479338"/>
                  <a:gd name="connsiteY122" fmla="*/ 0 h 561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479338" h="561118">
                    <a:moveTo>
                      <a:pt x="261904" y="108299"/>
                    </a:moveTo>
                    <a:lnTo>
                      <a:pt x="211136" y="167354"/>
                    </a:lnTo>
                    <a:cubicBezTo>
                      <a:pt x="208755" y="170117"/>
                      <a:pt x="208184" y="174022"/>
                      <a:pt x="209708" y="177356"/>
                    </a:cubicBezTo>
                    <a:cubicBezTo>
                      <a:pt x="211232" y="180690"/>
                      <a:pt x="214565" y="182785"/>
                      <a:pt x="218185" y="182785"/>
                    </a:cubicBezTo>
                    <a:lnTo>
                      <a:pt x="282764" y="182785"/>
                    </a:lnTo>
                    <a:lnTo>
                      <a:pt x="240187" y="224028"/>
                    </a:lnTo>
                    <a:lnTo>
                      <a:pt x="253237" y="237459"/>
                    </a:lnTo>
                    <a:lnTo>
                      <a:pt x="312387" y="180118"/>
                    </a:lnTo>
                    <a:lnTo>
                      <a:pt x="312292" y="180118"/>
                    </a:lnTo>
                    <a:cubicBezTo>
                      <a:pt x="315054" y="177451"/>
                      <a:pt x="315911" y="173450"/>
                      <a:pt x="314483" y="169926"/>
                    </a:cubicBezTo>
                    <a:cubicBezTo>
                      <a:pt x="313054" y="166402"/>
                      <a:pt x="309625" y="164116"/>
                      <a:pt x="305815" y="164116"/>
                    </a:cubicBezTo>
                    <a:lnTo>
                      <a:pt x="238568" y="164116"/>
                    </a:lnTo>
                    <a:lnTo>
                      <a:pt x="276097" y="120491"/>
                    </a:lnTo>
                    <a:close/>
                    <a:moveTo>
                      <a:pt x="264476" y="61246"/>
                    </a:moveTo>
                    <a:cubicBezTo>
                      <a:pt x="298100" y="61246"/>
                      <a:pt x="328008" y="76581"/>
                      <a:pt x="346296" y="103156"/>
                    </a:cubicBezTo>
                    <a:lnTo>
                      <a:pt x="347439" y="104775"/>
                    </a:lnTo>
                    <a:lnTo>
                      <a:pt x="349344" y="104966"/>
                    </a:lnTo>
                    <a:lnTo>
                      <a:pt x="349439" y="104870"/>
                    </a:lnTo>
                    <a:cubicBezTo>
                      <a:pt x="417067" y="110109"/>
                      <a:pt x="422306" y="163544"/>
                      <a:pt x="422306" y="180785"/>
                    </a:cubicBezTo>
                    <a:cubicBezTo>
                      <a:pt x="422306" y="198025"/>
                      <a:pt x="417353" y="214789"/>
                      <a:pt x="408780" y="226790"/>
                    </a:cubicBezTo>
                    <a:cubicBezTo>
                      <a:pt x="398874" y="240602"/>
                      <a:pt x="384587" y="247841"/>
                      <a:pt x="367346" y="247841"/>
                    </a:cubicBezTo>
                    <a:cubicBezTo>
                      <a:pt x="365822" y="247841"/>
                      <a:pt x="364203" y="247745"/>
                      <a:pt x="362584" y="247650"/>
                    </a:cubicBezTo>
                    <a:cubicBezTo>
                      <a:pt x="355916" y="247174"/>
                      <a:pt x="350296" y="246126"/>
                      <a:pt x="345153" y="244507"/>
                    </a:cubicBezTo>
                    <a:lnTo>
                      <a:pt x="342581" y="243745"/>
                    </a:lnTo>
                    <a:lnTo>
                      <a:pt x="340867" y="245745"/>
                    </a:lnTo>
                    <a:cubicBezTo>
                      <a:pt x="321055" y="268796"/>
                      <a:pt x="293909" y="281464"/>
                      <a:pt x="264476" y="281464"/>
                    </a:cubicBezTo>
                    <a:cubicBezTo>
                      <a:pt x="242569" y="281464"/>
                      <a:pt x="220852" y="273844"/>
                      <a:pt x="203135" y="260033"/>
                    </a:cubicBezTo>
                    <a:lnTo>
                      <a:pt x="201421" y="258699"/>
                    </a:lnTo>
                    <a:lnTo>
                      <a:pt x="199325" y="259366"/>
                    </a:lnTo>
                    <a:cubicBezTo>
                      <a:pt x="192277" y="261747"/>
                      <a:pt x="184943" y="262890"/>
                      <a:pt x="177513" y="262890"/>
                    </a:cubicBezTo>
                    <a:cubicBezTo>
                      <a:pt x="136746" y="262890"/>
                      <a:pt x="103599" y="227743"/>
                      <a:pt x="103599" y="184595"/>
                    </a:cubicBezTo>
                    <a:cubicBezTo>
                      <a:pt x="103599" y="141446"/>
                      <a:pt x="136746" y="106394"/>
                      <a:pt x="177513" y="106394"/>
                    </a:cubicBezTo>
                    <a:lnTo>
                      <a:pt x="180752" y="106394"/>
                    </a:lnTo>
                    <a:lnTo>
                      <a:pt x="181990" y="104680"/>
                    </a:lnTo>
                    <a:cubicBezTo>
                      <a:pt x="201802" y="77057"/>
                      <a:pt x="230853" y="61246"/>
                      <a:pt x="264476" y="61246"/>
                    </a:cubicBezTo>
                    <a:close/>
                    <a:moveTo>
                      <a:pt x="268001" y="18669"/>
                    </a:moveTo>
                    <a:cubicBezTo>
                      <a:pt x="248951" y="18669"/>
                      <a:pt x="229806" y="20955"/>
                      <a:pt x="211232" y="25527"/>
                    </a:cubicBezTo>
                    <a:cubicBezTo>
                      <a:pt x="115315" y="48863"/>
                      <a:pt x="80358" y="121920"/>
                      <a:pt x="58832" y="190309"/>
                    </a:cubicBezTo>
                    <a:cubicBezTo>
                      <a:pt x="56737" y="197072"/>
                      <a:pt x="54070" y="202882"/>
                      <a:pt x="51688" y="208121"/>
                    </a:cubicBezTo>
                    <a:cubicBezTo>
                      <a:pt x="49212" y="213455"/>
                      <a:pt x="47402" y="217551"/>
                      <a:pt x="46926" y="220218"/>
                    </a:cubicBezTo>
                    <a:lnTo>
                      <a:pt x="46545" y="222218"/>
                    </a:lnTo>
                    <a:lnTo>
                      <a:pt x="47878" y="223742"/>
                    </a:lnTo>
                    <a:cubicBezTo>
                      <a:pt x="48640" y="224504"/>
                      <a:pt x="49688" y="225647"/>
                      <a:pt x="50640" y="226504"/>
                    </a:cubicBezTo>
                    <a:cubicBezTo>
                      <a:pt x="57308" y="232886"/>
                      <a:pt x="70357" y="245459"/>
                      <a:pt x="59403" y="265081"/>
                    </a:cubicBezTo>
                    <a:cubicBezTo>
                      <a:pt x="56927" y="269462"/>
                      <a:pt x="52164" y="275177"/>
                      <a:pt x="45973" y="282416"/>
                    </a:cubicBezTo>
                    <a:cubicBezTo>
                      <a:pt x="25780" y="306229"/>
                      <a:pt x="17970" y="318707"/>
                      <a:pt x="18922" y="325279"/>
                    </a:cubicBezTo>
                    <a:lnTo>
                      <a:pt x="18922" y="325850"/>
                    </a:lnTo>
                    <a:cubicBezTo>
                      <a:pt x="18922" y="325850"/>
                      <a:pt x="19208" y="326326"/>
                      <a:pt x="19208" y="326326"/>
                    </a:cubicBezTo>
                    <a:cubicBezTo>
                      <a:pt x="21494" y="331565"/>
                      <a:pt x="26923" y="333946"/>
                      <a:pt x="36353" y="333946"/>
                    </a:cubicBezTo>
                    <a:cubicBezTo>
                      <a:pt x="43592" y="333946"/>
                      <a:pt x="51593" y="332422"/>
                      <a:pt x="58546" y="330994"/>
                    </a:cubicBezTo>
                    <a:cubicBezTo>
                      <a:pt x="59213" y="330898"/>
                      <a:pt x="59880" y="330803"/>
                      <a:pt x="60546" y="330803"/>
                    </a:cubicBezTo>
                    <a:cubicBezTo>
                      <a:pt x="62452" y="330803"/>
                      <a:pt x="64356" y="331375"/>
                      <a:pt x="65880" y="332422"/>
                    </a:cubicBezTo>
                    <a:cubicBezTo>
                      <a:pt x="67976" y="333851"/>
                      <a:pt x="69405" y="336232"/>
                      <a:pt x="69786" y="338709"/>
                    </a:cubicBezTo>
                    <a:cubicBezTo>
                      <a:pt x="71405" y="349377"/>
                      <a:pt x="67500" y="360140"/>
                      <a:pt x="63975" y="367284"/>
                    </a:cubicBezTo>
                    <a:lnTo>
                      <a:pt x="60451" y="374428"/>
                    </a:lnTo>
                    <a:lnTo>
                      <a:pt x="68452" y="372999"/>
                    </a:lnTo>
                    <a:lnTo>
                      <a:pt x="69405" y="372809"/>
                    </a:lnTo>
                    <a:cubicBezTo>
                      <a:pt x="70167" y="372618"/>
                      <a:pt x="71024" y="372523"/>
                      <a:pt x="71786" y="372523"/>
                    </a:cubicBezTo>
                    <a:cubicBezTo>
                      <a:pt x="74929" y="372523"/>
                      <a:pt x="77787" y="374047"/>
                      <a:pt x="79596" y="376714"/>
                    </a:cubicBezTo>
                    <a:cubicBezTo>
                      <a:pt x="81787" y="380047"/>
                      <a:pt x="81692" y="384429"/>
                      <a:pt x="79215" y="387572"/>
                    </a:cubicBezTo>
                    <a:cubicBezTo>
                      <a:pt x="77787" y="389477"/>
                      <a:pt x="76263" y="391763"/>
                      <a:pt x="74929" y="393859"/>
                    </a:cubicBezTo>
                    <a:lnTo>
                      <a:pt x="72643" y="397669"/>
                    </a:lnTo>
                    <a:lnTo>
                      <a:pt x="76644" y="399669"/>
                    </a:lnTo>
                    <a:cubicBezTo>
                      <a:pt x="83787" y="403193"/>
                      <a:pt x="86836" y="408622"/>
                      <a:pt x="85692" y="416147"/>
                    </a:cubicBezTo>
                    <a:lnTo>
                      <a:pt x="85502" y="417481"/>
                    </a:lnTo>
                    <a:cubicBezTo>
                      <a:pt x="83216" y="432625"/>
                      <a:pt x="82645" y="450532"/>
                      <a:pt x="98361" y="455200"/>
                    </a:cubicBezTo>
                    <a:cubicBezTo>
                      <a:pt x="99504" y="455581"/>
                      <a:pt x="101123" y="455771"/>
                      <a:pt x="103123" y="455771"/>
                    </a:cubicBezTo>
                    <a:cubicBezTo>
                      <a:pt x="107505" y="455771"/>
                      <a:pt x="112934" y="454914"/>
                      <a:pt x="118649" y="453961"/>
                    </a:cubicBezTo>
                    <a:cubicBezTo>
                      <a:pt x="125507" y="452819"/>
                      <a:pt x="132460" y="451675"/>
                      <a:pt x="139413" y="451675"/>
                    </a:cubicBezTo>
                    <a:lnTo>
                      <a:pt x="139128" y="451199"/>
                    </a:lnTo>
                    <a:cubicBezTo>
                      <a:pt x="149986" y="451199"/>
                      <a:pt x="158559" y="454342"/>
                      <a:pt x="164559" y="460629"/>
                    </a:cubicBezTo>
                    <a:cubicBezTo>
                      <a:pt x="185705" y="482632"/>
                      <a:pt x="177132" y="513969"/>
                      <a:pt x="166274" y="536448"/>
                    </a:cubicBezTo>
                    <a:lnTo>
                      <a:pt x="163416" y="542258"/>
                    </a:lnTo>
                    <a:lnTo>
                      <a:pt x="184848" y="542258"/>
                    </a:lnTo>
                    <a:cubicBezTo>
                      <a:pt x="224281" y="542258"/>
                      <a:pt x="286384" y="542163"/>
                      <a:pt x="333723" y="542163"/>
                    </a:cubicBezTo>
                    <a:lnTo>
                      <a:pt x="375253" y="542163"/>
                    </a:lnTo>
                    <a:cubicBezTo>
                      <a:pt x="375253" y="542163"/>
                      <a:pt x="370585" y="535781"/>
                      <a:pt x="370585" y="535781"/>
                    </a:cubicBezTo>
                    <a:cubicBezTo>
                      <a:pt x="357822" y="518350"/>
                      <a:pt x="344582" y="489585"/>
                      <a:pt x="354107" y="451580"/>
                    </a:cubicBezTo>
                    <a:cubicBezTo>
                      <a:pt x="362489" y="418147"/>
                      <a:pt x="381634" y="382905"/>
                      <a:pt x="401922" y="345662"/>
                    </a:cubicBezTo>
                    <a:cubicBezTo>
                      <a:pt x="421068" y="310324"/>
                      <a:pt x="440880" y="273844"/>
                      <a:pt x="452310" y="237363"/>
                    </a:cubicBezTo>
                    <a:cubicBezTo>
                      <a:pt x="468883" y="184213"/>
                      <a:pt x="461835" y="134684"/>
                      <a:pt x="432117" y="94297"/>
                    </a:cubicBezTo>
                    <a:cubicBezTo>
                      <a:pt x="397255" y="46958"/>
                      <a:pt x="335914" y="18669"/>
                      <a:pt x="268001" y="18669"/>
                    </a:cubicBezTo>
                    <a:close/>
                    <a:moveTo>
                      <a:pt x="267715" y="0"/>
                    </a:moveTo>
                    <a:cubicBezTo>
                      <a:pt x="341534" y="0"/>
                      <a:pt x="408495" y="31147"/>
                      <a:pt x="446880" y="83248"/>
                    </a:cubicBezTo>
                    <a:cubicBezTo>
                      <a:pt x="479837" y="128016"/>
                      <a:pt x="488029" y="184690"/>
                      <a:pt x="469931" y="242983"/>
                    </a:cubicBezTo>
                    <a:cubicBezTo>
                      <a:pt x="458025" y="281369"/>
                      <a:pt x="437737" y="318611"/>
                      <a:pt x="418115" y="354711"/>
                    </a:cubicBezTo>
                    <a:cubicBezTo>
                      <a:pt x="398398" y="391001"/>
                      <a:pt x="379824" y="425196"/>
                      <a:pt x="372109" y="456247"/>
                    </a:cubicBezTo>
                    <a:cubicBezTo>
                      <a:pt x="358107" y="512159"/>
                      <a:pt x="403065" y="542734"/>
                      <a:pt x="404970" y="543973"/>
                    </a:cubicBezTo>
                    <a:cubicBezTo>
                      <a:pt x="408780" y="546545"/>
                      <a:pt x="410209" y="551593"/>
                      <a:pt x="408304" y="555688"/>
                    </a:cubicBezTo>
                    <a:cubicBezTo>
                      <a:pt x="406780" y="559022"/>
                      <a:pt x="403446" y="561118"/>
                      <a:pt x="399827" y="561118"/>
                    </a:cubicBezTo>
                    <a:lnTo>
                      <a:pt x="399351" y="561118"/>
                    </a:lnTo>
                    <a:lnTo>
                      <a:pt x="399446" y="561022"/>
                    </a:lnTo>
                    <a:cubicBezTo>
                      <a:pt x="396017" y="561022"/>
                      <a:pt x="373443" y="560927"/>
                      <a:pt x="333723" y="560927"/>
                    </a:cubicBezTo>
                    <a:cubicBezTo>
                      <a:pt x="258666" y="560927"/>
                      <a:pt x="146557" y="561118"/>
                      <a:pt x="146557" y="561118"/>
                    </a:cubicBezTo>
                    <a:cubicBezTo>
                      <a:pt x="143033" y="561118"/>
                      <a:pt x="139795" y="559118"/>
                      <a:pt x="138175" y="555974"/>
                    </a:cubicBezTo>
                    <a:cubicBezTo>
                      <a:pt x="136556" y="552831"/>
                      <a:pt x="136842" y="549116"/>
                      <a:pt x="138937" y="546259"/>
                    </a:cubicBezTo>
                    <a:cubicBezTo>
                      <a:pt x="140366" y="544259"/>
                      <a:pt x="173418" y="496919"/>
                      <a:pt x="151034" y="473678"/>
                    </a:cubicBezTo>
                    <a:cubicBezTo>
                      <a:pt x="149415" y="471964"/>
                      <a:pt x="146557" y="469963"/>
                      <a:pt x="139128" y="469963"/>
                    </a:cubicBezTo>
                    <a:cubicBezTo>
                      <a:pt x="133889" y="469963"/>
                      <a:pt x="127698" y="471011"/>
                      <a:pt x="121792" y="471964"/>
                    </a:cubicBezTo>
                    <a:cubicBezTo>
                      <a:pt x="115601" y="473012"/>
                      <a:pt x="108743" y="473964"/>
                      <a:pt x="102552" y="473964"/>
                    </a:cubicBezTo>
                    <a:cubicBezTo>
                      <a:pt x="98646" y="473964"/>
                      <a:pt x="95408" y="473583"/>
                      <a:pt x="92741" y="472821"/>
                    </a:cubicBezTo>
                    <a:cubicBezTo>
                      <a:pt x="71786" y="466534"/>
                      <a:pt x="62928" y="448342"/>
                      <a:pt x="66262" y="418814"/>
                    </a:cubicBezTo>
                    <a:lnTo>
                      <a:pt x="66642" y="415671"/>
                    </a:lnTo>
                    <a:lnTo>
                      <a:pt x="63690" y="414623"/>
                    </a:lnTo>
                    <a:cubicBezTo>
                      <a:pt x="60642" y="413480"/>
                      <a:pt x="56451" y="411575"/>
                      <a:pt x="54070" y="406813"/>
                    </a:cubicBezTo>
                    <a:cubicBezTo>
                      <a:pt x="53212" y="405098"/>
                      <a:pt x="51117" y="401003"/>
                      <a:pt x="54546" y="392335"/>
                    </a:cubicBezTo>
                    <a:lnTo>
                      <a:pt x="55689" y="389382"/>
                    </a:lnTo>
                    <a:lnTo>
                      <a:pt x="53022" y="387572"/>
                    </a:lnTo>
                    <a:cubicBezTo>
                      <a:pt x="47307" y="383572"/>
                      <a:pt x="43782" y="377571"/>
                      <a:pt x="42354" y="373285"/>
                    </a:cubicBezTo>
                    <a:cubicBezTo>
                      <a:pt x="41401" y="370427"/>
                      <a:pt x="41878" y="367379"/>
                      <a:pt x="43592" y="364903"/>
                    </a:cubicBezTo>
                    <a:cubicBezTo>
                      <a:pt x="44545" y="363474"/>
                      <a:pt x="46069" y="360997"/>
                      <a:pt x="47497" y="357949"/>
                    </a:cubicBezTo>
                    <a:lnTo>
                      <a:pt x="50450" y="351568"/>
                    </a:lnTo>
                    <a:lnTo>
                      <a:pt x="43402" y="352139"/>
                    </a:lnTo>
                    <a:cubicBezTo>
                      <a:pt x="41020" y="352330"/>
                      <a:pt x="38544" y="352520"/>
                      <a:pt x="36162" y="352520"/>
                    </a:cubicBezTo>
                    <a:cubicBezTo>
                      <a:pt x="14255" y="352520"/>
                      <a:pt x="5302" y="341852"/>
                      <a:pt x="1587" y="332899"/>
                    </a:cubicBezTo>
                    <a:cubicBezTo>
                      <a:pt x="-5938" y="314515"/>
                      <a:pt x="14827" y="289941"/>
                      <a:pt x="31495" y="270224"/>
                    </a:cubicBezTo>
                    <a:cubicBezTo>
                      <a:pt x="37496" y="263176"/>
                      <a:pt x="41401" y="258413"/>
                      <a:pt x="42830" y="255842"/>
                    </a:cubicBezTo>
                    <a:cubicBezTo>
                      <a:pt x="46545" y="249079"/>
                      <a:pt x="44640" y="246697"/>
                      <a:pt x="37782" y="240221"/>
                    </a:cubicBezTo>
                    <a:cubicBezTo>
                      <a:pt x="34162" y="236792"/>
                      <a:pt x="30543" y="233267"/>
                      <a:pt x="28828" y="228219"/>
                    </a:cubicBezTo>
                    <a:cubicBezTo>
                      <a:pt x="25780" y="219075"/>
                      <a:pt x="29971" y="209931"/>
                      <a:pt x="34353" y="200311"/>
                    </a:cubicBezTo>
                    <a:cubicBezTo>
                      <a:pt x="36448" y="195644"/>
                      <a:pt x="38829" y="190405"/>
                      <a:pt x="40639" y="184690"/>
                    </a:cubicBezTo>
                    <a:cubicBezTo>
                      <a:pt x="54641" y="140303"/>
                      <a:pt x="87407" y="36385"/>
                      <a:pt x="206470" y="7334"/>
                    </a:cubicBezTo>
                    <a:cubicBezTo>
                      <a:pt x="226567" y="2476"/>
                      <a:pt x="247141" y="0"/>
                      <a:pt x="2677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1C710C0-FD02-5C1A-CF1B-B8911CE965B7}"/>
                </a:ext>
              </a:extLst>
            </p:cNvPr>
            <p:cNvGrpSpPr/>
            <p:nvPr/>
          </p:nvGrpSpPr>
          <p:grpSpPr>
            <a:xfrm>
              <a:off x="2905380" y="4392690"/>
              <a:ext cx="1064863" cy="1596296"/>
              <a:chOff x="2905380" y="4377450"/>
              <a:chExt cx="1064863" cy="1596296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402AEB2B-F2C4-C4EB-5B4A-15BA8423E294}"/>
                  </a:ext>
                </a:extLst>
              </p:cNvPr>
              <p:cNvSpPr/>
              <p:nvPr/>
            </p:nvSpPr>
            <p:spPr>
              <a:xfrm>
                <a:off x="2905380" y="4377450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EEA4E5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F1DDCDA-F3E5-948F-E64C-195926F0F3DE}"/>
                  </a:ext>
                </a:extLst>
              </p:cNvPr>
              <p:cNvSpPr txBox="1"/>
              <p:nvPr/>
            </p:nvSpPr>
            <p:spPr>
              <a:xfrm>
                <a:off x="3072328" y="5682528"/>
                <a:ext cx="730969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태도 및 실천</a:t>
                </a:r>
              </a:p>
            </p:txBody>
          </p:sp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D9CF285C-8380-1E29-EEE6-CB5ADE10406D}"/>
                  </a:ext>
                </a:extLst>
              </p:cNvPr>
              <p:cNvSpPr/>
              <p:nvPr/>
            </p:nvSpPr>
            <p:spPr>
              <a:xfrm>
                <a:off x="2981581" y="4449445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EEA4E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67D42147-5365-9425-A004-43771D7648F4}"/>
                  </a:ext>
                </a:extLst>
              </p:cNvPr>
              <p:cNvSpPr/>
              <p:nvPr/>
            </p:nvSpPr>
            <p:spPr>
              <a:xfrm>
                <a:off x="3191181" y="4753770"/>
                <a:ext cx="493041" cy="511280"/>
              </a:xfrm>
              <a:custGeom>
                <a:avLst/>
                <a:gdLst>
                  <a:gd name="connsiteX0" fmla="*/ 298323 w 596579"/>
                  <a:gd name="connsiteY0" fmla="*/ 259842 h 618649"/>
                  <a:gd name="connsiteX1" fmla="*/ 287846 w 596579"/>
                  <a:gd name="connsiteY1" fmla="*/ 270319 h 618649"/>
                  <a:gd name="connsiteX2" fmla="*/ 287846 w 596579"/>
                  <a:gd name="connsiteY2" fmla="*/ 279082 h 618649"/>
                  <a:gd name="connsiteX3" fmla="*/ 298323 w 596579"/>
                  <a:gd name="connsiteY3" fmla="*/ 289560 h 618649"/>
                  <a:gd name="connsiteX4" fmla="*/ 308800 w 596579"/>
                  <a:gd name="connsiteY4" fmla="*/ 279082 h 618649"/>
                  <a:gd name="connsiteX5" fmla="*/ 308800 w 596579"/>
                  <a:gd name="connsiteY5" fmla="*/ 270319 h 618649"/>
                  <a:gd name="connsiteX6" fmla="*/ 298323 w 596579"/>
                  <a:gd name="connsiteY6" fmla="*/ 259842 h 618649"/>
                  <a:gd name="connsiteX7" fmla="*/ 500429 w 596579"/>
                  <a:gd name="connsiteY7" fmla="*/ 251432 h 618649"/>
                  <a:gd name="connsiteX8" fmla="*/ 517780 w 596579"/>
                  <a:gd name="connsiteY8" fmla="*/ 251651 h 618649"/>
                  <a:gd name="connsiteX9" fmla="*/ 533591 w 596579"/>
                  <a:gd name="connsiteY9" fmla="*/ 318802 h 618649"/>
                  <a:gd name="connsiteX10" fmla="*/ 492253 w 596579"/>
                  <a:gd name="connsiteY10" fmla="*/ 398145 h 618649"/>
                  <a:gd name="connsiteX11" fmla="*/ 459010 w 596579"/>
                  <a:gd name="connsiteY11" fmla="*/ 454152 h 618649"/>
                  <a:gd name="connsiteX12" fmla="*/ 445390 w 596579"/>
                  <a:gd name="connsiteY12" fmla="*/ 459962 h 618649"/>
                  <a:gd name="connsiteX13" fmla="*/ 439579 w 596579"/>
                  <a:gd name="connsiteY13" fmla="*/ 446342 h 618649"/>
                  <a:gd name="connsiteX14" fmla="*/ 475108 w 596579"/>
                  <a:gd name="connsiteY14" fmla="*/ 386144 h 618649"/>
                  <a:gd name="connsiteX15" fmla="*/ 513208 w 596579"/>
                  <a:gd name="connsiteY15" fmla="*/ 314040 h 618649"/>
                  <a:gd name="connsiteX16" fmla="*/ 510826 w 596579"/>
                  <a:gd name="connsiteY16" fmla="*/ 271463 h 618649"/>
                  <a:gd name="connsiteX17" fmla="*/ 478632 w 596579"/>
                  <a:gd name="connsiteY17" fmla="*/ 298990 h 618649"/>
                  <a:gd name="connsiteX18" fmla="*/ 475965 w 596579"/>
                  <a:gd name="connsiteY18" fmla="*/ 302610 h 618649"/>
                  <a:gd name="connsiteX19" fmla="*/ 460915 w 596579"/>
                  <a:gd name="connsiteY19" fmla="*/ 323850 h 618649"/>
                  <a:gd name="connsiteX20" fmla="*/ 425006 w 596579"/>
                  <a:gd name="connsiteY20" fmla="*/ 369094 h 618649"/>
                  <a:gd name="connsiteX21" fmla="*/ 393574 w 596579"/>
                  <a:gd name="connsiteY21" fmla="*/ 393383 h 618649"/>
                  <a:gd name="connsiteX22" fmla="*/ 360998 w 596579"/>
                  <a:gd name="connsiteY22" fmla="*/ 419291 h 618649"/>
                  <a:gd name="connsiteX23" fmla="*/ 341377 w 596579"/>
                  <a:gd name="connsiteY23" fmla="*/ 545307 h 618649"/>
                  <a:gd name="connsiteX24" fmla="*/ 348235 w 596579"/>
                  <a:gd name="connsiteY24" fmla="*/ 606076 h 618649"/>
                  <a:gd name="connsiteX25" fmla="*/ 337852 w 596579"/>
                  <a:gd name="connsiteY25" fmla="*/ 616554 h 618649"/>
                  <a:gd name="connsiteX26" fmla="*/ 337662 w 596579"/>
                  <a:gd name="connsiteY26" fmla="*/ 616554 h 618649"/>
                  <a:gd name="connsiteX27" fmla="*/ 327184 w 596579"/>
                  <a:gd name="connsiteY27" fmla="*/ 606171 h 618649"/>
                  <a:gd name="connsiteX28" fmla="*/ 320612 w 596579"/>
                  <a:gd name="connsiteY28" fmla="*/ 548736 h 618649"/>
                  <a:gd name="connsiteX29" fmla="*/ 345758 w 596579"/>
                  <a:gd name="connsiteY29" fmla="*/ 404813 h 618649"/>
                  <a:gd name="connsiteX30" fmla="*/ 381572 w 596579"/>
                  <a:gd name="connsiteY30" fmla="*/ 376143 h 618649"/>
                  <a:gd name="connsiteX31" fmla="*/ 410528 w 596579"/>
                  <a:gd name="connsiteY31" fmla="*/ 353854 h 618649"/>
                  <a:gd name="connsiteX32" fmla="*/ 443580 w 596579"/>
                  <a:gd name="connsiteY32" fmla="*/ 311944 h 618649"/>
                  <a:gd name="connsiteX33" fmla="*/ 459201 w 596579"/>
                  <a:gd name="connsiteY33" fmla="*/ 289941 h 618649"/>
                  <a:gd name="connsiteX34" fmla="*/ 461773 w 596579"/>
                  <a:gd name="connsiteY34" fmla="*/ 286512 h 618649"/>
                  <a:gd name="connsiteX35" fmla="*/ 500429 w 596579"/>
                  <a:gd name="connsiteY35" fmla="*/ 251432 h 618649"/>
                  <a:gd name="connsiteX36" fmla="*/ 96313 w 596579"/>
                  <a:gd name="connsiteY36" fmla="*/ 251391 h 618649"/>
                  <a:gd name="connsiteX37" fmla="*/ 134970 w 596579"/>
                  <a:gd name="connsiteY37" fmla="*/ 286512 h 618649"/>
                  <a:gd name="connsiteX38" fmla="*/ 137541 w 596579"/>
                  <a:gd name="connsiteY38" fmla="*/ 289941 h 618649"/>
                  <a:gd name="connsiteX39" fmla="*/ 153162 w 596579"/>
                  <a:gd name="connsiteY39" fmla="*/ 311944 h 618649"/>
                  <a:gd name="connsiteX40" fmla="*/ 186214 w 596579"/>
                  <a:gd name="connsiteY40" fmla="*/ 353758 h 618649"/>
                  <a:gd name="connsiteX41" fmla="*/ 215170 w 596579"/>
                  <a:gd name="connsiteY41" fmla="*/ 376047 h 618649"/>
                  <a:gd name="connsiteX42" fmla="*/ 250984 w 596579"/>
                  <a:gd name="connsiteY42" fmla="*/ 404717 h 618649"/>
                  <a:gd name="connsiteX43" fmla="*/ 276130 w 596579"/>
                  <a:gd name="connsiteY43" fmla="*/ 548640 h 618649"/>
                  <a:gd name="connsiteX44" fmla="*/ 269558 w 596579"/>
                  <a:gd name="connsiteY44" fmla="*/ 606076 h 618649"/>
                  <a:gd name="connsiteX45" fmla="*/ 259080 w 596579"/>
                  <a:gd name="connsiteY45" fmla="*/ 616458 h 618649"/>
                  <a:gd name="connsiteX46" fmla="*/ 258890 w 596579"/>
                  <a:gd name="connsiteY46" fmla="*/ 616553 h 618649"/>
                  <a:gd name="connsiteX47" fmla="*/ 248508 w 596579"/>
                  <a:gd name="connsiteY47" fmla="*/ 606076 h 618649"/>
                  <a:gd name="connsiteX48" fmla="*/ 255366 w 596579"/>
                  <a:gd name="connsiteY48" fmla="*/ 545306 h 618649"/>
                  <a:gd name="connsiteX49" fmla="*/ 235744 w 596579"/>
                  <a:gd name="connsiteY49" fmla="*/ 419290 h 618649"/>
                  <a:gd name="connsiteX50" fmla="*/ 203169 w 596579"/>
                  <a:gd name="connsiteY50" fmla="*/ 393382 h 618649"/>
                  <a:gd name="connsiteX51" fmla="*/ 171736 w 596579"/>
                  <a:gd name="connsiteY51" fmla="*/ 369094 h 618649"/>
                  <a:gd name="connsiteX52" fmla="*/ 135827 w 596579"/>
                  <a:gd name="connsiteY52" fmla="*/ 323850 h 618649"/>
                  <a:gd name="connsiteX53" fmla="*/ 120777 w 596579"/>
                  <a:gd name="connsiteY53" fmla="*/ 302609 h 618649"/>
                  <a:gd name="connsiteX54" fmla="*/ 118110 w 596579"/>
                  <a:gd name="connsiteY54" fmla="*/ 298990 h 618649"/>
                  <a:gd name="connsiteX55" fmla="*/ 85916 w 596579"/>
                  <a:gd name="connsiteY55" fmla="*/ 271462 h 618649"/>
                  <a:gd name="connsiteX56" fmla="*/ 83535 w 596579"/>
                  <a:gd name="connsiteY56" fmla="*/ 314039 h 618649"/>
                  <a:gd name="connsiteX57" fmla="*/ 121635 w 596579"/>
                  <a:gd name="connsiteY57" fmla="*/ 386143 h 618649"/>
                  <a:gd name="connsiteX58" fmla="*/ 157163 w 596579"/>
                  <a:gd name="connsiteY58" fmla="*/ 446341 h 618649"/>
                  <a:gd name="connsiteX59" fmla="*/ 151353 w 596579"/>
                  <a:gd name="connsiteY59" fmla="*/ 459962 h 618649"/>
                  <a:gd name="connsiteX60" fmla="*/ 137732 w 596579"/>
                  <a:gd name="connsiteY60" fmla="*/ 454152 h 618649"/>
                  <a:gd name="connsiteX61" fmla="*/ 104490 w 596579"/>
                  <a:gd name="connsiteY61" fmla="*/ 398145 h 618649"/>
                  <a:gd name="connsiteX62" fmla="*/ 63151 w 596579"/>
                  <a:gd name="connsiteY62" fmla="*/ 318802 h 618649"/>
                  <a:gd name="connsiteX63" fmla="*/ 78963 w 596579"/>
                  <a:gd name="connsiteY63" fmla="*/ 251650 h 618649"/>
                  <a:gd name="connsiteX64" fmla="*/ 96313 w 596579"/>
                  <a:gd name="connsiteY64" fmla="*/ 251391 h 618649"/>
                  <a:gd name="connsiteX65" fmla="*/ 347091 w 596579"/>
                  <a:gd name="connsiteY65" fmla="*/ 246793 h 618649"/>
                  <a:gd name="connsiteX66" fmla="*/ 343281 w 596579"/>
                  <a:gd name="connsiteY66" fmla="*/ 261080 h 618649"/>
                  <a:gd name="connsiteX67" fmla="*/ 347663 w 596579"/>
                  <a:gd name="connsiteY67" fmla="*/ 268700 h 618649"/>
                  <a:gd name="connsiteX68" fmla="*/ 356711 w 596579"/>
                  <a:gd name="connsiteY68" fmla="*/ 273939 h 618649"/>
                  <a:gd name="connsiteX69" fmla="*/ 361950 w 596579"/>
                  <a:gd name="connsiteY69" fmla="*/ 272510 h 618649"/>
                  <a:gd name="connsiteX70" fmla="*/ 365760 w 596579"/>
                  <a:gd name="connsiteY70" fmla="*/ 258223 h 618649"/>
                  <a:gd name="connsiteX71" fmla="*/ 361378 w 596579"/>
                  <a:gd name="connsiteY71" fmla="*/ 250603 h 618649"/>
                  <a:gd name="connsiteX72" fmla="*/ 347091 w 596579"/>
                  <a:gd name="connsiteY72" fmla="*/ 246793 h 618649"/>
                  <a:gd name="connsiteX73" fmla="*/ 249650 w 596579"/>
                  <a:gd name="connsiteY73" fmla="*/ 246793 h 618649"/>
                  <a:gd name="connsiteX74" fmla="*/ 235363 w 596579"/>
                  <a:gd name="connsiteY74" fmla="*/ 250603 h 618649"/>
                  <a:gd name="connsiteX75" fmla="*/ 230981 w 596579"/>
                  <a:gd name="connsiteY75" fmla="*/ 258223 h 618649"/>
                  <a:gd name="connsiteX76" fmla="*/ 234791 w 596579"/>
                  <a:gd name="connsiteY76" fmla="*/ 272510 h 618649"/>
                  <a:gd name="connsiteX77" fmla="*/ 240030 w 596579"/>
                  <a:gd name="connsiteY77" fmla="*/ 273939 h 618649"/>
                  <a:gd name="connsiteX78" fmla="*/ 249079 w 596579"/>
                  <a:gd name="connsiteY78" fmla="*/ 268700 h 618649"/>
                  <a:gd name="connsiteX79" fmla="*/ 253460 w 596579"/>
                  <a:gd name="connsiteY79" fmla="*/ 261080 h 618649"/>
                  <a:gd name="connsiteX80" fmla="*/ 249650 w 596579"/>
                  <a:gd name="connsiteY80" fmla="*/ 246793 h 618649"/>
                  <a:gd name="connsiteX81" fmla="*/ 397002 w 596579"/>
                  <a:gd name="connsiteY81" fmla="*/ 207264 h 618649"/>
                  <a:gd name="connsiteX82" fmla="*/ 382715 w 596579"/>
                  <a:gd name="connsiteY82" fmla="*/ 211074 h 618649"/>
                  <a:gd name="connsiteX83" fmla="*/ 386525 w 596579"/>
                  <a:gd name="connsiteY83" fmla="*/ 225361 h 618649"/>
                  <a:gd name="connsiteX84" fmla="*/ 394145 w 596579"/>
                  <a:gd name="connsiteY84" fmla="*/ 229743 h 618649"/>
                  <a:gd name="connsiteX85" fmla="*/ 399383 w 596579"/>
                  <a:gd name="connsiteY85" fmla="*/ 231172 h 618649"/>
                  <a:gd name="connsiteX86" fmla="*/ 408432 w 596579"/>
                  <a:gd name="connsiteY86" fmla="*/ 225933 h 618649"/>
                  <a:gd name="connsiteX87" fmla="*/ 404622 w 596579"/>
                  <a:gd name="connsiteY87" fmla="*/ 211646 h 618649"/>
                  <a:gd name="connsiteX88" fmla="*/ 199644 w 596579"/>
                  <a:gd name="connsiteY88" fmla="*/ 207264 h 618649"/>
                  <a:gd name="connsiteX89" fmla="*/ 192024 w 596579"/>
                  <a:gd name="connsiteY89" fmla="*/ 211646 h 618649"/>
                  <a:gd name="connsiteX90" fmla="*/ 188214 w 596579"/>
                  <a:gd name="connsiteY90" fmla="*/ 225933 h 618649"/>
                  <a:gd name="connsiteX91" fmla="*/ 197263 w 596579"/>
                  <a:gd name="connsiteY91" fmla="*/ 231172 h 618649"/>
                  <a:gd name="connsiteX92" fmla="*/ 202502 w 596579"/>
                  <a:gd name="connsiteY92" fmla="*/ 229743 h 618649"/>
                  <a:gd name="connsiteX93" fmla="*/ 210122 w 596579"/>
                  <a:gd name="connsiteY93" fmla="*/ 225361 h 618649"/>
                  <a:gd name="connsiteX94" fmla="*/ 213931 w 596579"/>
                  <a:gd name="connsiteY94" fmla="*/ 211074 h 618649"/>
                  <a:gd name="connsiteX95" fmla="*/ 199644 w 596579"/>
                  <a:gd name="connsiteY95" fmla="*/ 207264 h 618649"/>
                  <a:gd name="connsiteX96" fmla="*/ 406241 w 596579"/>
                  <a:gd name="connsiteY96" fmla="*/ 151829 h 618649"/>
                  <a:gd name="connsiteX97" fmla="*/ 395764 w 596579"/>
                  <a:gd name="connsiteY97" fmla="*/ 162306 h 618649"/>
                  <a:gd name="connsiteX98" fmla="*/ 406241 w 596579"/>
                  <a:gd name="connsiteY98" fmla="*/ 172784 h 618649"/>
                  <a:gd name="connsiteX99" fmla="*/ 415004 w 596579"/>
                  <a:gd name="connsiteY99" fmla="*/ 172784 h 618649"/>
                  <a:gd name="connsiteX100" fmla="*/ 425482 w 596579"/>
                  <a:gd name="connsiteY100" fmla="*/ 162306 h 618649"/>
                  <a:gd name="connsiteX101" fmla="*/ 415004 w 596579"/>
                  <a:gd name="connsiteY101" fmla="*/ 151829 h 618649"/>
                  <a:gd name="connsiteX102" fmla="*/ 181642 w 596579"/>
                  <a:gd name="connsiteY102" fmla="*/ 151829 h 618649"/>
                  <a:gd name="connsiteX103" fmla="*/ 171164 w 596579"/>
                  <a:gd name="connsiteY103" fmla="*/ 162306 h 618649"/>
                  <a:gd name="connsiteX104" fmla="*/ 181642 w 596579"/>
                  <a:gd name="connsiteY104" fmla="*/ 172784 h 618649"/>
                  <a:gd name="connsiteX105" fmla="*/ 190405 w 596579"/>
                  <a:gd name="connsiteY105" fmla="*/ 172784 h 618649"/>
                  <a:gd name="connsiteX106" fmla="*/ 200882 w 596579"/>
                  <a:gd name="connsiteY106" fmla="*/ 162306 h 618649"/>
                  <a:gd name="connsiteX107" fmla="*/ 190405 w 596579"/>
                  <a:gd name="connsiteY107" fmla="*/ 151829 h 618649"/>
                  <a:gd name="connsiteX108" fmla="*/ 235172 w 596579"/>
                  <a:gd name="connsiteY108" fmla="*/ 103442 h 618649"/>
                  <a:gd name="connsiteX109" fmla="*/ 235172 w 596579"/>
                  <a:gd name="connsiteY109" fmla="*/ 118205 h 618649"/>
                  <a:gd name="connsiteX110" fmla="*/ 290989 w 596579"/>
                  <a:gd name="connsiteY110" fmla="*/ 174022 h 618649"/>
                  <a:gd name="connsiteX111" fmla="*/ 298418 w 596579"/>
                  <a:gd name="connsiteY111" fmla="*/ 177070 h 618649"/>
                  <a:gd name="connsiteX112" fmla="*/ 305848 w 596579"/>
                  <a:gd name="connsiteY112" fmla="*/ 174022 h 618649"/>
                  <a:gd name="connsiteX113" fmla="*/ 345376 w 596579"/>
                  <a:gd name="connsiteY113" fmla="*/ 134493 h 618649"/>
                  <a:gd name="connsiteX114" fmla="*/ 345376 w 596579"/>
                  <a:gd name="connsiteY114" fmla="*/ 119634 h 618649"/>
                  <a:gd name="connsiteX115" fmla="*/ 330518 w 596579"/>
                  <a:gd name="connsiteY115" fmla="*/ 119634 h 618649"/>
                  <a:gd name="connsiteX116" fmla="*/ 298418 w 596579"/>
                  <a:gd name="connsiteY116" fmla="*/ 151829 h 618649"/>
                  <a:gd name="connsiteX117" fmla="*/ 249936 w 596579"/>
                  <a:gd name="connsiteY117" fmla="*/ 103442 h 618649"/>
                  <a:gd name="connsiteX118" fmla="*/ 235172 w 596579"/>
                  <a:gd name="connsiteY118" fmla="*/ 103442 h 618649"/>
                  <a:gd name="connsiteX119" fmla="*/ 202502 w 596579"/>
                  <a:gd name="connsiteY119" fmla="*/ 94964 h 618649"/>
                  <a:gd name="connsiteX120" fmla="*/ 188214 w 596579"/>
                  <a:gd name="connsiteY120" fmla="*/ 98774 h 618649"/>
                  <a:gd name="connsiteX121" fmla="*/ 192024 w 596579"/>
                  <a:gd name="connsiteY121" fmla="*/ 113062 h 618649"/>
                  <a:gd name="connsiteX122" fmla="*/ 199644 w 596579"/>
                  <a:gd name="connsiteY122" fmla="*/ 117443 h 618649"/>
                  <a:gd name="connsiteX123" fmla="*/ 204883 w 596579"/>
                  <a:gd name="connsiteY123" fmla="*/ 118872 h 618649"/>
                  <a:gd name="connsiteX124" fmla="*/ 213931 w 596579"/>
                  <a:gd name="connsiteY124" fmla="*/ 113633 h 618649"/>
                  <a:gd name="connsiteX125" fmla="*/ 210122 w 596579"/>
                  <a:gd name="connsiteY125" fmla="*/ 99346 h 618649"/>
                  <a:gd name="connsiteX126" fmla="*/ 394145 w 596579"/>
                  <a:gd name="connsiteY126" fmla="*/ 94869 h 618649"/>
                  <a:gd name="connsiteX127" fmla="*/ 386525 w 596579"/>
                  <a:gd name="connsiteY127" fmla="*/ 99250 h 618649"/>
                  <a:gd name="connsiteX128" fmla="*/ 382715 w 596579"/>
                  <a:gd name="connsiteY128" fmla="*/ 113538 h 618649"/>
                  <a:gd name="connsiteX129" fmla="*/ 391763 w 596579"/>
                  <a:gd name="connsiteY129" fmla="*/ 118777 h 618649"/>
                  <a:gd name="connsiteX130" fmla="*/ 397002 w 596579"/>
                  <a:gd name="connsiteY130" fmla="*/ 117348 h 618649"/>
                  <a:gd name="connsiteX131" fmla="*/ 404622 w 596579"/>
                  <a:gd name="connsiteY131" fmla="*/ 112967 h 618649"/>
                  <a:gd name="connsiteX132" fmla="*/ 408432 w 596579"/>
                  <a:gd name="connsiteY132" fmla="*/ 98679 h 618649"/>
                  <a:gd name="connsiteX133" fmla="*/ 394145 w 596579"/>
                  <a:gd name="connsiteY133" fmla="*/ 94869 h 618649"/>
                  <a:gd name="connsiteX134" fmla="*/ 550486 w 596579"/>
                  <a:gd name="connsiteY134" fmla="*/ 84142 h 618649"/>
                  <a:gd name="connsiteX135" fmla="*/ 565500 w 596579"/>
                  <a:gd name="connsiteY135" fmla="*/ 86773 h 618649"/>
                  <a:gd name="connsiteX136" fmla="*/ 589408 w 596579"/>
                  <a:gd name="connsiteY136" fmla="*/ 137827 h 618649"/>
                  <a:gd name="connsiteX137" fmla="*/ 590075 w 596579"/>
                  <a:gd name="connsiteY137" fmla="*/ 142399 h 618649"/>
                  <a:gd name="connsiteX138" fmla="*/ 596456 w 596579"/>
                  <a:gd name="connsiteY138" fmla="*/ 236316 h 618649"/>
                  <a:gd name="connsiteX139" fmla="*/ 569405 w 596579"/>
                  <a:gd name="connsiteY139" fmla="*/ 430435 h 618649"/>
                  <a:gd name="connsiteX140" fmla="*/ 526543 w 596579"/>
                  <a:gd name="connsiteY140" fmla="*/ 497396 h 618649"/>
                  <a:gd name="connsiteX141" fmla="*/ 473679 w 596579"/>
                  <a:gd name="connsiteY141" fmla="*/ 609124 h 618649"/>
                  <a:gd name="connsiteX142" fmla="*/ 463297 w 596579"/>
                  <a:gd name="connsiteY142" fmla="*/ 618649 h 618649"/>
                  <a:gd name="connsiteX143" fmla="*/ 463202 w 596579"/>
                  <a:gd name="connsiteY143" fmla="*/ 618649 h 618649"/>
                  <a:gd name="connsiteX144" fmla="*/ 462249 w 596579"/>
                  <a:gd name="connsiteY144" fmla="*/ 618649 h 618649"/>
                  <a:gd name="connsiteX145" fmla="*/ 452724 w 596579"/>
                  <a:gd name="connsiteY145" fmla="*/ 607314 h 618649"/>
                  <a:gd name="connsiteX146" fmla="*/ 509684 w 596579"/>
                  <a:gd name="connsiteY146" fmla="*/ 485013 h 618649"/>
                  <a:gd name="connsiteX147" fmla="*/ 550546 w 596579"/>
                  <a:gd name="connsiteY147" fmla="*/ 421577 h 618649"/>
                  <a:gd name="connsiteX148" fmla="*/ 575597 w 596579"/>
                  <a:gd name="connsiteY148" fmla="*/ 237268 h 618649"/>
                  <a:gd name="connsiteX149" fmla="*/ 569501 w 596579"/>
                  <a:gd name="connsiteY149" fmla="*/ 145923 h 618649"/>
                  <a:gd name="connsiteX150" fmla="*/ 568739 w 596579"/>
                  <a:gd name="connsiteY150" fmla="*/ 140970 h 618649"/>
                  <a:gd name="connsiteX151" fmla="*/ 556832 w 596579"/>
                  <a:gd name="connsiteY151" fmla="*/ 105918 h 618649"/>
                  <a:gd name="connsiteX152" fmla="*/ 551879 w 596579"/>
                  <a:gd name="connsiteY152" fmla="*/ 105442 h 618649"/>
                  <a:gd name="connsiteX153" fmla="*/ 538640 w 596579"/>
                  <a:gd name="connsiteY153" fmla="*/ 221552 h 618649"/>
                  <a:gd name="connsiteX154" fmla="*/ 538925 w 596579"/>
                  <a:gd name="connsiteY154" fmla="*/ 232029 h 618649"/>
                  <a:gd name="connsiteX155" fmla="*/ 528448 w 596579"/>
                  <a:gd name="connsiteY155" fmla="*/ 242221 h 618649"/>
                  <a:gd name="connsiteX156" fmla="*/ 528162 w 596579"/>
                  <a:gd name="connsiteY156" fmla="*/ 242221 h 618649"/>
                  <a:gd name="connsiteX157" fmla="*/ 517970 w 596579"/>
                  <a:gd name="connsiteY157" fmla="*/ 231458 h 618649"/>
                  <a:gd name="connsiteX158" fmla="*/ 517685 w 596579"/>
                  <a:gd name="connsiteY158" fmla="*/ 222219 h 618649"/>
                  <a:gd name="connsiteX159" fmla="*/ 540259 w 596579"/>
                  <a:gd name="connsiteY159" fmla="*/ 88011 h 618649"/>
                  <a:gd name="connsiteX160" fmla="*/ 550486 w 596579"/>
                  <a:gd name="connsiteY160" fmla="*/ 84142 h 618649"/>
                  <a:gd name="connsiteX161" fmla="*/ 46065 w 596579"/>
                  <a:gd name="connsiteY161" fmla="*/ 84011 h 618649"/>
                  <a:gd name="connsiteX162" fmla="*/ 56293 w 596579"/>
                  <a:gd name="connsiteY162" fmla="*/ 87916 h 618649"/>
                  <a:gd name="connsiteX163" fmla="*/ 78867 w 596579"/>
                  <a:gd name="connsiteY163" fmla="*/ 222123 h 618649"/>
                  <a:gd name="connsiteX164" fmla="*/ 78581 w 596579"/>
                  <a:gd name="connsiteY164" fmla="*/ 231362 h 618649"/>
                  <a:gd name="connsiteX165" fmla="*/ 68390 w 596579"/>
                  <a:gd name="connsiteY165" fmla="*/ 242126 h 618649"/>
                  <a:gd name="connsiteX166" fmla="*/ 68104 w 596579"/>
                  <a:gd name="connsiteY166" fmla="*/ 242126 h 618649"/>
                  <a:gd name="connsiteX167" fmla="*/ 57626 w 596579"/>
                  <a:gd name="connsiteY167" fmla="*/ 231934 h 618649"/>
                  <a:gd name="connsiteX168" fmla="*/ 57912 w 596579"/>
                  <a:gd name="connsiteY168" fmla="*/ 221456 h 618649"/>
                  <a:gd name="connsiteX169" fmla="*/ 44672 w 596579"/>
                  <a:gd name="connsiteY169" fmla="*/ 105347 h 618649"/>
                  <a:gd name="connsiteX170" fmla="*/ 39719 w 596579"/>
                  <a:gd name="connsiteY170" fmla="*/ 105823 h 618649"/>
                  <a:gd name="connsiteX171" fmla="*/ 27813 w 596579"/>
                  <a:gd name="connsiteY171" fmla="*/ 140875 h 618649"/>
                  <a:gd name="connsiteX172" fmla="*/ 27051 w 596579"/>
                  <a:gd name="connsiteY172" fmla="*/ 145733 h 618649"/>
                  <a:gd name="connsiteX173" fmla="*/ 20955 w 596579"/>
                  <a:gd name="connsiteY173" fmla="*/ 236506 h 618649"/>
                  <a:gd name="connsiteX174" fmla="*/ 46006 w 596579"/>
                  <a:gd name="connsiteY174" fmla="*/ 421481 h 618649"/>
                  <a:gd name="connsiteX175" fmla="*/ 86868 w 596579"/>
                  <a:gd name="connsiteY175" fmla="*/ 484918 h 618649"/>
                  <a:gd name="connsiteX176" fmla="*/ 143828 w 596579"/>
                  <a:gd name="connsiteY176" fmla="*/ 607219 h 618649"/>
                  <a:gd name="connsiteX177" fmla="*/ 134303 w 596579"/>
                  <a:gd name="connsiteY177" fmla="*/ 618554 h 618649"/>
                  <a:gd name="connsiteX178" fmla="*/ 133350 w 596579"/>
                  <a:gd name="connsiteY178" fmla="*/ 618554 h 618649"/>
                  <a:gd name="connsiteX179" fmla="*/ 133445 w 596579"/>
                  <a:gd name="connsiteY179" fmla="*/ 618649 h 618649"/>
                  <a:gd name="connsiteX180" fmla="*/ 123063 w 596579"/>
                  <a:gd name="connsiteY180" fmla="*/ 609124 h 618649"/>
                  <a:gd name="connsiteX181" fmla="*/ 70199 w 596579"/>
                  <a:gd name="connsiteY181" fmla="*/ 497396 h 618649"/>
                  <a:gd name="connsiteX182" fmla="*/ 27337 w 596579"/>
                  <a:gd name="connsiteY182" fmla="*/ 430435 h 618649"/>
                  <a:gd name="connsiteX183" fmla="*/ 95 w 596579"/>
                  <a:gd name="connsiteY183" fmla="*/ 236982 h 618649"/>
                  <a:gd name="connsiteX184" fmla="*/ 6477 w 596579"/>
                  <a:gd name="connsiteY184" fmla="*/ 142399 h 618649"/>
                  <a:gd name="connsiteX185" fmla="*/ 7144 w 596579"/>
                  <a:gd name="connsiteY185" fmla="*/ 137827 h 618649"/>
                  <a:gd name="connsiteX186" fmla="*/ 31052 w 596579"/>
                  <a:gd name="connsiteY186" fmla="*/ 86678 h 618649"/>
                  <a:gd name="connsiteX187" fmla="*/ 46065 w 596579"/>
                  <a:gd name="connsiteY187" fmla="*/ 84011 h 618649"/>
                  <a:gd name="connsiteX188" fmla="*/ 361950 w 596579"/>
                  <a:gd name="connsiteY188" fmla="*/ 52292 h 618649"/>
                  <a:gd name="connsiteX189" fmla="*/ 347663 w 596579"/>
                  <a:gd name="connsiteY189" fmla="*/ 56102 h 618649"/>
                  <a:gd name="connsiteX190" fmla="*/ 343281 w 596579"/>
                  <a:gd name="connsiteY190" fmla="*/ 63722 h 618649"/>
                  <a:gd name="connsiteX191" fmla="*/ 347091 w 596579"/>
                  <a:gd name="connsiteY191" fmla="*/ 78010 h 618649"/>
                  <a:gd name="connsiteX192" fmla="*/ 352330 w 596579"/>
                  <a:gd name="connsiteY192" fmla="*/ 79438 h 618649"/>
                  <a:gd name="connsiteX193" fmla="*/ 361378 w 596579"/>
                  <a:gd name="connsiteY193" fmla="*/ 74200 h 618649"/>
                  <a:gd name="connsiteX194" fmla="*/ 365760 w 596579"/>
                  <a:gd name="connsiteY194" fmla="*/ 66580 h 618649"/>
                  <a:gd name="connsiteX195" fmla="*/ 361950 w 596579"/>
                  <a:gd name="connsiteY195" fmla="*/ 52292 h 618649"/>
                  <a:gd name="connsiteX196" fmla="*/ 234696 w 596579"/>
                  <a:gd name="connsiteY196" fmla="*/ 52197 h 618649"/>
                  <a:gd name="connsiteX197" fmla="*/ 230886 w 596579"/>
                  <a:gd name="connsiteY197" fmla="*/ 66484 h 618649"/>
                  <a:gd name="connsiteX198" fmla="*/ 235268 w 596579"/>
                  <a:gd name="connsiteY198" fmla="*/ 74104 h 618649"/>
                  <a:gd name="connsiteX199" fmla="*/ 244316 w 596579"/>
                  <a:gd name="connsiteY199" fmla="*/ 79343 h 618649"/>
                  <a:gd name="connsiteX200" fmla="*/ 249555 w 596579"/>
                  <a:gd name="connsiteY200" fmla="*/ 77915 h 618649"/>
                  <a:gd name="connsiteX201" fmla="*/ 253365 w 596579"/>
                  <a:gd name="connsiteY201" fmla="*/ 63627 h 618649"/>
                  <a:gd name="connsiteX202" fmla="*/ 248984 w 596579"/>
                  <a:gd name="connsiteY202" fmla="*/ 56007 h 618649"/>
                  <a:gd name="connsiteX203" fmla="*/ 234696 w 596579"/>
                  <a:gd name="connsiteY203" fmla="*/ 52197 h 618649"/>
                  <a:gd name="connsiteX204" fmla="*/ 298323 w 596579"/>
                  <a:gd name="connsiteY204" fmla="*/ 35147 h 618649"/>
                  <a:gd name="connsiteX205" fmla="*/ 287846 w 596579"/>
                  <a:gd name="connsiteY205" fmla="*/ 45625 h 618649"/>
                  <a:gd name="connsiteX206" fmla="*/ 287846 w 596579"/>
                  <a:gd name="connsiteY206" fmla="*/ 54388 h 618649"/>
                  <a:gd name="connsiteX207" fmla="*/ 298323 w 596579"/>
                  <a:gd name="connsiteY207" fmla="*/ 64865 h 618649"/>
                  <a:gd name="connsiteX208" fmla="*/ 308800 w 596579"/>
                  <a:gd name="connsiteY208" fmla="*/ 54388 h 618649"/>
                  <a:gd name="connsiteX209" fmla="*/ 308800 w 596579"/>
                  <a:gd name="connsiteY209" fmla="*/ 45625 h 618649"/>
                  <a:gd name="connsiteX210" fmla="*/ 298323 w 596579"/>
                  <a:gd name="connsiteY210" fmla="*/ 35147 h 618649"/>
                  <a:gd name="connsiteX211" fmla="*/ 298323 w 596579"/>
                  <a:gd name="connsiteY211" fmla="*/ 0 h 618649"/>
                  <a:gd name="connsiteX212" fmla="*/ 460629 w 596579"/>
                  <a:gd name="connsiteY212" fmla="*/ 162306 h 618649"/>
                  <a:gd name="connsiteX213" fmla="*/ 298323 w 596579"/>
                  <a:gd name="connsiteY213" fmla="*/ 324612 h 618649"/>
                  <a:gd name="connsiteX214" fmla="*/ 136017 w 596579"/>
                  <a:gd name="connsiteY214" fmla="*/ 162306 h 618649"/>
                  <a:gd name="connsiteX215" fmla="*/ 298323 w 596579"/>
                  <a:gd name="connsiteY215" fmla="*/ 0 h 618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</a:cxnLst>
                <a:rect l="l" t="t" r="r" b="b"/>
                <a:pathLst>
                  <a:path w="596579" h="618649">
                    <a:moveTo>
                      <a:pt x="298323" y="259842"/>
                    </a:moveTo>
                    <a:cubicBezTo>
                      <a:pt x="292513" y="259842"/>
                      <a:pt x="287846" y="264509"/>
                      <a:pt x="287846" y="270319"/>
                    </a:cubicBezTo>
                    <a:lnTo>
                      <a:pt x="287846" y="279082"/>
                    </a:lnTo>
                    <a:cubicBezTo>
                      <a:pt x="287846" y="284893"/>
                      <a:pt x="292513" y="289560"/>
                      <a:pt x="298323" y="289560"/>
                    </a:cubicBezTo>
                    <a:cubicBezTo>
                      <a:pt x="304133" y="289560"/>
                      <a:pt x="308800" y="284893"/>
                      <a:pt x="308800" y="279082"/>
                    </a:cubicBezTo>
                    <a:lnTo>
                      <a:pt x="308800" y="270319"/>
                    </a:lnTo>
                    <a:cubicBezTo>
                      <a:pt x="308800" y="264509"/>
                      <a:pt x="304133" y="259842"/>
                      <a:pt x="298323" y="259842"/>
                    </a:cubicBezTo>
                    <a:close/>
                    <a:moveTo>
                      <a:pt x="500429" y="251432"/>
                    </a:moveTo>
                    <a:cubicBezTo>
                      <a:pt x="505939" y="249740"/>
                      <a:pt x="511755" y="249556"/>
                      <a:pt x="517780" y="251651"/>
                    </a:cubicBezTo>
                    <a:cubicBezTo>
                      <a:pt x="537115" y="258414"/>
                      <a:pt x="542449" y="280988"/>
                      <a:pt x="533591" y="318802"/>
                    </a:cubicBezTo>
                    <a:cubicBezTo>
                      <a:pt x="526543" y="348901"/>
                      <a:pt x="509112" y="373952"/>
                      <a:pt x="492253" y="398145"/>
                    </a:cubicBezTo>
                    <a:cubicBezTo>
                      <a:pt x="479299" y="416814"/>
                      <a:pt x="467011" y="434340"/>
                      <a:pt x="459010" y="454152"/>
                    </a:cubicBezTo>
                    <a:cubicBezTo>
                      <a:pt x="456820" y="459486"/>
                      <a:pt x="450724" y="462058"/>
                      <a:pt x="445390" y="459962"/>
                    </a:cubicBezTo>
                    <a:cubicBezTo>
                      <a:pt x="440056" y="457772"/>
                      <a:pt x="437389" y="451676"/>
                      <a:pt x="439579" y="446342"/>
                    </a:cubicBezTo>
                    <a:cubicBezTo>
                      <a:pt x="448438" y="424339"/>
                      <a:pt x="461963" y="404908"/>
                      <a:pt x="475108" y="386144"/>
                    </a:cubicBezTo>
                    <a:cubicBezTo>
                      <a:pt x="491586" y="362522"/>
                      <a:pt x="507112" y="340233"/>
                      <a:pt x="513208" y="314040"/>
                    </a:cubicBezTo>
                    <a:cubicBezTo>
                      <a:pt x="519875" y="285560"/>
                      <a:pt x="516351" y="273368"/>
                      <a:pt x="510826" y="271463"/>
                    </a:cubicBezTo>
                    <a:cubicBezTo>
                      <a:pt x="501397" y="268034"/>
                      <a:pt x="484823" y="290513"/>
                      <a:pt x="478632" y="298990"/>
                    </a:cubicBezTo>
                    <a:lnTo>
                      <a:pt x="475965" y="302610"/>
                    </a:lnTo>
                    <a:cubicBezTo>
                      <a:pt x="470821" y="309372"/>
                      <a:pt x="466059" y="316421"/>
                      <a:pt x="460915" y="323850"/>
                    </a:cubicBezTo>
                    <a:cubicBezTo>
                      <a:pt x="450247" y="339471"/>
                      <a:pt x="439198" y="355569"/>
                      <a:pt x="425006" y="369094"/>
                    </a:cubicBezTo>
                    <a:cubicBezTo>
                      <a:pt x="415195" y="378429"/>
                      <a:pt x="404146" y="386049"/>
                      <a:pt x="393574" y="393383"/>
                    </a:cubicBezTo>
                    <a:cubicBezTo>
                      <a:pt x="381667" y="401670"/>
                      <a:pt x="370428" y="409385"/>
                      <a:pt x="360998" y="419291"/>
                    </a:cubicBezTo>
                    <a:cubicBezTo>
                      <a:pt x="326327" y="455581"/>
                      <a:pt x="333566" y="499206"/>
                      <a:pt x="341377" y="545307"/>
                    </a:cubicBezTo>
                    <a:cubicBezTo>
                      <a:pt x="344710" y="565214"/>
                      <a:pt x="348139" y="585693"/>
                      <a:pt x="348235" y="606076"/>
                    </a:cubicBezTo>
                    <a:cubicBezTo>
                      <a:pt x="348235" y="611886"/>
                      <a:pt x="343567" y="616554"/>
                      <a:pt x="337852" y="616554"/>
                    </a:cubicBezTo>
                    <a:lnTo>
                      <a:pt x="337662" y="616554"/>
                    </a:lnTo>
                    <a:cubicBezTo>
                      <a:pt x="331852" y="616554"/>
                      <a:pt x="327184" y="611886"/>
                      <a:pt x="327184" y="606171"/>
                    </a:cubicBezTo>
                    <a:cubicBezTo>
                      <a:pt x="327184" y="587502"/>
                      <a:pt x="323755" y="567786"/>
                      <a:pt x="320612" y="548736"/>
                    </a:cubicBezTo>
                    <a:cubicBezTo>
                      <a:pt x="312325" y="499491"/>
                      <a:pt x="303848" y="448628"/>
                      <a:pt x="345758" y="404813"/>
                    </a:cubicBezTo>
                    <a:cubicBezTo>
                      <a:pt x="356617" y="393383"/>
                      <a:pt x="369285" y="384620"/>
                      <a:pt x="381572" y="376143"/>
                    </a:cubicBezTo>
                    <a:cubicBezTo>
                      <a:pt x="392050" y="368904"/>
                      <a:pt x="401860" y="362141"/>
                      <a:pt x="410528" y="353854"/>
                    </a:cubicBezTo>
                    <a:cubicBezTo>
                      <a:pt x="423101" y="341853"/>
                      <a:pt x="433102" y="327375"/>
                      <a:pt x="443580" y="311944"/>
                    </a:cubicBezTo>
                    <a:cubicBezTo>
                      <a:pt x="448628" y="304610"/>
                      <a:pt x="453772" y="297085"/>
                      <a:pt x="459201" y="289941"/>
                    </a:cubicBezTo>
                    <a:lnTo>
                      <a:pt x="461773" y="286512"/>
                    </a:lnTo>
                    <a:cubicBezTo>
                      <a:pt x="470131" y="275154"/>
                      <a:pt x="483900" y="256509"/>
                      <a:pt x="500429" y="251432"/>
                    </a:cubicBezTo>
                    <a:close/>
                    <a:moveTo>
                      <a:pt x="96313" y="251391"/>
                    </a:moveTo>
                    <a:cubicBezTo>
                      <a:pt x="112842" y="256455"/>
                      <a:pt x="126611" y="275153"/>
                      <a:pt x="134970" y="286512"/>
                    </a:cubicBezTo>
                    <a:lnTo>
                      <a:pt x="137541" y="289941"/>
                    </a:lnTo>
                    <a:cubicBezTo>
                      <a:pt x="142971" y="297085"/>
                      <a:pt x="148114" y="304705"/>
                      <a:pt x="153162" y="311944"/>
                    </a:cubicBezTo>
                    <a:cubicBezTo>
                      <a:pt x="163735" y="327279"/>
                      <a:pt x="173641" y="341852"/>
                      <a:pt x="186214" y="353758"/>
                    </a:cubicBezTo>
                    <a:cubicBezTo>
                      <a:pt x="194882" y="361950"/>
                      <a:pt x="204693" y="368808"/>
                      <a:pt x="215170" y="376047"/>
                    </a:cubicBezTo>
                    <a:cubicBezTo>
                      <a:pt x="227457" y="384524"/>
                      <a:pt x="240126" y="393287"/>
                      <a:pt x="250984" y="404717"/>
                    </a:cubicBezTo>
                    <a:cubicBezTo>
                      <a:pt x="292989" y="448627"/>
                      <a:pt x="284417" y="499491"/>
                      <a:pt x="276130" y="548640"/>
                    </a:cubicBezTo>
                    <a:cubicBezTo>
                      <a:pt x="272987" y="567690"/>
                      <a:pt x="269653" y="587407"/>
                      <a:pt x="269558" y="606076"/>
                    </a:cubicBezTo>
                    <a:cubicBezTo>
                      <a:pt x="269558" y="611886"/>
                      <a:pt x="264891" y="616458"/>
                      <a:pt x="259080" y="616458"/>
                    </a:cubicBezTo>
                    <a:lnTo>
                      <a:pt x="258890" y="616553"/>
                    </a:lnTo>
                    <a:cubicBezTo>
                      <a:pt x="253080" y="616553"/>
                      <a:pt x="248412" y="611791"/>
                      <a:pt x="248508" y="606076"/>
                    </a:cubicBezTo>
                    <a:cubicBezTo>
                      <a:pt x="248508" y="585787"/>
                      <a:pt x="252032" y="565213"/>
                      <a:pt x="255366" y="545306"/>
                    </a:cubicBezTo>
                    <a:cubicBezTo>
                      <a:pt x="263081" y="499205"/>
                      <a:pt x="270415" y="455581"/>
                      <a:pt x="235744" y="419290"/>
                    </a:cubicBezTo>
                    <a:cubicBezTo>
                      <a:pt x="226314" y="409480"/>
                      <a:pt x="215075" y="401669"/>
                      <a:pt x="203169" y="393382"/>
                    </a:cubicBezTo>
                    <a:cubicBezTo>
                      <a:pt x="192501" y="386048"/>
                      <a:pt x="181547" y="378428"/>
                      <a:pt x="171736" y="369094"/>
                    </a:cubicBezTo>
                    <a:cubicBezTo>
                      <a:pt x="157544" y="355568"/>
                      <a:pt x="146495" y="339471"/>
                      <a:pt x="135827" y="323850"/>
                    </a:cubicBezTo>
                    <a:cubicBezTo>
                      <a:pt x="130779" y="316420"/>
                      <a:pt x="125921" y="309372"/>
                      <a:pt x="120777" y="302609"/>
                    </a:cubicBezTo>
                    <a:lnTo>
                      <a:pt x="118110" y="298990"/>
                    </a:lnTo>
                    <a:cubicBezTo>
                      <a:pt x="111919" y="290608"/>
                      <a:pt x="95250" y="268129"/>
                      <a:pt x="85916" y="271462"/>
                    </a:cubicBezTo>
                    <a:cubicBezTo>
                      <a:pt x="80391" y="273367"/>
                      <a:pt x="76867" y="285655"/>
                      <a:pt x="83535" y="314039"/>
                    </a:cubicBezTo>
                    <a:cubicBezTo>
                      <a:pt x="89631" y="340233"/>
                      <a:pt x="105156" y="362521"/>
                      <a:pt x="121635" y="386143"/>
                    </a:cubicBezTo>
                    <a:cubicBezTo>
                      <a:pt x="134684" y="404908"/>
                      <a:pt x="148209" y="424339"/>
                      <a:pt x="157163" y="446341"/>
                    </a:cubicBezTo>
                    <a:cubicBezTo>
                      <a:pt x="159354" y="451675"/>
                      <a:pt x="156687" y="457771"/>
                      <a:pt x="151353" y="459962"/>
                    </a:cubicBezTo>
                    <a:cubicBezTo>
                      <a:pt x="146019" y="462058"/>
                      <a:pt x="139923" y="459581"/>
                      <a:pt x="137732" y="454152"/>
                    </a:cubicBezTo>
                    <a:cubicBezTo>
                      <a:pt x="129731" y="434340"/>
                      <a:pt x="117444" y="416719"/>
                      <a:pt x="104490" y="398145"/>
                    </a:cubicBezTo>
                    <a:cubicBezTo>
                      <a:pt x="87630" y="373951"/>
                      <a:pt x="70200" y="348901"/>
                      <a:pt x="63151" y="318802"/>
                    </a:cubicBezTo>
                    <a:cubicBezTo>
                      <a:pt x="54388" y="280987"/>
                      <a:pt x="59722" y="258413"/>
                      <a:pt x="78963" y="251650"/>
                    </a:cubicBezTo>
                    <a:cubicBezTo>
                      <a:pt x="84987" y="249531"/>
                      <a:pt x="90804" y="249704"/>
                      <a:pt x="96313" y="251391"/>
                    </a:cubicBezTo>
                    <a:close/>
                    <a:moveTo>
                      <a:pt x="347091" y="246793"/>
                    </a:moveTo>
                    <a:cubicBezTo>
                      <a:pt x="342138" y="249650"/>
                      <a:pt x="340424" y="256032"/>
                      <a:pt x="343281" y="261080"/>
                    </a:cubicBezTo>
                    <a:lnTo>
                      <a:pt x="347663" y="268700"/>
                    </a:lnTo>
                    <a:cubicBezTo>
                      <a:pt x="349568" y="272034"/>
                      <a:pt x="353092" y="273939"/>
                      <a:pt x="356711" y="273939"/>
                    </a:cubicBezTo>
                    <a:cubicBezTo>
                      <a:pt x="358521" y="273939"/>
                      <a:pt x="360331" y="273463"/>
                      <a:pt x="361950" y="272510"/>
                    </a:cubicBezTo>
                    <a:cubicBezTo>
                      <a:pt x="366903" y="269653"/>
                      <a:pt x="368618" y="263271"/>
                      <a:pt x="365760" y="258223"/>
                    </a:cubicBezTo>
                    <a:lnTo>
                      <a:pt x="361378" y="250603"/>
                    </a:lnTo>
                    <a:cubicBezTo>
                      <a:pt x="358521" y="245650"/>
                      <a:pt x="352139" y="243840"/>
                      <a:pt x="347091" y="246793"/>
                    </a:cubicBezTo>
                    <a:close/>
                    <a:moveTo>
                      <a:pt x="249650" y="246793"/>
                    </a:moveTo>
                    <a:cubicBezTo>
                      <a:pt x="244602" y="243840"/>
                      <a:pt x="238220" y="245554"/>
                      <a:pt x="235363" y="250603"/>
                    </a:cubicBezTo>
                    <a:lnTo>
                      <a:pt x="230981" y="258223"/>
                    </a:lnTo>
                    <a:cubicBezTo>
                      <a:pt x="228029" y="263176"/>
                      <a:pt x="229743" y="269653"/>
                      <a:pt x="234791" y="272510"/>
                    </a:cubicBezTo>
                    <a:cubicBezTo>
                      <a:pt x="236411" y="273463"/>
                      <a:pt x="238220" y="273939"/>
                      <a:pt x="240030" y="273939"/>
                    </a:cubicBezTo>
                    <a:cubicBezTo>
                      <a:pt x="243650" y="273939"/>
                      <a:pt x="247174" y="272034"/>
                      <a:pt x="249079" y="268700"/>
                    </a:cubicBezTo>
                    <a:lnTo>
                      <a:pt x="253460" y="261080"/>
                    </a:lnTo>
                    <a:cubicBezTo>
                      <a:pt x="256413" y="256127"/>
                      <a:pt x="254699" y="249650"/>
                      <a:pt x="249650" y="246793"/>
                    </a:cubicBezTo>
                    <a:close/>
                    <a:moveTo>
                      <a:pt x="397002" y="207264"/>
                    </a:moveTo>
                    <a:cubicBezTo>
                      <a:pt x="392049" y="204311"/>
                      <a:pt x="385572" y="206026"/>
                      <a:pt x="382715" y="211074"/>
                    </a:cubicBezTo>
                    <a:cubicBezTo>
                      <a:pt x="379762" y="216027"/>
                      <a:pt x="381476" y="222504"/>
                      <a:pt x="386525" y="225361"/>
                    </a:cubicBezTo>
                    <a:lnTo>
                      <a:pt x="394145" y="229743"/>
                    </a:lnTo>
                    <a:cubicBezTo>
                      <a:pt x="395764" y="230696"/>
                      <a:pt x="397574" y="231172"/>
                      <a:pt x="399383" y="231172"/>
                    </a:cubicBezTo>
                    <a:cubicBezTo>
                      <a:pt x="403003" y="231172"/>
                      <a:pt x="406527" y="229267"/>
                      <a:pt x="408432" y="225933"/>
                    </a:cubicBezTo>
                    <a:cubicBezTo>
                      <a:pt x="411385" y="220980"/>
                      <a:pt x="409670" y="214503"/>
                      <a:pt x="404622" y="211646"/>
                    </a:cubicBezTo>
                    <a:close/>
                    <a:moveTo>
                      <a:pt x="199644" y="207264"/>
                    </a:moveTo>
                    <a:lnTo>
                      <a:pt x="192024" y="211646"/>
                    </a:lnTo>
                    <a:cubicBezTo>
                      <a:pt x="187071" y="214503"/>
                      <a:pt x="185356" y="220885"/>
                      <a:pt x="188214" y="225933"/>
                    </a:cubicBezTo>
                    <a:cubicBezTo>
                      <a:pt x="190119" y="229267"/>
                      <a:pt x="193643" y="231172"/>
                      <a:pt x="197263" y="231172"/>
                    </a:cubicBezTo>
                    <a:cubicBezTo>
                      <a:pt x="199073" y="231172"/>
                      <a:pt x="200882" y="230696"/>
                      <a:pt x="202502" y="229743"/>
                    </a:cubicBezTo>
                    <a:lnTo>
                      <a:pt x="210122" y="225361"/>
                    </a:lnTo>
                    <a:cubicBezTo>
                      <a:pt x="215075" y="222504"/>
                      <a:pt x="216789" y="216122"/>
                      <a:pt x="213931" y="211074"/>
                    </a:cubicBezTo>
                    <a:cubicBezTo>
                      <a:pt x="211074" y="206121"/>
                      <a:pt x="204692" y="204406"/>
                      <a:pt x="199644" y="207264"/>
                    </a:cubicBezTo>
                    <a:close/>
                    <a:moveTo>
                      <a:pt x="406241" y="151829"/>
                    </a:moveTo>
                    <a:cubicBezTo>
                      <a:pt x="400431" y="151829"/>
                      <a:pt x="395764" y="156496"/>
                      <a:pt x="395764" y="162306"/>
                    </a:cubicBezTo>
                    <a:cubicBezTo>
                      <a:pt x="395764" y="168116"/>
                      <a:pt x="400431" y="172784"/>
                      <a:pt x="406241" y="172784"/>
                    </a:cubicBezTo>
                    <a:lnTo>
                      <a:pt x="415004" y="172784"/>
                    </a:lnTo>
                    <a:cubicBezTo>
                      <a:pt x="420815" y="172784"/>
                      <a:pt x="425482" y="168116"/>
                      <a:pt x="425482" y="162306"/>
                    </a:cubicBezTo>
                    <a:cubicBezTo>
                      <a:pt x="425482" y="156496"/>
                      <a:pt x="420815" y="151829"/>
                      <a:pt x="415004" y="151829"/>
                    </a:cubicBezTo>
                    <a:close/>
                    <a:moveTo>
                      <a:pt x="181642" y="151829"/>
                    </a:moveTo>
                    <a:cubicBezTo>
                      <a:pt x="175831" y="151829"/>
                      <a:pt x="171164" y="156496"/>
                      <a:pt x="171164" y="162306"/>
                    </a:cubicBezTo>
                    <a:cubicBezTo>
                      <a:pt x="171164" y="168116"/>
                      <a:pt x="175831" y="172784"/>
                      <a:pt x="181642" y="172784"/>
                    </a:cubicBezTo>
                    <a:lnTo>
                      <a:pt x="190405" y="172784"/>
                    </a:lnTo>
                    <a:cubicBezTo>
                      <a:pt x="196215" y="172784"/>
                      <a:pt x="200882" y="168116"/>
                      <a:pt x="200882" y="162306"/>
                    </a:cubicBezTo>
                    <a:cubicBezTo>
                      <a:pt x="200882" y="156496"/>
                      <a:pt x="196215" y="151829"/>
                      <a:pt x="190405" y="151829"/>
                    </a:cubicBezTo>
                    <a:close/>
                    <a:moveTo>
                      <a:pt x="235172" y="103442"/>
                    </a:moveTo>
                    <a:cubicBezTo>
                      <a:pt x="231077" y="107442"/>
                      <a:pt x="231077" y="114109"/>
                      <a:pt x="235172" y="118205"/>
                    </a:cubicBezTo>
                    <a:lnTo>
                      <a:pt x="290989" y="174022"/>
                    </a:lnTo>
                    <a:cubicBezTo>
                      <a:pt x="292989" y="175927"/>
                      <a:pt x="295656" y="177070"/>
                      <a:pt x="298418" y="177070"/>
                    </a:cubicBezTo>
                    <a:cubicBezTo>
                      <a:pt x="301181" y="177070"/>
                      <a:pt x="303848" y="176022"/>
                      <a:pt x="305848" y="174022"/>
                    </a:cubicBezTo>
                    <a:lnTo>
                      <a:pt x="345376" y="134493"/>
                    </a:lnTo>
                    <a:cubicBezTo>
                      <a:pt x="349472" y="130397"/>
                      <a:pt x="349472" y="123730"/>
                      <a:pt x="345376" y="119634"/>
                    </a:cubicBezTo>
                    <a:cubicBezTo>
                      <a:pt x="341281" y="115538"/>
                      <a:pt x="334613" y="115538"/>
                      <a:pt x="330518" y="119634"/>
                    </a:cubicBezTo>
                    <a:lnTo>
                      <a:pt x="298418" y="151829"/>
                    </a:lnTo>
                    <a:lnTo>
                      <a:pt x="249936" y="103442"/>
                    </a:lnTo>
                    <a:cubicBezTo>
                      <a:pt x="245936" y="99346"/>
                      <a:pt x="239268" y="99346"/>
                      <a:pt x="235172" y="103442"/>
                    </a:cubicBezTo>
                    <a:close/>
                    <a:moveTo>
                      <a:pt x="202502" y="94964"/>
                    </a:moveTo>
                    <a:cubicBezTo>
                      <a:pt x="197549" y="92011"/>
                      <a:pt x="191071" y="93726"/>
                      <a:pt x="188214" y="98774"/>
                    </a:cubicBezTo>
                    <a:cubicBezTo>
                      <a:pt x="185261" y="103727"/>
                      <a:pt x="186976" y="110204"/>
                      <a:pt x="192024" y="113062"/>
                    </a:cubicBezTo>
                    <a:lnTo>
                      <a:pt x="199644" y="117443"/>
                    </a:lnTo>
                    <a:cubicBezTo>
                      <a:pt x="201263" y="118396"/>
                      <a:pt x="203073" y="118872"/>
                      <a:pt x="204883" y="118872"/>
                    </a:cubicBezTo>
                    <a:cubicBezTo>
                      <a:pt x="208502" y="118872"/>
                      <a:pt x="212027" y="116967"/>
                      <a:pt x="213931" y="113633"/>
                    </a:cubicBezTo>
                    <a:cubicBezTo>
                      <a:pt x="216884" y="108680"/>
                      <a:pt x="215170" y="102203"/>
                      <a:pt x="210122" y="99346"/>
                    </a:cubicBezTo>
                    <a:close/>
                    <a:moveTo>
                      <a:pt x="394145" y="94869"/>
                    </a:moveTo>
                    <a:lnTo>
                      <a:pt x="386525" y="99250"/>
                    </a:lnTo>
                    <a:cubicBezTo>
                      <a:pt x="381572" y="102108"/>
                      <a:pt x="379857" y="108490"/>
                      <a:pt x="382715" y="113538"/>
                    </a:cubicBezTo>
                    <a:cubicBezTo>
                      <a:pt x="384620" y="116872"/>
                      <a:pt x="388144" y="118777"/>
                      <a:pt x="391763" y="118777"/>
                    </a:cubicBezTo>
                    <a:cubicBezTo>
                      <a:pt x="393573" y="118777"/>
                      <a:pt x="395383" y="118300"/>
                      <a:pt x="397002" y="117348"/>
                    </a:cubicBezTo>
                    <a:lnTo>
                      <a:pt x="404622" y="112967"/>
                    </a:lnTo>
                    <a:cubicBezTo>
                      <a:pt x="409575" y="110109"/>
                      <a:pt x="411290" y="103727"/>
                      <a:pt x="408432" y="98679"/>
                    </a:cubicBezTo>
                    <a:cubicBezTo>
                      <a:pt x="405575" y="93726"/>
                      <a:pt x="399193" y="92011"/>
                      <a:pt x="394145" y="94869"/>
                    </a:cubicBezTo>
                    <a:close/>
                    <a:moveTo>
                      <a:pt x="550486" y="84142"/>
                    </a:moveTo>
                    <a:cubicBezTo>
                      <a:pt x="554713" y="83606"/>
                      <a:pt x="559738" y="84154"/>
                      <a:pt x="565500" y="86773"/>
                    </a:cubicBezTo>
                    <a:cubicBezTo>
                      <a:pt x="583121" y="94774"/>
                      <a:pt x="587027" y="121730"/>
                      <a:pt x="589408" y="137827"/>
                    </a:cubicBezTo>
                    <a:lnTo>
                      <a:pt x="590075" y="142399"/>
                    </a:lnTo>
                    <a:cubicBezTo>
                      <a:pt x="595313" y="174594"/>
                      <a:pt x="596266" y="207931"/>
                      <a:pt x="596456" y="236316"/>
                    </a:cubicBezTo>
                    <a:cubicBezTo>
                      <a:pt x="596933" y="300038"/>
                      <a:pt x="597409" y="371475"/>
                      <a:pt x="569405" y="430435"/>
                    </a:cubicBezTo>
                    <a:cubicBezTo>
                      <a:pt x="557499" y="455581"/>
                      <a:pt x="541688" y="476822"/>
                      <a:pt x="526543" y="497396"/>
                    </a:cubicBezTo>
                    <a:cubicBezTo>
                      <a:pt x="501492" y="531305"/>
                      <a:pt x="477775" y="563309"/>
                      <a:pt x="473679" y="609124"/>
                    </a:cubicBezTo>
                    <a:cubicBezTo>
                      <a:pt x="473203" y="614553"/>
                      <a:pt x="468631" y="618649"/>
                      <a:pt x="463297" y="618649"/>
                    </a:cubicBezTo>
                    <a:lnTo>
                      <a:pt x="463202" y="618649"/>
                    </a:lnTo>
                    <a:cubicBezTo>
                      <a:pt x="463202" y="618649"/>
                      <a:pt x="462535" y="618649"/>
                      <a:pt x="462249" y="618649"/>
                    </a:cubicBezTo>
                    <a:cubicBezTo>
                      <a:pt x="456534" y="618173"/>
                      <a:pt x="452248" y="613029"/>
                      <a:pt x="452724" y="607314"/>
                    </a:cubicBezTo>
                    <a:cubicBezTo>
                      <a:pt x="457391" y="555689"/>
                      <a:pt x="483966" y="519684"/>
                      <a:pt x="509684" y="485013"/>
                    </a:cubicBezTo>
                    <a:cubicBezTo>
                      <a:pt x="524257" y="465297"/>
                      <a:pt x="539402" y="444818"/>
                      <a:pt x="550546" y="421577"/>
                    </a:cubicBezTo>
                    <a:cubicBezTo>
                      <a:pt x="576549" y="366999"/>
                      <a:pt x="575978" y="298038"/>
                      <a:pt x="575597" y="237268"/>
                    </a:cubicBezTo>
                    <a:cubicBezTo>
                      <a:pt x="575406" y="207645"/>
                      <a:pt x="574549" y="176594"/>
                      <a:pt x="569501" y="145923"/>
                    </a:cubicBezTo>
                    <a:lnTo>
                      <a:pt x="568739" y="140970"/>
                    </a:lnTo>
                    <a:cubicBezTo>
                      <a:pt x="567500" y="132303"/>
                      <a:pt x="564071" y="109252"/>
                      <a:pt x="556832" y="105918"/>
                    </a:cubicBezTo>
                    <a:cubicBezTo>
                      <a:pt x="553499" y="104394"/>
                      <a:pt x="552451" y="105061"/>
                      <a:pt x="551879" y="105442"/>
                    </a:cubicBezTo>
                    <a:cubicBezTo>
                      <a:pt x="545593" y="109633"/>
                      <a:pt x="535401" y="130398"/>
                      <a:pt x="538640" y="221552"/>
                    </a:cubicBezTo>
                    <a:cubicBezTo>
                      <a:pt x="538830" y="226695"/>
                      <a:pt x="538925" y="230410"/>
                      <a:pt x="538925" y="232029"/>
                    </a:cubicBezTo>
                    <a:cubicBezTo>
                      <a:pt x="538735" y="237744"/>
                      <a:pt x="534163" y="242221"/>
                      <a:pt x="528448" y="242221"/>
                    </a:cubicBezTo>
                    <a:lnTo>
                      <a:pt x="528162" y="242221"/>
                    </a:lnTo>
                    <a:cubicBezTo>
                      <a:pt x="522352" y="242031"/>
                      <a:pt x="517780" y="237268"/>
                      <a:pt x="517970" y="231458"/>
                    </a:cubicBezTo>
                    <a:cubicBezTo>
                      <a:pt x="517970" y="230029"/>
                      <a:pt x="517970" y="226791"/>
                      <a:pt x="517685" y="222219"/>
                    </a:cubicBezTo>
                    <a:cubicBezTo>
                      <a:pt x="515684" y="164688"/>
                      <a:pt x="516732" y="103632"/>
                      <a:pt x="540259" y="88011"/>
                    </a:cubicBezTo>
                    <a:cubicBezTo>
                      <a:pt x="542831" y="86297"/>
                      <a:pt x="546260" y="84677"/>
                      <a:pt x="550486" y="84142"/>
                    </a:cubicBezTo>
                    <a:close/>
                    <a:moveTo>
                      <a:pt x="46065" y="84011"/>
                    </a:moveTo>
                    <a:cubicBezTo>
                      <a:pt x="50292" y="84535"/>
                      <a:pt x="53721" y="86154"/>
                      <a:pt x="56293" y="87916"/>
                    </a:cubicBezTo>
                    <a:cubicBezTo>
                      <a:pt x="79820" y="103632"/>
                      <a:pt x="80867" y="164592"/>
                      <a:pt x="78867" y="222123"/>
                    </a:cubicBezTo>
                    <a:cubicBezTo>
                      <a:pt x="78677" y="226600"/>
                      <a:pt x="78581" y="229838"/>
                      <a:pt x="78581" y="231362"/>
                    </a:cubicBezTo>
                    <a:cubicBezTo>
                      <a:pt x="78772" y="237173"/>
                      <a:pt x="74200" y="241935"/>
                      <a:pt x="68390" y="242126"/>
                    </a:cubicBezTo>
                    <a:lnTo>
                      <a:pt x="68104" y="242126"/>
                    </a:lnTo>
                    <a:cubicBezTo>
                      <a:pt x="62484" y="242126"/>
                      <a:pt x="57817" y="237649"/>
                      <a:pt x="57626" y="231934"/>
                    </a:cubicBezTo>
                    <a:cubicBezTo>
                      <a:pt x="57626" y="230219"/>
                      <a:pt x="57626" y="226600"/>
                      <a:pt x="57912" y="221456"/>
                    </a:cubicBezTo>
                    <a:cubicBezTo>
                      <a:pt x="61151" y="130302"/>
                      <a:pt x="50959" y="109633"/>
                      <a:pt x="44672" y="105347"/>
                    </a:cubicBezTo>
                    <a:cubicBezTo>
                      <a:pt x="44101" y="104966"/>
                      <a:pt x="43053" y="104299"/>
                      <a:pt x="39719" y="105823"/>
                    </a:cubicBezTo>
                    <a:cubicBezTo>
                      <a:pt x="32480" y="109157"/>
                      <a:pt x="29147" y="132207"/>
                      <a:pt x="27813" y="140875"/>
                    </a:cubicBezTo>
                    <a:lnTo>
                      <a:pt x="27051" y="145733"/>
                    </a:lnTo>
                    <a:cubicBezTo>
                      <a:pt x="22003" y="176403"/>
                      <a:pt x="21146" y="207455"/>
                      <a:pt x="20955" y="236506"/>
                    </a:cubicBezTo>
                    <a:cubicBezTo>
                      <a:pt x="20574" y="297942"/>
                      <a:pt x="20003" y="366808"/>
                      <a:pt x="46006" y="421481"/>
                    </a:cubicBezTo>
                    <a:cubicBezTo>
                      <a:pt x="57055" y="444818"/>
                      <a:pt x="72200" y="465201"/>
                      <a:pt x="86868" y="484918"/>
                    </a:cubicBezTo>
                    <a:cubicBezTo>
                      <a:pt x="112586" y="519684"/>
                      <a:pt x="139160" y="555593"/>
                      <a:pt x="143828" y="607219"/>
                    </a:cubicBezTo>
                    <a:cubicBezTo>
                      <a:pt x="144304" y="613029"/>
                      <a:pt x="140113" y="618077"/>
                      <a:pt x="134303" y="618554"/>
                    </a:cubicBezTo>
                    <a:cubicBezTo>
                      <a:pt x="134017" y="618554"/>
                      <a:pt x="133636" y="618554"/>
                      <a:pt x="133350" y="618554"/>
                    </a:cubicBezTo>
                    <a:lnTo>
                      <a:pt x="133445" y="618649"/>
                    </a:lnTo>
                    <a:cubicBezTo>
                      <a:pt x="128111" y="618649"/>
                      <a:pt x="123539" y="614553"/>
                      <a:pt x="123063" y="609124"/>
                    </a:cubicBezTo>
                    <a:cubicBezTo>
                      <a:pt x="118967" y="563309"/>
                      <a:pt x="95250" y="531305"/>
                      <a:pt x="70199" y="497396"/>
                    </a:cubicBezTo>
                    <a:cubicBezTo>
                      <a:pt x="54959" y="476822"/>
                      <a:pt x="39243" y="455581"/>
                      <a:pt x="27337" y="430435"/>
                    </a:cubicBezTo>
                    <a:cubicBezTo>
                      <a:pt x="-857" y="371475"/>
                      <a:pt x="-286" y="300038"/>
                      <a:pt x="95" y="236982"/>
                    </a:cubicBezTo>
                    <a:cubicBezTo>
                      <a:pt x="286" y="207931"/>
                      <a:pt x="1238" y="174593"/>
                      <a:pt x="6477" y="142399"/>
                    </a:cubicBezTo>
                    <a:lnTo>
                      <a:pt x="7144" y="137827"/>
                    </a:lnTo>
                    <a:cubicBezTo>
                      <a:pt x="9525" y="121730"/>
                      <a:pt x="13430" y="94774"/>
                      <a:pt x="31052" y="86678"/>
                    </a:cubicBezTo>
                    <a:cubicBezTo>
                      <a:pt x="36814" y="84059"/>
                      <a:pt x="41839" y="83487"/>
                      <a:pt x="46065" y="84011"/>
                    </a:cubicBezTo>
                    <a:close/>
                    <a:moveTo>
                      <a:pt x="361950" y="52292"/>
                    </a:moveTo>
                    <a:cubicBezTo>
                      <a:pt x="356902" y="49340"/>
                      <a:pt x="350520" y="51054"/>
                      <a:pt x="347663" y="56102"/>
                    </a:cubicBezTo>
                    <a:lnTo>
                      <a:pt x="343281" y="63722"/>
                    </a:lnTo>
                    <a:cubicBezTo>
                      <a:pt x="340328" y="68675"/>
                      <a:pt x="342043" y="75152"/>
                      <a:pt x="347091" y="78010"/>
                    </a:cubicBezTo>
                    <a:cubicBezTo>
                      <a:pt x="348710" y="78962"/>
                      <a:pt x="350520" y="79438"/>
                      <a:pt x="352330" y="79438"/>
                    </a:cubicBezTo>
                    <a:cubicBezTo>
                      <a:pt x="355949" y="79438"/>
                      <a:pt x="359474" y="77533"/>
                      <a:pt x="361378" y="74200"/>
                    </a:cubicBezTo>
                    <a:lnTo>
                      <a:pt x="365760" y="66580"/>
                    </a:lnTo>
                    <a:cubicBezTo>
                      <a:pt x="368713" y="61627"/>
                      <a:pt x="366998" y="55150"/>
                      <a:pt x="361950" y="52292"/>
                    </a:cubicBezTo>
                    <a:close/>
                    <a:moveTo>
                      <a:pt x="234696" y="52197"/>
                    </a:moveTo>
                    <a:cubicBezTo>
                      <a:pt x="229743" y="55054"/>
                      <a:pt x="228029" y="61436"/>
                      <a:pt x="230886" y="66484"/>
                    </a:cubicBezTo>
                    <a:lnTo>
                      <a:pt x="235268" y="74104"/>
                    </a:lnTo>
                    <a:cubicBezTo>
                      <a:pt x="237173" y="77438"/>
                      <a:pt x="240697" y="79343"/>
                      <a:pt x="244316" y="79343"/>
                    </a:cubicBezTo>
                    <a:cubicBezTo>
                      <a:pt x="246126" y="79343"/>
                      <a:pt x="247936" y="78867"/>
                      <a:pt x="249555" y="77915"/>
                    </a:cubicBezTo>
                    <a:cubicBezTo>
                      <a:pt x="254508" y="75057"/>
                      <a:pt x="256223" y="68675"/>
                      <a:pt x="253365" y="63627"/>
                    </a:cubicBezTo>
                    <a:lnTo>
                      <a:pt x="248984" y="56007"/>
                    </a:lnTo>
                    <a:cubicBezTo>
                      <a:pt x="246126" y="51054"/>
                      <a:pt x="239744" y="49340"/>
                      <a:pt x="234696" y="52197"/>
                    </a:cubicBezTo>
                    <a:close/>
                    <a:moveTo>
                      <a:pt x="298323" y="35147"/>
                    </a:moveTo>
                    <a:cubicBezTo>
                      <a:pt x="292513" y="35147"/>
                      <a:pt x="287846" y="39815"/>
                      <a:pt x="287846" y="45625"/>
                    </a:cubicBezTo>
                    <a:lnTo>
                      <a:pt x="287846" y="54388"/>
                    </a:lnTo>
                    <a:cubicBezTo>
                      <a:pt x="287846" y="60198"/>
                      <a:pt x="292513" y="64865"/>
                      <a:pt x="298323" y="64865"/>
                    </a:cubicBezTo>
                    <a:cubicBezTo>
                      <a:pt x="304133" y="64865"/>
                      <a:pt x="308800" y="60198"/>
                      <a:pt x="308800" y="54388"/>
                    </a:cubicBezTo>
                    <a:lnTo>
                      <a:pt x="308800" y="45625"/>
                    </a:lnTo>
                    <a:cubicBezTo>
                      <a:pt x="308800" y="39815"/>
                      <a:pt x="304133" y="35147"/>
                      <a:pt x="298323" y="35147"/>
                    </a:cubicBezTo>
                    <a:close/>
                    <a:moveTo>
                      <a:pt x="298323" y="0"/>
                    </a:moveTo>
                    <a:cubicBezTo>
                      <a:pt x="387953" y="0"/>
                      <a:pt x="460629" y="72676"/>
                      <a:pt x="460629" y="162306"/>
                    </a:cubicBezTo>
                    <a:cubicBezTo>
                      <a:pt x="460629" y="251936"/>
                      <a:pt x="387953" y="324612"/>
                      <a:pt x="298323" y="324612"/>
                    </a:cubicBezTo>
                    <a:cubicBezTo>
                      <a:pt x="208693" y="324612"/>
                      <a:pt x="136017" y="251936"/>
                      <a:pt x="136017" y="162306"/>
                    </a:cubicBezTo>
                    <a:cubicBezTo>
                      <a:pt x="136017" y="72676"/>
                      <a:pt x="208693" y="0"/>
                      <a:pt x="2983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C2158846-90BA-1803-6540-F5560FA6F563}"/>
                </a:ext>
              </a:extLst>
            </p:cNvPr>
            <p:cNvGrpSpPr/>
            <p:nvPr/>
          </p:nvGrpSpPr>
          <p:grpSpPr>
            <a:xfrm>
              <a:off x="1727952" y="2684875"/>
              <a:ext cx="1064863" cy="1596296"/>
              <a:chOff x="1727952" y="2684875"/>
              <a:chExt cx="1064863" cy="1596296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BED7F3BD-5A8E-B140-C8E7-FF33F5D74C52}"/>
                  </a:ext>
                </a:extLst>
              </p:cNvPr>
              <p:cNvSpPr/>
              <p:nvPr/>
            </p:nvSpPr>
            <p:spPr>
              <a:xfrm>
                <a:off x="1727952" y="2684875"/>
                <a:ext cx="1064863" cy="1596296"/>
              </a:xfrm>
              <a:prstGeom prst="roundRect">
                <a:avLst>
                  <a:gd name="adj" fmla="val 7909"/>
                </a:avLst>
              </a:prstGeom>
              <a:solidFill>
                <a:srgbClr val="BFEC8D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EF165B4-4555-C885-17A0-C86A5CC88220}"/>
                  </a:ext>
                </a:extLst>
              </p:cNvPr>
              <p:cNvSpPr txBox="1"/>
              <p:nvPr/>
            </p:nvSpPr>
            <p:spPr>
              <a:xfrm>
                <a:off x="2127334" y="3989954"/>
                <a:ext cx="266098" cy="1599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추론</a:t>
                </a:r>
              </a:p>
            </p:txBody>
          </p:sp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40D34F8D-6C01-A876-0257-C3E1AC873B24}"/>
                  </a:ext>
                </a:extLst>
              </p:cNvPr>
              <p:cNvSpPr/>
              <p:nvPr/>
            </p:nvSpPr>
            <p:spPr>
              <a:xfrm>
                <a:off x="1804153" y="2756871"/>
                <a:ext cx="912240" cy="1119930"/>
              </a:xfrm>
              <a:prstGeom prst="roundRect">
                <a:avLst>
                  <a:gd name="adj" fmla="val 7909"/>
                </a:avLst>
              </a:prstGeom>
              <a:solidFill>
                <a:srgbClr val="BFEC8D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A83F1989-9626-DB16-6EC4-B500DA687173}"/>
                  </a:ext>
                </a:extLst>
              </p:cNvPr>
              <p:cNvSpPr/>
              <p:nvPr/>
            </p:nvSpPr>
            <p:spPr>
              <a:xfrm>
                <a:off x="2022471" y="3078999"/>
                <a:ext cx="475605" cy="475674"/>
              </a:xfrm>
              <a:custGeom>
                <a:avLst/>
                <a:gdLst>
                  <a:gd name="connsiteX0" fmla="*/ 609505 w 665321"/>
                  <a:gd name="connsiteY0" fmla="*/ 455390 h 665416"/>
                  <a:gd name="connsiteX1" fmla="*/ 609505 w 665321"/>
                  <a:gd name="connsiteY1" fmla="*/ 242792 h 665416"/>
                  <a:gd name="connsiteX2" fmla="*/ 604266 w 665321"/>
                  <a:gd name="connsiteY2" fmla="*/ 233648 h 665416"/>
                  <a:gd name="connsiteX3" fmla="*/ 593788 w 665321"/>
                  <a:gd name="connsiteY3" fmla="*/ 233648 h 665416"/>
                  <a:gd name="connsiteX4" fmla="*/ 578072 w 665321"/>
                  <a:gd name="connsiteY4" fmla="*/ 238030 h 665416"/>
                  <a:gd name="connsiteX5" fmla="*/ 546544 w 665321"/>
                  <a:gd name="connsiteY5" fmla="*/ 206502 h 665416"/>
                  <a:gd name="connsiteX6" fmla="*/ 578072 w 665321"/>
                  <a:gd name="connsiteY6" fmla="*/ 174974 h 665416"/>
                  <a:gd name="connsiteX7" fmla="*/ 593788 w 665321"/>
                  <a:gd name="connsiteY7" fmla="*/ 179356 h 665416"/>
                  <a:gd name="connsiteX8" fmla="*/ 604266 w 665321"/>
                  <a:gd name="connsiteY8" fmla="*/ 179356 h 665416"/>
                  <a:gd name="connsiteX9" fmla="*/ 609505 w 665321"/>
                  <a:gd name="connsiteY9" fmla="*/ 170212 h 665416"/>
                  <a:gd name="connsiteX10" fmla="*/ 609505 w 665321"/>
                  <a:gd name="connsiteY10" fmla="*/ 66580 h 665416"/>
                  <a:gd name="connsiteX11" fmla="*/ 599027 w 665321"/>
                  <a:gd name="connsiteY11" fmla="*/ 56102 h 665416"/>
                  <a:gd name="connsiteX12" fmla="*/ 490061 w 665321"/>
                  <a:gd name="connsiteY12" fmla="*/ 56102 h 665416"/>
                  <a:gd name="connsiteX13" fmla="*/ 480441 w 665321"/>
                  <a:gd name="connsiteY13" fmla="*/ 62294 h 665416"/>
                  <a:gd name="connsiteX14" fmla="*/ 482251 w 665321"/>
                  <a:gd name="connsiteY14" fmla="*/ 73628 h 665416"/>
                  <a:gd name="connsiteX15" fmla="*/ 490442 w 665321"/>
                  <a:gd name="connsiteY15" fmla="*/ 94583 h 665416"/>
                  <a:gd name="connsiteX16" fmla="*/ 458914 w 665321"/>
                  <a:gd name="connsiteY16" fmla="*/ 126111 h 665416"/>
                  <a:gd name="connsiteX17" fmla="*/ 427387 w 665321"/>
                  <a:gd name="connsiteY17" fmla="*/ 94583 h 665416"/>
                  <a:gd name="connsiteX18" fmla="*/ 435578 w 665321"/>
                  <a:gd name="connsiteY18" fmla="*/ 73628 h 665416"/>
                  <a:gd name="connsiteX19" fmla="*/ 437388 w 665321"/>
                  <a:gd name="connsiteY19" fmla="*/ 62294 h 665416"/>
                  <a:gd name="connsiteX20" fmla="*/ 427768 w 665321"/>
                  <a:gd name="connsiteY20" fmla="*/ 56102 h 665416"/>
                  <a:gd name="connsiteX21" fmla="*/ 210121 w 665321"/>
                  <a:gd name="connsiteY21" fmla="*/ 56102 h 665416"/>
                  <a:gd name="connsiteX22" fmla="*/ 210217 w 665321"/>
                  <a:gd name="connsiteY22" fmla="*/ 52578 h 665416"/>
                  <a:gd name="connsiteX23" fmla="*/ 157639 w 665321"/>
                  <a:gd name="connsiteY23" fmla="*/ 0 h 665416"/>
                  <a:gd name="connsiteX24" fmla="*/ 105061 w 665321"/>
                  <a:gd name="connsiteY24" fmla="*/ 52578 h 665416"/>
                  <a:gd name="connsiteX25" fmla="*/ 105156 w 665321"/>
                  <a:gd name="connsiteY25" fmla="*/ 56102 h 665416"/>
                  <a:gd name="connsiteX26" fmla="*/ 10477 w 665321"/>
                  <a:gd name="connsiteY26" fmla="*/ 56102 h 665416"/>
                  <a:gd name="connsiteX27" fmla="*/ 0 w 665321"/>
                  <a:gd name="connsiteY27" fmla="*/ 66580 h 665416"/>
                  <a:gd name="connsiteX28" fmla="*/ 0 w 665321"/>
                  <a:gd name="connsiteY28" fmla="*/ 654939 h 665416"/>
                  <a:gd name="connsiteX29" fmla="*/ 10477 w 665321"/>
                  <a:gd name="connsiteY29" fmla="*/ 665417 h 665416"/>
                  <a:gd name="connsiteX30" fmla="*/ 598837 w 665321"/>
                  <a:gd name="connsiteY30" fmla="*/ 665417 h 665416"/>
                  <a:gd name="connsiteX31" fmla="*/ 609314 w 665321"/>
                  <a:gd name="connsiteY31" fmla="*/ 654939 h 665416"/>
                  <a:gd name="connsiteX32" fmla="*/ 609314 w 665321"/>
                  <a:gd name="connsiteY32" fmla="*/ 560261 h 665416"/>
                  <a:gd name="connsiteX33" fmla="*/ 665321 w 665321"/>
                  <a:gd name="connsiteY33" fmla="*/ 507873 h 665416"/>
                  <a:gd name="connsiteX34" fmla="*/ 609314 w 665321"/>
                  <a:gd name="connsiteY34" fmla="*/ 455486 h 665416"/>
                  <a:gd name="connsiteX35" fmla="*/ 309086 w 665321"/>
                  <a:gd name="connsiteY35" fmla="*/ 192119 h 665416"/>
                  <a:gd name="connsiteX36" fmla="*/ 315277 w 665321"/>
                  <a:gd name="connsiteY36" fmla="*/ 182499 h 665416"/>
                  <a:gd name="connsiteX37" fmla="*/ 315277 w 665321"/>
                  <a:gd name="connsiteY37" fmla="*/ 77057 h 665416"/>
                  <a:gd name="connsiteX38" fmla="*/ 409384 w 665321"/>
                  <a:gd name="connsiteY38" fmla="*/ 77057 h 665416"/>
                  <a:gd name="connsiteX39" fmla="*/ 406336 w 665321"/>
                  <a:gd name="connsiteY39" fmla="*/ 94583 h 665416"/>
                  <a:gd name="connsiteX40" fmla="*/ 458914 w 665321"/>
                  <a:gd name="connsiteY40" fmla="*/ 147161 h 665416"/>
                  <a:gd name="connsiteX41" fmla="*/ 511492 w 665321"/>
                  <a:gd name="connsiteY41" fmla="*/ 94583 h 665416"/>
                  <a:gd name="connsiteX42" fmla="*/ 508444 w 665321"/>
                  <a:gd name="connsiteY42" fmla="*/ 77057 h 665416"/>
                  <a:gd name="connsiteX43" fmla="*/ 588550 w 665321"/>
                  <a:gd name="connsiteY43" fmla="*/ 77057 h 665416"/>
                  <a:gd name="connsiteX44" fmla="*/ 588550 w 665321"/>
                  <a:gd name="connsiteY44" fmla="*/ 155162 h 665416"/>
                  <a:gd name="connsiteX45" fmla="*/ 578072 w 665321"/>
                  <a:gd name="connsiteY45" fmla="*/ 154115 h 665416"/>
                  <a:gd name="connsiteX46" fmla="*/ 525494 w 665321"/>
                  <a:gd name="connsiteY46" fmla="*/ 206693 h 665416"/>
                  <a:gd name="connsiteX47" fmla="*/ 578072 w 665321"/>
                  <a:gd name="connsiteY47" fmla="*/ 259271 h 665416"/>
                  <a:gd name="connsiteX48" fmla="*/ 588550 w 665321"/>
                  <a:gd name="connsiteY48" fmla="*/ 258223 h 665416"/>
                  <a:gd name="connsiteX49" fmla="*/ 588550 w 665321"/>
                  <a:gd name="connsiteY49" fmla="*/ 350330 h 665416"/>
                  <a:gd name="connsiteX50" fmla="*/ 490061 w 665321"/>
                  <a:gd name="connsiteY50" fmla="*/ 350330 h 665416"/>
                  <a:gd name="connsiteX51" fmla="*/ 480441 w 665321"/>
                  <a:gd name="connsiteY51" fmla="*/ 356521 h 665416"/>
                  <a:gd name="connsiteX52" fmla="*/ 482251 w 665321"/>
                  <a:gd name="connsiteY52" fmla="*/ 367856 h 665416"/>
                  <a:gd name="connsiteX53" fmla="*/ 490442 w 665321"/>
                  <a:gd name="connsiteY53" fmla="*/ 388811 h 665416"/>
                  <a:gd name="connsiteX54" fmla="*/ 458914 w 665321"/>
                  <a:gd name="connsiteY54" fmla="*/ 420338 h 665416"/>
                  <a:gd name="connsiteX55" fmla="*/ 427387 w 665321"/>
                  <a:gd name="connsiteY55" fmla="*/ 388811 h 665416"/>
                  <a:gd name="connsiteX56" fmla="*/ 435578 w 665321"/>
                  <a:gd name="connsiteY56" fmla="*/ 367856 h 665416"/>
                  <a:gd name="connsiteX57" fmla="*/ 437388 w 665321"/>
                  <a:gd name="connsiteY57" fmla="*/ 356521 h 665416"/>
                  <a:gd name="connsiteX58" fmla="*/ 427768 w 665321"/>
                  <a:gd name="connsiteY58" fmla="*/ 350330 h 665416"/>
                  <a:gd name="connsiteX59" fmla="*/ 315277 w 665321"/>
                  <a:gd name="connsiteY59" fmla="*/ 350330 h 665416"/>
                  <a:gd name="connsiteX60" fmla="*/ 315277 w 665321"/>
                  <a:gd name="connsiteY60" fmla="*/ 244888 h 665416"/>
                  <a:gd name="connsiteX61" fmla="*/ 309086 w 665321"/>
                  <a:gd name="connsiteY61" fmla="*/ 235268 h 665416"/>
                  <a:gd name="connsiteX62" fmla="*/ 297751 w 665321"/>
                  <a:gd name="connsiteY62" fmla="*/ 237077 h 665416"/>
                  <a:gd name="connsiteX63" fmla="*/ 276796 w 665321"/>
                  <a:gd name="connsiteY63" fmla="*/ 245269 h 665416"/>
                  <a:gd name="connsiteX64" fmla="*/ 245269 w 665321"/>
                  <a:gd name="connsiteY64" fmla="*/ 213741 h 665416"/>
                  <a:gd name="connsiteX65" fmla="*/ 276796 w 665321"/>
                  <a:gd name="connsiteY65" fmla="*/ 182213 h 665416"/>
                  <a:gd name="connsiteX66" fmla="*/ 297751 w 665321"/>
                  <a:gd name="connsiteY66" fmla="*/ 190405 h 665416"/>
                  <a:gd name="connsiteX67" fmla="*/ 309086 w 665321"/>
                  <a:gd name="connsiteY67" fmla="*/ 192215 h 665416"/>
                  <a:gd name="connsiteX68" fmla="*/ 300514 w 665321"/>
                  <a:gd name="connsiteY68" fmla="*/ 529304 h 665416"/>
                  <a:gd name="connsiteX69" fmla="*/ 294322 w 665321"/>
                  <a:gd name="connsiteY69" fmla="*/ 538925 h 665416"/>
                  <a:gd name="connsiteX70" fmla="*/ 294322 w 665321"/>
                  <a:gd name="connsiteY70" fmla="*/ 644366 h 665416"/>
                  <a:gd name="connsiteX71" fmla="*/ 21146 w 665321"/>
                  <a:gd name="connsiteY71" fmla="*/ 644366 h 665416"/>
                  <a:gd name="connsiteX72" fmla="*/ 21146 w 665321"/>
                  <a:gd name="connsiteY72" fmla="*/ 371189 h 665416"/>
                  <a:gd name="connsiteX73" fmla="*/ 108299 w 665321"/>
                  <a:gd name="connsiteY73" fmla="*/ 371189 h 665416"/>
                  <a:gd name="connsiteX74" fmla="*/ 105251 w 665321"/>
                  <a:gd name="connsiteY74" fmla="*/ 388715 h 665416"/>
                  <a:gd name="connsiteX75" fmla="*/ 157829 w 665321"/>
                  <a:gd name="connsiteY75" fmla="*/ 441293 h 665416"/>
                  <a:gd name="connsiteX76" fmla="*/ 210407 w 665321"/>
                  <a:gd name="connsiteY76" fmla="*/ 388715 h 665416"/>
                  <a:gd name="connsiteX77" fmla="*/ 207359 w 665321"/>
                  <a:gd name="connsiteY77" fmla="*/ 371189 h 665416"/>
                  <a:gd name="connsiteX78" fmla="*/ 294513 w 665321"/>
                  <a:gd name="connsiteY78" fmla="*/ 371189 h 665416"/>
                  <a:gd name="connsiteX79" fmla="*/ 294513 w 665321"/>
                  <a:gd name="connsiteY79" fmla="*/ 476631 h 665416"/>
                  <a:gd name="connsiteX80" fmla="*/ 300704 w 665321"/>
                  <a:gd name="connsiteY80" fmla="*/ 486251 h 665416"/>
                  <a:gd name="connsiteX81" fmla="*/ 312039 w 665321"/>
                  <a:gd name="connsiteY81" fmla="*/ 484442 h 665416"/>
                  <a:gd name="connsiteX82" fmla="*/ 332994 w 665321"/>
                  <a:gd name="connsiteY82" fmla="*/ 476250 h 665416"/>
                  <a:gd name="connsiteX83" fmla="*/ 364522 w 665321"/>
                  <a:gd name="connsiteY83" fmla="*/ 507778 h 665416"/>
                  <a:gd name="connsiteX84" fmla="*/ 332994 w 665321"/>
                  <a:gd name="connsiteY84" fmla="*/ 539306 h 665416"/>
                  <a:gd name="connsiteX85" fmla="*/ 312039 w 665321"/>
                  <a:gd name="connsiteY85" fmla="*/ 531114 h 665416"/>
                  <a:gd name="connsiteX86" fmla="*/ 300704 w 665321"/>
                  <a:gd name="connsiteY86" fmla="*/ 529304 h 665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665321" h="665416">
                    <a:moveTo>
                      <a:pt x="609505" y="455390"/>
                    </a:moveTo>
                    <a:lnTo>
                      <a:pt x="609505" y="242792"/>
                    </a:lnTo>
                    <a:cubicBezTo>
                      <a:pt x="609505" y="238982"/>
                      <a:pt x="607505" y="235553"/>
                      <a:pt x="604266" y="233648"/>
                    </a:cubicBezTo>
                    <a:cubicBezTo>
                      <a:pt x="601027" y="231743"/>
                      <a:pt x="597027" y="231839"/>
                      <a:pt x="593788" y="233648"/>
                    </a:cubicBezTo>
                    <a:cubicBezTo>
                      <a:pt x="588740" y="236601"/>
                      <a:pt x="583501" y="238030"/>
                      <a:pt x="578072" y="238030"/>
                    </a:cubicBezTo>
                    <a:cubicBezTo>
                      <a:pt x="560737" y="238030"/>
                      <a:pt x="546544" y="223838"/>
                      <a:pt x="546544" y="206502"/>
                    </a:cubicBezTo>
                    <a:cubicBezTo>
                      <a:pt x="546544" y="189167"/>
                      <a:pt x="560737" y="174974"/>
                      <a:pt x="578072" y="174974"/>
                    </a:cubicBezTo>
                    <a:cubicBezTo>
                      <a:pt x="583501" y="174974"/>
                      <a:pt x="588740" y="176498"/>
                      <a:pt x="593788" y="179356"/>
                    </a:cubicBezTo>
                    <a:cubicBezTo>
                      <a:pt x="597027" y="181261"/>
                      <a:pt x="601027" y="181261"/>
                      <a:pt x="604266" y="179356"/>
                    </a:cubicBezTo>
                    <a:cubicBezTo>
                      <a:pt x="607505" y="177451"/>
                      <a:pt x="609505" y="174022"/>
                      <a:pt x="609505" y="170212"/>
                    </a:cubicBezTo>
                    <a:lnTo>
                      <a:pt x="609505" y="66580"/>
                    </a:lnTo>
                    <a:cubicBezTo>
                      <a:pt x="609505" y="60770"/>
                      <a:pt x="604838" y="56102"/>
                      <a:pt x="599027" y="56102"/>
                    </a:cubicBezTo>
                    <a:lnTo>
                      <a:pt x="490061" y="56102"/>
                    </a:lnTo>
                    <a:cubicBezTo>
                      <a:pt x="485870" y="56102"/>
                      <a:pt x="482155" y="58579"/>
                      <a:pt x="480441" y="62294"/>
                    </a:cubicBezTo>
                    <a:cubicBezTo>
                      <a:pt x="478726" y="66104"/>
                      <a:pt x="479488" y="70485"/>
                      <a:pt x="482251" y="73628"/>
                    </a:cubicBezTo>
                    <a:cubicBezTo>
                      <a:pt x="487585" y="79439"/>
                      <a:pt x="490442" y="86963"/>
                      <a:pt x="490442" y="94583"/>
                    </a:cubicBezTo>
                    <a:cubicBezTo>
                      <a:pt x="490442" y="111919"/>
                      <a:pt x="476250" y="126111"/>
                      <a:pt x="458914" y="126111"/>
                    </a:cubicBezTo>
                    <a:cubicBezTo>
                      <a:pt x="441579" y="126111"/>
                      <a:pt x="427387" y="111919"/>
                      <a:pt x="427387" y="94583"/>
                    </a:cubicBezTo>
                    <a:cubicBezTo>
                      <a:pt x="427387" y="86963"/>
                      <a:pt x="430339" y="79439"/>
                      <a:pt x="435578" y="73628"/>
                    </a:cubicBezTo>
                    <a:cubicBezTo>
                      <a:pt x="438340" y="70580"/>
                      <a:pt x="439102" y="66104"/>
                      <a:pt x="437388" y="62294"/>
                    </a:cubicBezTo>
                    <a:cubicBezTo>
                      <a:pt x="435673" y="58484"/>
                      <a:pt x="431959" y="56102"/>
                      <a:pt x="427768" y="56102"/>
                    </a:cubicBezTo>
                    <a:lnTo>
                      <a:pt x="210121" y="56102"/>
                    </a:lnTo>
                    <a:cubicBezTo>
                      <a:pt x="210121" y="54959"/>
                      <a:pt x="210217" y="53721"/>
                      <a:pt x="210217" y="52578"/>
                    </a:cubicBezTo>
                    <a:cubicBezTo>
                      <a:pt x="210217" y="23622"/>
                      <a:pt x="186690" y="0"/>
                      <a:pt x="157639" y="0"/>
                    </a:cubicBezTo>
                    <a:cubicBezTo>
                      <a:pt x="128588" y="0"/>
                      <a:pt x="105061" y="23527"/>
                      <a:pt x="105061" y="52578"/>
                    </a:cubicBezTo>
                    <a:cubicBezTo>
                      <a:pt x="105061" y="53721"/>
                      <a:pt x="105061" y="54959"/>
                      <a:pt x="105156" y="56102"/>
                    </a:cubicBezTo>
                    <a:lnTo>
                      <a:pt x="10477" y="56102"/>
                    </a:lnTo>
                    <a:cubicBezTo>
                      <a:pt x="4667" y="56102"/>
                      <a:pt x="0" y="60770"/>
                      <a:pt x="0" y="66580"/>
                    </a:cubicBezTo>
                    <a:lnTo>
                      <a:pt x="0" y="654939"/>
                    </a:lnTo>
                    <a:cubicBezTo>
                      <a:pt x="0" y="660749"/>
                      <a:pt x="4667" y="665417"/>
                      <a:pt x="10477" y="665417"/>
                    </a:cubicBezTo>
                    <a:lnTo>
                      <a:pt x="598837" y="665417"/>
                    </a:lnTo>
                    <a:cubicBezTo>
                      <a:pt x="604647" y="665417"/>
                      <a:pt x="609314" y="660749"/>
                      <a:pt x="609314" y="654939"/>
                    </a:cubicBezTo>
                    <a:lnTo>
                      <a:pt x="609314" y="560261"/>
                    </a:lnTo>
                    <a:cubicBezTo>
                      <a:pt x="639413" y="562261"/>
                      <a:pt x="665321" y="537972"/>
                      <a:pt x="665321" y="507873"/>
                    </a:cubicBezTo>
                    <a:cubicBezTo>
                      <a:pt x="665321" y="477774"/>
                      <a:pt x="639413" y="453485"/>
                      <a:pt x="609314" y="455486"/>
                    </a:cubicBezTo>
                    <a:close/>
                    <a:moveTo>
                      <a:pt x="309086" y="192119"/>
                    </a:moveTo>
                    <a:cubicBezTo>
                      <a:pt x="312896" y="190405"/>
                      <a:pt x="315277" y="186690"/>
                      <a:pt x="315277" y="182499"/>
                    </a:cubicBezTo>
                    <a:lnTo>
                      <a:pt x="315277" y="77057"/>
                    </a:lnTo>
                    <a:lnTo>
                      <a:pt x="409384" y="77057"/>
                    </a:lnTo>
                    <a:cubicBezTo>
                      <a:pt x="407384" y="82677"/>
                      <a:pt x="406336" y="88583"/>
                      <a:pt x="406336" y="94583"/>
                    </a:cubicBezTo>
                    <a:cubicBezTo>
                      <a:pt x="406336" y="123539"/>
                      <a:pt x="429863" y="147161"/>
                      <a:pt x="458914" y="147161"/>
                    </a:cubicBezTo>
                    <a:cubicBezTo>
                      <a:pt x="487966" y="147161"/>
                      <a:pt x="511492" y="123634"/>
                      <a:pt x="511492" y="94583"/>
                    </a:cubicBezTo>
                    <a:cubicBezTo>
                      <a:pt x="511492" y="88583"/>
                      <a:pt x="510445" y="82677"/>
                      <a:pt x="508444" y="77057"/>
                    </a:cubicBezTo>
                    <a:lnTo>
                      <a:pt x="588550" y="77057"/>
                    </a:lnTo>
                    <a:lnTo>
                      <a:pt x="588550" y="155162"/>
                    </a:lnTo>
                    <a:cubicBezTo>
                      <a:pt x="585121" y="154400"/>
                      <a:pt x="581597" y="154115"/>
                      <a:pt x="578072" y="154115"/>
                    </a:cubicBezTo>
                    <a:cubicBezTo>
                      <a:pt x="549116" y="154115"/>
                      <a:pt x="525494" y="177641"/>
                      <a:pt x="525494" y="206693"/>
                    </a:cubicBezTo>
                    <a:cubicBezTo>
                      <a:pt x="525494" y="235744"/>
                      <a:pt x="549021" y="259271"/>
                      <a:pt x="578072" y="259271"/>
                    </a:cubicBezTo>
                    <a:cubicBezTo>
                      <a:pt x="581597" y="259271"/>
                      <a:pt x="585121" y="258890"/>
                      <a:pt x="588550" y="258223"/>
                    </a:cubicBezTo>
                    <a:lnTo>
                      <a:pt x="588550" y="350330"/>
                    </a:lnTo>
                    <a:lnTo>
                      <a:pt x="490061" y="350330"/>
                    </a:lnTo>
                    <a:cubicBezTo>
                      <a:pt x="485870" y="350330"/>
                      <a:pt x="482155" y="352806"/>
                      <a:pt x="480441" y="356521"/>
                    </a:cubicBezTo>
                    <a:cubicBezTo>
                      <a:pt x="478726" y="360331"/>
                      <a:pt x="479488" y="364712"/>
                      <a:pt x="482251" y="367856"/>
                    </a:cubicBezTo>
                    <a:cubicBezTo>
                      <a:pt x="487585" y="373666"/>
                      <a:pt x="490442" y="381191"/>
                      <a:pt x="490442" y="388811"/>
                    </a:cubicBezTo>
                    <a:cubicBezTo>
                      <a:pt x="490442" y="406146"/>
                      <a:pt x="476250" y="420338"/>
                      <a:pt x="458914" y="420338"/>
                    </a:cubicBezTo>
                    <a:cubicBezTo>
                      <a:pt x="441579" y="420338"/>
                      <a:pt x="427387" y="406146"/>
                      <a:pt x="427387" y="388811"/>
                    </a:cubicBezTo>
                    <a:cubicBezTo>
                      <a:pt x="427387" y="381191"/>
                      <a:pt x="430339" y="373666"/>
                      <a:pt x="435578" y="367856"/>
                    </a:cubicBezTo>
                    <a:cubicBezTo>
                      <a:pt x="438340" y="364808"/>
                      <a:pt x="439102" y="360331"/>
                      <a:pt x="437388" y="356521"/>
                    </a:cubicBezTo>
                    <a:cubicBezTo>
                      <a:pt x="435673" y="352711"/>
                      <a:pt x="431959" y="350330"/>
                      <a:pt x="427768" y="350330"/>
                    </a:cubicBezTo>
                    <a:lnTo>
                      <a:pt x="315277" y="350330"/>
                    </a:lnTo>
                    <a:lnTo>
                      <a:pt x="315277" y="244888"/>
                    </a:lnTo>
                    <a:cubicBezTo>
                      <a:pt x="315277" y="240697"/>
                      <a:pt x="312801" y="236982"/>
                      <a:pt x="309086" y="235268"/>
                    </a:cubicBezTo>
                    <a:cubicBezTo>
                      <a:pt x="305371" y="233648"/>
                      <a:pt x="300895" y="234315"/>
                      <a:pt x="297751" y="237077"/>
                    </a:cubicBezTo>
                    <a:cubicBezTo>
                      <a:pt x="291941" y="242411"/>
                      <a:pt x="284417" y="245269"/>
                      <a:pt x="276796" y="245269"/>
                    </a:cubicBezTo>
                    <a:cubicBezTo>
                      <a:pt x="259461" y="245269"/>
                      <a:pt x="245269" y="231077"/>
                      <a:pt x="245269" y="213741"/>
                    </a:cubicBezTo>
                    <a:cubicBezTo>
                      <a:pt x="245269" y="196406"/>
                      <a:pt x="259461" y="182213"/>
                      <a:pt x="276796" y="182213"/>
                    </a:cubicBezTo>
                    <a:cubicBezTo>
                      <a:pt x="284417" y="182213"/>
                      <a:pt x="291941" y="185166"/>
                      <a:pt x="297751" y="190405"/>
                    </a:cubicBezTo>
                    <a:cubicBezTo>
                      <a:pt x="300800" y="193167"/>
                      <a:pt x="305276" y="193834"/>
                      <a:pt x="309086" y="192215"/>
                    </a:cubicBezTo>
                    <a:close/>
                    <a:moveTo>
                      <a:pt x="300514" y="529304"/>
                    </a:moveTo>
                    <a:cubicBezTo>
                      <a:pt x="296704" y="531019"/>
                      <a:pt x="294322" y="534734"/>
                      <a:pt x="294322" y="538925"/>
                    </a:cubicBezTo>
                    <a:lnTo>
                      <a:pt x="294322" y="644366"/>
                    </a:lnTo>
                    <a:lnTo>
                      <a:pt x="21146" y="644366"/>
                    </a:lnTo>
                    <a:lnTo>
                      <a:pt x="21146" y="371189"/>
                    </a:lnTo>
                    <a:lnTo>
                      <a:pt x="108299" y="371189"/>
                    </a:lnTo>
                    <a:cubicBezTo>
                      <a:pt x="106299" y="376809"/>
                      <a:pt x="105251" y="382715"/>
                      <a:pt x="105251" y="388715"/>
                    </a:cubicBezTo>
                    <a:cubicBezTo>
                      <a:pt x="105251" y="417671"/>
                      <a:pt x="128778" y="441293"/>
                      <a:pt x="157829" y="441293"/>
                    </a:cubicBezTo>
                    <a:cubicBezTo>
                      <a:pt x="186880" y="441293"/>
                      <a:pt x="210407" y="417767"/>
                      <a:pt x="210407" y="388715"/>
                    </a:cubicBezTo>
                    <a:cubicBezTo>
                      <a:pt x="210407" y="382715"/>
                      <a:pt x="209359" y="376809"/>
                      <a:pt x="207359" y="371189"/>
                    </a:cubicBezTo>
                    <a:lnTo>
                      <a:pt x="294513" y="371189"/>
                    </a:lnTo>
                    <a:lnTo>
                      <a:pt x="294513" y="476631"/>
                    </a:lnTo>
                    <a:cubicBezTo>
                      <a:pt x="294513" y="480822"/>
                      <a:pt x="296989" y="484537"/>
                      <a:pt x="300704" y="486251"/>
                    </a:cubicBezTo>
                    <a:cubicBezTo>
                      <a:pt x="304514" y="487871"/>
                      <a:pt x="308896" y="487204"/>
                      <a:pt x="312039" y="484442"/>
                    </a:cubicBezTo>
                    <a:cubicBezTo>
                      <a:pt x="317944" y="479108"/>
                      <a:pt x="325374" y="476250"/>
                      <a:pt x="332994" y="476250"/>
                    </a:cubicBezTo>
                    <a:cubicBezTo>
                      <a:pt x="350330" y="476250"/>
                      <a:pt x="364522" y="490442"/>
                      <a:pt x="364522" y="507778"/>
                    </a:cubicBezTo>
                    <a:cubicBezTo>
                      <a:pt x="364522" y="525113"/>
                      <a:pt x="350330" y="539306"/>
                      <a:pt x="332994" y="539306"/>
                    </a:cubicBezTo>
                    <a:cubicBezTo>
                      <a:pt x="325374" y="539306"/>
                      <a:pt x="317849" y="536353"/>
                      <a:pt x="312039" y="531114"/>
                    </a:cubicBezTo>
                    <a:cubicBezTo>
                      <a:pt x="308896" y="528352"/>
                      <a:pt x="304514" y="527685"/>
                      <a:pt x="300704" y="52930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7AE2F08-13D8-E2E8-DB73-C228C3D6F0FE}"/>
              </a:ext>
            </a:extLst>
          </p:cNvPr>
          <p:cNvGrpSpPr/>
          <p:nvPr/>
        </p:nvGrpSpPr>
        <p:grpSpPr>
          <a:xfrm>
            <a:off x="5089920" y="2259159"/>
            <a:ext cx="3587396" cy="3714587"/>
            <a:chOff x="5089920" y="2259159"/>
            <a:chExt cx="3587396" cy="3714587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B00F7B5-9830-3744-9FDD-E5549B4E6CBB}"/>
                </a:ext>
              </a:extLst>
            </p:cNvPr>
            <p:cNvGrpSpPr/>
            <p:nvPr/>
          </p:nvGrpSpPr>
          <p:grpSpPr>
            <a:xfrm>
              <a:off x="5089920" y="2259159"/>
              <a:ext cx="3587396" cy="454270"/>
              <a:chOff x="5089920" y="2259159"/>
              <a:chExt cx="3587396" cy="454270"/>
            </a:xfrm>
          </p:grpSpPr>
          <p:sp>
            <p:nvSpPr>
              <p:cNvPr id="117" name="자유형: 도형 116">
                <a:extLst>
                  <a:ext uri="{FF2B5EF4-FFF2-40B4-BE49-F238E27FC236}">
                    <a16:creationId xmlns:a16="http://schemas.microsoft.com/office/drawing/2014/main" id="{469A9110-95B7-12F9-383D-A1F6EBFF561A}"/>
                  </a:ext>
                </a:extLst>
              </p:cNvPr>
              <p:cNvSpPr/>
              <p:nvPr/>
            </p:nvSpPr>
            <p:spPr>
              <a:xfrm rot="5400000" flipH="1">
                <a:off x="6656483" y="692596"/>
                <a:ext cx="454270" cy="3587396"/>
              </a:xfrm>
              <a:custGeom>
                <a:avLst/>
                <a:gdLst>
                  <a:gd name="connsiteX0" fmla="*/ 454270 w 454270"/>
                  <a:gd name="connsiteY0" fmla="*/ 3500004 h 3587396"/>
                  <a:gd name="connsiteX1" fmla="*/ 454270 w 454270"/>
                  <a:gd name="connsiteY1" fmla="*/ 87392 h 3587396"/>
                  <a:gd name="connsiteX2" fmla="*/ 366878 w 454270"/>
                  <a:gd name="connsiteY2" fmla="*/ 0 h 3587396"/>
                  <a:gd name="connsiteX3" fmla="*/ 0 w 454270"/>
                  <a:gd name="connsiteY3" fmla="*/ 0 h 3587396"/>
                  <a:gd name="connsiteX4" fmla="*/ 115393 w 454270"/>
                  <a:gd name="connsiteY4" fmla="*/ 115393 h 3587396"/>
                  <a:gd name="connsiteX5" fmla="*/ 115393 w 454270"/>
                  <a:gd name="connsiteY5" fmla="*/ 3472003 h 3587396"/>
                  <a:gd name="connsiteX6" fmla="*/ 0 w 454270"/>
                  <a:gd name="connsiteY6" fmla="*/ 3587396 h 3587396"/>
                  <a:gd name="connsiteX7" fmla="*/ 366878 w 454270"/>
                  <a:gd name="connsiteY7" fmla="*/ 3587396 h 3587396"/>
                  <a:gd name="connsiteX8" fmla="*/ 454270 w 454270"/>
                  <a:gd name="connsiteY8" fmla="*/ 3500004 h 3587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4270" h="3587396">
                    <a:moveTo>
                      <a:pt x="454270" y="3500004"/>
                    </a:moveTo>
                    <a:lnTo>
                      <a:pt x="454270" y="87392"/>
                    </a:lnTo>
                    <a:cubicBezTo>
                      <a:pt x="454270" y="39127"/>
                      <a:pt x="415143" y="0"/>
                      <a:pt x="366878" y="0"/>
                    </a:cubicBezTo>
                    <a:lnTo>
                      <a:pt x="0" y="0"/>
                    </a:lnTo>
                    <a:cubicBezTo>
                      <a:pt x="63730" y="0"/>
                      <a:pt x="115393" y="51663"/>
                      <a:pt x="115393" y="115393"/>
                    </a:cubicBezTo>
                    <a:lnTo>
                      <a:pt x="115393" y="3472003"/>
                    </a:lnTo>
                    <a:cubicBezTo>
                      <a:pt x="115393" y="3535733"/>
                      <a:pt x="63730" y="3587396"/>
                      <a:pt x="0" y="3587396"/>
                    </a:cubicBezTo>
                    <a:lnTo>
                      <a:pt x="366878" y="3587396"/>
                    </a:lnTo>
                    <a:cubicBezTo>
                      <a:pt x="415143" y="3587396"/>
                      <a:pt x="454270" y="3548269"/>
                      <a:pt x="454270" y="3500004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6F0DC4A-3E33-922B-93BD-9ED7E9AD6857}"/>
                  </a:ext>
                </a:extLst>
              </p:cNvPr>
              <p:cNvSpPr txBox="1"/>
              <p:nvPr/>
            </p:nvSpPr>
            <p:spPr>
              <a:xfrm>
                <a:off x="5227719" y="2325866"/>
                <a:ext cx="33118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수학과 교육과정 수학 교과 역량</a:t>
                </a:r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6E81354D-E873-32CB-095A-73ED575A9687}"/>
                </a:ext>
              </a:extLst>
            </p:cNvPr>
            <p:cNvGrpSpPr/>
            <p:nvPr/>
          </p:nvGrpSpPr>
          <p:grpSpPr>
            <a:xfrm>
              <a:off x="5232500" y="2774969"/>
              <a:ext cx="3302237" cy="3198777"/>
              <a:chOff x="5280922" y="2822006"/>
              <a:chExt cx="3205119" cy="3104702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DBBA14BD-1060-AD90-BEC4-B891126FAA79}"/>
                  </a:ext>
                </a:extLst>
              </p:cNvPr>
              <p:cNvGrpSpPr/>
              <p:nvPr/>
            </p:nvGrpSpPr>
            <p:grpSpPr>
              <a:xfrm>
                <a:off x="6305415" y="2822006"/>
                <a:ext cx="1156607" cy="1155600"/>
                <a:chOff x="6305415" y="2822006"/>
                <a:chExt cx="1156607" cy="1155600"/>
              </a:xfrm>
            </p:grpSpPr>
            <p:sp>
              <p:nvSpPr>
                <p:cNvPr id="113" name="타원 112">
                  <a:extLst>
                    <a:ext uri="{FF2B5EF4-FFF2-40B4-BE49-F238E27FC236}">
                      <a16:creationId xmlns:a16="http://schemas.microsoft.com/office/drawing/2014/main" id="{29FB64F2-3636-6F25-DD0C-68EB1C8EC391}"/>
                    </a:ext>
                  </a:extLst>
                </p:cNvPr>
                <p:cNvSpPr/>
                <p:nvPr/>
              </p:nvSpPr>
              <p:spPr>
                <a:xfrm>
                  <a:off x="6305415" y="2822006"/>
                  <a:ext cx="1156607" cy="1155600"/>
                </a:xfrm>
                <a:prstGeom prst="ellipse">
                  <a:avLst/>
                </a:prstGeom>
                <a:solidFill>
                  <a:srgbClr val="BFEC8D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4" name="자유형: 도형 113">
                  <a:extLst>
                    <a:ext uri="{FF2B5EF4-FFF2-40B4-BE49-F238E27FC236}">
                      <a16:creationId xmlns:a16="http://schemas.microsoft.com/office/drawing/2014/main" id="{87B4ECE5-D8D7-CCC2-899A-4C9DD9694C1D}"/>
                    </a:ext>
                  </a:extLst>
                </p:cNvPr>
                <p:cNvSpPr/>
                <p:nvPr/>
              </p:nvSpPr>
              <p:spPr>
                <a:xfrm>
                  <a:off x="6392107" y="3346312"/>
                  <a:ext cx="983223" cy="631294"/>
                </a:xfrm>
                <a:custGeom>
                  <a:avLst/>
                  <a:gdLst>
                    <a:gd name="connsiteX0" fmla="*/ 172307 w 344614"/>
                    <a:gd name="connsiteY0" fmla="*/ 221266 h 221265"/>
                    <a:gd name="connsiteX1" fmla="*/ 344615 w 344614"/>
                    <a:gd name="connsiteY1" fmla="*/ 125254 h 221265"/>
                    <a:gd name="connsiteX2" fmla="*/ 172307 w 344614"/>
                    <a:gd name="connsiteY2" fmla="*/ 0 h 221265"/>
                    <a:gd name="connsiteX3" fmla="*/ 0 w 344614"/>
                    <a:gd name="connsiteY3" fmla="*/ 125254 h 221265"/>
                    <a:gd name="connsiteX4" fmla="*/ 172307 w 344614"/>
                    <a:gd name="connsiteY4" fmla="*/ 221266 h 221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4614" h="221265">
                      <a:moveTo>
                        <a:pt x="172307" y="221266"/>
                      </a:moveTo>
                      <a:cubicBezTo>
                        <a:pt x="245078" y="221266"/>
                        <a:pt x="308896" y="182880"/>
                        <a:pt x="344615" y="125254"/>
                      </a:cubicBezTo>
                      <a:lnTo>
                        <a:pt x="172307" y="0"/>
                      </a:lnTo>
                      <a:lnTo>
                        <a:pt x="0" y="125254"/>
                      </a:lnTo>
                      <a:cubicBezTo>
                        <a:pt x="35719" y="182880"/>
                        <a:pt x="99536" y="221266"/>
                        <a:pt x="172307" y="221266"/>
                      </a:cubicBezTo>
                      <a:close/>
                    </a:path>
                  </a:pathLst>
                </a:custGeom>
                <a:solidFill>
                  <a:srgbClr val="9BDC5A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2AF8A390-E1DD-806E-0418-7D6F7C5DE872}"/>
                    </a:ext>
                  </a:extLst>
                </p:cNvPr>
                <p:cNvSpPr txBox="1"/>
                <p:nvPr/>
              </p:nvSpPr>
              <p:spPr>
                <a:xfrm>
                  <a:off x="6591972" y="3058755"/>
                  <a:ext cx="58349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문제해결</a:t>
                  </a:r>
                </a:p>
              </p:txBody>
            </p:sp>
            <p:sp>
              <p:nvSpPr>
                <p:cNvPr id="116" name="자유형: 도형 115">
                  <a:extLst>
                    <a:ext uri="{FF2B5EF4-FFF2-40B4-BE49-F238E27FC236}">
                      <a16:creationId xmlns:a16="http://schemas.microsoft.com/office/drawing/2014/main" id="{48D2EB57-F113-0B51-F3EA-B7FDAD5FBD67}"/>
                    </a:ext>
                  </a:extLst>
                </p:cNvPr>
                <p:cNvSpPr/>
                <p:nvPr/>
              </p:nvSpPr>
              <p:spPr>
                <a:xfrm>
                  <a:off x="6713421" y="3485524"/>
                  <a:ext cx="340594" cy="352871"/>
                </a:xfrm>
                <a:custGeom>
                  <a:avLst/>
                  <a:gdLst>
                    <a:gd name="connsiteX0" fmla="*/ 264985 w 631508"/>
                    <a:gd name="connsiteY0" fmla="*/ 628935 h 654271"/>
                    <a:gd name="connsiteX1" fmla="*/ 366617 w 631508"/>
                    <a:gd name="connsiteY1" fmla="*/ 628935 h 654271"/>
                    <a:gd name="connsiteX2" fmla="*/ 379285 w 631508"/>
                    <a:gd name="connsiteY2" fmla="*/ 641603 h 654271"/>
                    <a:gd name="connsiteX3" fmla="*/ 366617 w 631508"/>
                    <a:gd name="connsiteY3" fmla="*/ 654271 h 654271"/>
                    <a:gd name="connsiteX4" fmla="*/ 264985 w 631508"/>
                    <a:gd name="connsiteY4" fmla="*/ 654271 h 654271"/>
                    <a:gd name="connsiteX5" fmla="*/ 252317 w 631508"/>
                    <a:gd name="connsiteY5" fmla="*/ 641603 h 654271"/>
                    <a:gd name="connsiteX6" fmla="*/ 264985 w 631508"/>
                    <a:gd name="connsiteY6" fmla="*/ 628935 h 654271"/>
                    <a:gd name="connsiteX7" fmla="*/ 226599 w 631508"/>
                    <a:gd name="connsiteY7" fmla="*/ 578834 h 654271"/>
                    <a:gd name="connsiteX8" fmla="*/ 404907 w 631508"/>
                    <a:gd name="connsiteY8" fmla="*/ 578834 h 654271"/>
                    <a:gd name="connsiteX9" fmla="*/ 417576 w 631508"/>
                    <a:gd name="connsiteY9" fmla="*/ 591502 h 654271"/>
                    <a:gd name="connsiteX10" fmla="*/ 404907 w 631508"/>
                    <a:gd name="connsiteY10" fmla="*/ 604171 h 654271"/>
                    <a:gd name="connsiteX11" fmla="*/ 226599 w 631508"/>
                    <a:gd name="connsiteY11" fmla="*/ 604171 h 654271"/>
                    <a:gd name="connsiteX12" fmla="*/ 213931 w 631508"/>
                    <a:gd name="connsiteY12" fmla="*/ 591502 h 654271"/>
                    <a:gd name="connsiteX13" fmla="*/ 226599 w 631508"/>
                    <a:gd name="connsiteY13" fmla="*/ 578834 h 654271"/>
                    <a:gd name="connsiteX14" fmla="*/ 530019 w 631508"/>
                    <a:gd name="connsiteY14" fmla="*/ 542620 h 654271"/>
                    <a:gd name="connsiteX15" fmla="*/ 530066 w 631508"/>
                    <a:gd name="connsiteY15" fmla="*/ 542639 h 654271"/>
                    <a:gd name="connsiteX16" fmla="*/ 529971 w 631508"/>
                    <a:gd name="connsiteY16" fmla="*/ 542639 h 654271"/>
                    <a:gd name="connsiteX17" fmla="*/ 101393 w 631508"/>
                    <a:gd name="connsiteY17" fmla="*/ 542619 h 654271"/>
                    <a:gd name="connsiteX18" fmla="*/ 101441 w 631508"/>
                    <a:gd name="connsiteY18" fmla="*/ 542638 h 654271"/>
                    <a:gd name="connsiteX19" fmla="*/ 101346 w 631508"/>
                    <a:gd name="connsiteY19" fmla="*/ 542638 h 654271"/>
                    <a:gd name="connsiteX20" fmla="*/ 143732 w 631508"/>
                    <a:gd name="connsiteY20" fmla="*/ 475011 h 654271"/>
                    <a:gd name="connsiteX21" fmla="*/ 152686 w 631508"/>
                    <a:gd name="connsiteY21" fmla="*/ 478726 h 654271"/>
                    <a:gd name="connsiteX22" fmla="*/ 152686 w 631508"/>
                    <a:gd name="connsiteY22" fmla="*/ 496537 h 654271"/>
                    <a:gd name="connsiteX23" fmla="*/ 110299 w 631508"/>
                    <a:gd name="connsiteY23" fmla="*/ 538924 h 654271"/>
                    <a:gd name="connsiteX24" fmla="*/ 101393 w 631508"/>
                    <a:gd name="connsiteY24" fmla="*/ 542619 h 654271"/>
                    <a:gd name="connsiteX25" fmla="*/ 92488 w 631508"/>
                    <a:gd name="connsiteY25" fmla="*/ 538924 h 654271"/>
                    <a:gd name="connsiteX26" fmla="*/ 92488 w 631508"/>
                    <a:gd name="connsiteY26" fmla="*/ 521112 h 654271"/>
                    <a:gd name="connsiteX27" fmla="*/ 134779 w 631508"/>
                    <a:gd name="connsiteY27" fmla="*/ 478726 h 654271"/>
                    <a:gd name="connsiteX28" fmla="*/ 143732 w 631508"/>
                    <a:gd name="connsiteY28" fmla="*/ 475011 h 654271"/>
                    <a:gd name="connsiteX29" fmla="*/ 487680 w 631508"/>
                    <a:gd name="connsiteY29" fmla="*/ 474916 h 654271"/>
                    <a:gd name="connsiteX30" fmla="*/ 496634 w 631508"/>
                    <a:gd name="connsiteY30" fmla="*/ 478631 h 654271"/>
                    <a:gd name="connsiteX31" fmla="*/ 538925 w 631508"/>
                    <a:gd name="connsiteY31" fmla="*/ 521017 h 654271"/>
                    <a:gd name="connsiteX32" fmla="*/ 542640 w 631508"/>
                    <a:gd name="connsiteY32" fmla="*/ 529971 h 654271"/>
                    <a:gd name="connsiteX33" fmla="*/ 538925 w 631508"/>
                    <a:gd name="connsiteY33" fmla="*/ 538924 h 654271"/>
                    <a:gd name="connsiteX34" fmla="*/ 530019 w 631508"/>
                    <a:gd name="connsiteY34" fmla="*/ 542620 h 654271"/>
                    <a:gd name="connsiteX35" fmla="*/ 521113 w 631508"/>
                    <a:gd name="connsiteY35" fmla="*/ 538924 h 654271"/>
                    <a:gd name="connsiteX36" fmla="*/ 478727 w 631508"/>
                    <a:gd name="connsiteY36" fmla="*/ 496538 h 654271"/>
                    <a:gd name="connsiteX37" fmla="*/ 475012 w 631508"/>
                    <a:gd name="connsiteY37" fmla="*/ 487584 h 654271"/>
                    <a:gd name="connsiteX38" fmla="*/ 478727 w 631508"/>
                    <a:gd name="connsiteY38" fmla="*/ 478631 h 654271"/>
                    <a:gd name="connsiteX39" fmla="*/ 487680 w 631508"/>
                    <a:gd name="connsiteY39" fmla="*/ 474916 h 654271"/>
                    <a:gd name="connsiteX40" fmla="*/ 558927 w 631508"/>
                    <a:gd name="connsiteY40" fmla="*/ 303085 h 654271"/>
                    <a:gd name="connsiteX41" fmla="*/ 618839 w 631508"/>
                    <a:gd name="connsiteY41" fmla="*/ 303085 h 654271"/>
                    <a:gd name="connsiteX42" fmla="*/ 631508 w 631508"/>
                    <a:gd name="connsiteY42" fmla="*/ 315753 h 654271"/>
                    <a:gd name="connsiteX43" fmla="*/ 618839 w 631508"/>
                    <a:gd name="connsiteY43" fmla="*/ 328422 h 654271"/>
                    <a:gd name="connsiteX44" fmla="*/ 558927 w 631508"/>
                    <a:gd name="connsiteY44" fmla="*/ 328422 h 654271"/>
                    <a:gd name="connsiteX45" fmla="*/ 546259 w 631508"/>
                    <a:gd name="connsiteY45" fmla="*/ 315753 h 654271"/>
                    <a:gd name="connsiteX46" fmla="*/ 558927 w 631508"/>
                    <a:gd name="connsiteY46" fmla="*/ 303085 h 654271"/>
                    <a:gd name="connsiteX47" fmla="*/ 12668 w 631508"/>
                    <a:gd name="connsiteY47" fmla="*/ 303085 h 654271"/>
                    <a:gd name="connsiteX48" fmla="*/ 72580 w 631508"/>
                    <a:gd name="connsiteY48" fmla="*/ 303085 h 654271"/>
                    <a:gd name="connsiteX49" fmla="*/ 85249 w 631508"/>
                    <a:gd name="connsiteY49" fmla="*/ 315753 h 654271"/>
                    <a:gd name="connsiteX50" fmla="*/ 72580 w 631508"/>
                    <a:gd name="connsiteY50" fmla="*/ 328422 h 654271"/>
                    <a:gd name="connsiteX51" fmla="*/ 12668 w 631508"/>
                    <a:gd name="connsiteY51" fmla="*/ 328422 h 654271"/>
                    <a:gd name="connsiteX52" fmla="*/ 0 w 631508"/>
                    <a:gd name="connsiteY52" fmla="*/ 315753 h 654271"/>
                    <a:gd name="connsiteX53" fmla="*/ 12668 w 631508"/>
                    <a:gd name="connsiteY53" fmla="*/ 303085 h 654271"/>
                    <a:gd name="connsiteX54" fmla="*/ 285368 w 631508"/>
                    <a:gd name="connsiteY54" fmla="*/ 201739 h 654271"/>
                    <a:gd name="connsiteX55" fmla="*/ 297370 w 631508"/>
                    <a:gd name="connsiteY55" fmla="*/ 210502 h 654271"/>
                    <a:gd name="connsiteX56" fmla="*/ 289178 w 631508"/>
                    <a:gd name="connsiteY56" fmla="*/ 226314 h 654271"/>
                    <a:gd name="connsiteX57" fmla="*/ 215931 w 631508"/>
                    <a:gd name="connsiteY57" fmla="*/ 303942 h 654271"/>
                    <a:gd name="connsiteX58" fmla="*/ 203739 w 631508"/>
                    <a:gd name="connsiteY58" fmla="*/ 313467 h 654271"/>
                    <a:gd name="connsiteX59" fmla="*/ 203834 w 631508"/>
                    <a:gd name="connsiteY59" fmla="*/ 313563 h 654271"/>
                    <a:gd name="connsiteX60" fmla="*/ 200691 w 631508"/>
                    <a:gd name="connsiteY60" fmla="*/ 313181 h 654271"/>
                    <a:gd name="connsiteX61" fmla="*/ 191547 w 631508"/>
                    <a:gd name="connsiteY61" fmla="*/ 297846 h 654271"/>
                    <a:gd name="connsiteX62" fmla="*/ 281559 w 631508"/>
                    <a:gd name="connsiteY62" fmla="*/ 202310 h 654271"/>
                    <a:gd name="connsiteX63" fmla="*/ 285368 w 631508"/>
                    <a:gd name="connsiteY63" fmla="*/ 201739 h 654271"/>
                    <a:gd name="connsiteX64" fmla="*/ 315754 w 631508"/>
                    <a:gd name="connsiteY64" fmla="*/ 149732 h 654271"/>
                    <a:gd name="connsiteX65" fmla="*/ 147447 w 631508"/>
                    <a:gd name="connsiteY65" fmla="*/ 312419 h 654271"/>
                    <a:gd name="connsiteX66" fmla="*/ 203835 w 631508"/>
                    <a:gd name="connsiteY66" fmla="*/ 433959 h 654271"/>
                    <a:gd name="connsiteX67" fmla="*/ 256604 w 631508"/>
                    <a:gd name="connsiteY67" fmla="*/ 524922 h 654271"/>
                    <a:gd name="connsiteX68" fmla="*/ 256794 w 631508"/>
                    <a:gd name="connsiteY68" fmla="*/ 528827 h 654271"/>
                    <a:gd name="connsiteX69" fmla="*/ 374714 w 631508"/>
                    <a:gd name="connsiteY69" fmla="*/ 528827 h 654271"/>
                    <a:gd name="connsiteX70" fmla="*/ 374714 w 631508"/>
                    <a:gd name="connsiteY70" fmla="*/ 524922 h 654271"/>
                    <a:gd name="connsiteX71" fmla="*/ 427863 w 631508"/>
                    <a:gd name="connsiteY71" fmla="*/ 433768 h 654271"/>
                    <a:gd name="connsiteX72" fmla="*/ 484061 w 631508"/>
                    <a:gd name="connsiteY72" fmla="*/ 312419 h 654271"/>
                    <a:gd name="connsiteX73" fmla="*/ 315754 w 631508"/>
                    <a:gd name="connsiteY73" fmla="*/ 149732 h 654271"/>
                    <a:gd name="connsiteX74" fmla="*/ 315849 w 631508"/>
                    <a:gd name="connsiteY74" fmla="*/ 124396 h 654271"/>
                    <a:gd name="connsiteX75" fmla="*/ 509397 w 631508"/>
                    <a:gd name="connsiteY75" fmla="*/ 312324 h 654271"/>
                    <a:gd name="connsiteX76" fmla="*/ 444246 w 631508"/>
                    <a:gd name="connsiteY76" fmla="*/ 452913 h 654271"/>
                    <a:gd name="connsiteX77" fmla="*/ 400240 w 631508"/>
                    <a:gd name="connsiteY77" fmla="*/ 524351 h 654271"/>
                    <a:gd name="connsiteX78" fmla="*/ 399955 w 631508"/>
                    <a:gd name="connsiteY78" fmla="*/ 528637 h 654271"/>
                    <a:gd name="connsiteX79" fmla="*/ 404241 w 631508"/>
                    <a:gd name="connsiteY79" fmla="*/ 528637 h 654271"/>
                    <a:gd name="connsiteX80" fmla="*/ 417671 w 631508"/>
                    <a:gd name="connsiteY80" fmla="*/ 541305 h 654271"/>
                    <a:gd name="connsiteX81" fmla="*/ 405003 w 631508"/>
                    <a:gd name="connsiteY81" fmla="*/ 553973 h 654271"/>
                    <a:gd name="connsiteX82" fmla="*/ 226695 w 631508"/>
                    <a:gd name="connsiteY82" fmla="*/ 553973 h 654271"/>
                    <a:gd name="connsiteX83" fmla="*/ 226600 w 631508"/>
                    <a:gd name="connsiteY83" fmla="*/ 554069 h 654271"/>
                    <a:gd name="connsiteX84" fmla="*/ 213931 w 631508"/>
                    <a:gd name="connsiteY84" fmla="*/ 541401 h 654271"/>
                    <a:gd name="connsiteX85" fmla="*/ 226600 w 631508"/>
                    <a:gd name="connsiteY85" fmla="*/ 528732 h 654271"/>
                    <a:gd name="connsiteX86" fmla="*/ 230981 w 631508"/>
                    <a:gd name="connsiteY86" fmla="*/ 528732 h 654271"/>
                    <a:gd name="connsiteX87" fmla="*/ 231457 w 631508"/>
                    <a:gd name="connsiteY87" fmla="*/ 524351 h 654271"/>
                    <a:gd name="connsiteX88" fmla="*/ 187357 w 631508"/>
                    <a:gd name="connsiteY88" fmla="*/ 452913 h 654271"/>
                    <a:gd name="connsiteX89" fmla="*/ 122301 w 631508"/>
                    <a:gd name="connsiteY89" fmla="*/ 312324 h 654271"/>
                    <a:gd name="connsiteX90" fmla="*/ 315849 w 631508"/>
                    <a:gd name="connsiteY90" fmla="*/ 124396 h 654271"/>
                    <a:gd name="connsiteX91" fmla="*/ 101536 w 631508"/>
                    <a:gd name="connsiteY91" fmla="*/ 88772 h 654271"/>
                    <a:gd name="connsiteX92" fmla="*/ 110490 w 631508"/>
                    <a:gd name="connsiteY92" fmla="*/ 92487 h 654271"/>
                    <a:gd name="connsiteX93" fmla="*/ 152876 w 631508"/>
                    <a:gd name="connsiteY93" fmla="*/ 134873 h 654271"/>
                    <a:gd name="connsiteX94" fmla="*/ 152876 w 631508"/>
                    <a:gd name="connsiteY94" fmla="*/ 152685 h 654271"/>
                    <a:gd name="connsiteX95" fmla="*/ 143922 w 631508"/>
                    <a:gd name="connsiteY95" fmla="*/ 156400 h 654271"/>
                    <a:gd name="connsiteX96" fmla="*/ 143827 w 631508"/>
                    <a:gd name="connsiteY96" fmla="*/ 156400 h 654271"/>
                    <a:gd name="connsiteX97" fmla="*/ 134874 w 631508"/>
                    <a:gd name="connsiteY97" fmla="*/ 152685 h 654271"/>
                    <a:gd name="connsiteX98" fmla="*/ 92583 w 631508"/>
                    <a:gd name="connsiteY98" fmla="*/ 110298 h 654271"/>
                    <a:gd name="connsiteX99" fmla="*/ 92583 w 631508"/>
                    <a:gd name="connsiteY99" fmla="*/ 92487 h 654271"/>
                    <a:gd name="connsiteX100" fmla="*/ 101536 w 631508"/>
                    <a:gd name="connsiteY100" fmla="*/ 88772 h 654271"/>
                    <a:gd name="connsiteX101" fmla="*/ 530066 w 631508"/>
                    <a:gd name="connsiteY101" fmla="*/ 88677 h 654271"/>
                    <a:gd name="connsiteX102" fmla="*/ 539020 w 631508"/>
                    <a:gd name="connsiteY102" fmla="*/ 92392 h 654271"/>
                    <a:gd name="connsiteX103" fmla="*/ 542735 w 631508"/>
                    <a:gd name="connsiteY103" fmla="*/ 101345 h 654271"/>
                    <a:gd name="connsiteX104" fmla="*/ 539020 w 631508"/>
                    <a:gd name="connsiteY104" fmla="*/ 110299 h 654271"/>
                    <a:gd name="connsiteX105" fmla="*/ 496729 w 631508"/>
                    <a:gd name="connsiteY105" fmla="*/ 152685 h 654271"/>
                    <a:gd name="connsiteX106" fmla="*/ 487775 w 631508"/>
                    <a:gd name="connsiteY106" fmla="*/ 156400 h 654271"/>
                    <a:gd name="connsiteX107" fmla="*/ 487680 w 631508"/>
                    <a:gd name="connsiteY107" fmla="*/ 156400 h 654271"/>
                    <a:gd name="connsiteX108" fmla="*/ 478727 w 631508"/>
                    <a:gd name="connsiteY108" fmla="*/ 152685 h 654271"/>
                    <a:gd name="connsiteX109" fmla="*/ 475012 w 631508"/>
                    <a:gd name="connsiteY109" fmla="*/ 143731 h 654271"/>
                    <a:gd name="connsiteX110" fmla="*/ 478727 w 631508"/>
                    <a:gd name="connsiteY110" fmla="*/ 134778 h 654271"/>
                    <a:gd name="connsiteX111" fmla="*/ 521113 w 631508"/>
                    <a:gd name="connsiteY111" fmla="*/ 92392 h 654271"/>
                    <a:gd name="connsiteX112" fmla="*/ 530066 w 631508"/>
                    <a:gd name="connsiteY112" fmla="*/ 88677 h 654271"/>
                    <a:gd name="connsiteX113" fmla="*/ 315753 w 631508"/>
                    <a:gd name="connsiteY113" fmla="*/ 0 h 654271"/>
                    <a:gd name="connsiteX114" fmla="*/ 328421 w 631508"/>
                    <a:gd name="connsiteY114" fmla="*/ 12668 h 654271"/>
                    <a:gd name="connsiteX115" fmla="*/ 328421 w 631508"/>
                    <a:gd name="connsiteY115" fmla="*/ 72580 h 654271"/>
                    <a:gd name="connsiteX116" fmla="*/ 315753 w 631508"/>
                    <a:gd name="connsiteY116" fmla="*/ 85249 h 654271"/>
                    <a:gd name="connsiteX117" fmla="*/ 303085 w 631508"/>
                    <a:gd name="connsiteY117" fmla="*/ 72580 h 654271"/>
                    <a:gd name="connsiteX118" fmla="*/ 303085 w 631508"/>
                    <a:gd name="connsiteY118" fmla="*/ 12668 h 654271"/>
                    <a:gd name="connsiteX119" fmla="*/ 315753 w 631508"/>
                    <a:gd name="connsiteY119" fmla="*/ 0 h 654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31508" h="654271">
                      <a:moveTo>
                        <a:pt x="264985" y="628935"/>
                      </a:moveTo>
                      <a:lnTo>
                        <a:pt x="366617" y="628935"/>
                      </a:lnTo>
                      <a:cubicBezTo>
                        <a:pt x="373570" y="628935"/>
                        <a:pt x="379285" y="634555"/>
                        <a:pt x="379285" y="641603"/>
                      </a:cubicBezTo>
                      <a:cubicBezTo>
                        <a:pt x="379285" y="648652"/>
                        <a:pt x="373665" y="654271"/>
                        <a:pt x="366617" y="654271"/>
                      </a:cubicBezTo>
                      <a:lnTo>
                        <a:pt x="264985" y="654271"/>
                      </a:lnTo>
                      <a:cubicBezTo>
                        <a:pt x="258032" y="654271"/>
                        <a:pt x="252317" y="648652"/>
                        <a:pt x="252317" y="641603"/>
                      </a:cubicBezTo>
                      <a:cubicBezTo>
                        <a:pt x="252317" y="634555"/>
                        <a:pt x="257937" y="628935"/>
                        <a:pt x="264985" y="628935"/>
                      </a:cubicBezTo>
                      <a:close/>
                      <a:moveTo>
                        <a:pt x="226599" y="578834"/>
                      </a:moveTo>
                      <a:lnTo>
                        <a:pt x="404907" y="578834"/>
                      </a:lnTo>
                      <a:cubicBezTo>
                        <a:pt x="411860" y="578834"/>
                        <a:pt x="417576" y="584454"/>
                        <a:pt x="417576" y="591502"/>
                      </a:cubicBezTo>
                      <a:cubicBezTo>
                        <a:pt x="417576" y="598551"/>
                        <a:pt x="411956" y="604171"/>
                        <a:pt x="404907" y="604171"/>
                      </a:cubicBezTo>
                      <a:lnTo>
                        <a:pt x="226599" y="604171"/>
                      </a:lnTo>
                      <a:cubicBezTo>
                        <a:pt x="219646" y="604171"/>
                        <a:pt x="213931" y="598551"/>
                        <a:pt x="213931" y="591502"/>
                      </a:cubicBezTo>
                      <a:cubicBezTo>
                        <a:pt x="213931" y="584454"/>
                        <a:pt x="219551" y="578834"/>
                        <a:pt x="226599" y="578834"/>
                      </a:cubicBezTo>
                      <a:close/>
                      <a:moveTo>
                        <a:pt x="530019" y="542620"/>
                      </a:moveTo>
                      <a:lnTo>
                        <a:pt x="530066" y="542639"/>
                      </a:lnTo>
                      <a:lnTo>
                        <a:pt x="529971" y="542639"/>
                      </a:lnTo>
                      <a:close/>
                      <a:moveTo>
                        <a:pt x="101393" y="542619"/>
                      </a:moveTo>
                      <a:lnTo>
                        <a:pt x="101441" y="542638"/>
                      </a:lnTo>
                      <a:lnTo>
                        <a:pt x="101346" y="542638"/>
                      </a:lnTo>
                      <a:close/>
                      <a:moveTo>
                        <a:pt x="143732" y="475011"/>
                      </a:moveTo>
                      <a:cubicBezTo>
                        <a:pt x="147161" y="475011"/>
                        <a:pt x="150304" y="476344"/>
                        <a:pt x="152686" y="478726"/>
                      </a:cubicBezTo>
                      <a:cubicBezTo>
                        <a:pt x="157639" y="483679"/>
                        <a:pt x="157639" y="491680"/>
                        <a:pt x="152686" y="496537"/>
                      </a:cubicBezTo>
                      <a:lnTo>
                        <a:pt x="110299" y="538924"/>
                      </a:lnTo>
                      <a:lnTo>
                        <a:pt x="101393" y="542619"/>
                      </a:lnTo>
                      <a:lnTo>
                        <a:pt x="92488" y="538924"/>
                      </a:lnTo>
                      <a:cubicBezTo>
                        <a:pt x="87535" y="533971"/>
                        <a:pt x="87535" y="525970"/>
                        <a:pt x="92488" y="521112"/>
                      </a:cubicBezTo>
                      <a:lnTo>
                        <a:pt x="134779" y="478726"/>
                      </a:lnTo>
                      <a:cubicBezTo>
                        <a:pt x="137160" y="476344"/>
                        <a:pt x="140303" y="475011"/>
                        <a:pt x="143732" y="475011"/>
                      </a:cubicBezTo>
                      <a:close/>
                      <a:moveTo>
                        <a:pt x="487680" y="474916"/>
                      </a:moveTo>
                      <a:cubicBezTo>
                        <a:pt x="491109" y="474916"/>
                        <a:pt x="494252" y="476250"/>
                        <a:pt x="496634" y="478631"/>
                      </a:cubicBezTo>
                      <a:lnTo>
                        <a:pt x="538925" y="521017"/>
                      </a:lnTo>
                      <a:cubicBezTo>
                        <a:pt x="541306" y="523398"/>
                        <a:pt x="542640" y="526542"/>
                        <a:pt x="542640" y="529971"/>
                      </a:cubicBezTo>
                      <a:cubicBezTo>
                        <a:pt x="542640" y="533400"/>
                        <a:pt x="541306" y="536543"/>
                        <a:pt x="538925" y="538924"/>
                      </a:cubicBezTo>
                      <a:lnTo>
                        <a:pt x="530019" y="542620"/>
                      </a:lnTo>
                      <a:lnTo>
                        <a:pt x="521113" y="538924"/>
                      </a:lnTo>
                      <a:lnTo>
                        <a:pt x="478727" y="496538"/>
                      </a:lnTo>
                      <a:cubicBezTo>
                        <a:pt x="476345" y="494157"/>
                        <a:pt x="475012" y="491013"/>
                        <a:pt x="475012" y="487584"/>
                      </a:cubicBezTo>
                      <a:cubicBezTo>
                        <a:pt x="475012" y="484155"/>
                        <a:pt x="476345" y="481012"/>
                        <a:pt x="478727" y="478631"/>
                      </a:cubicBezTo>
                      <a:cubicBezTo>
                        <a:pt x="481108" y="476250"/>
                        <a:pt x="484251" y="474916"/>
                        <a:pt x="487680" y="474916"/>
                      </a:cubicBezTo>
                      <a:close/>
                      <a:moveTo>
                        <a:pt x="558927" y="303085"/>
                      </a:moveTo>
                      <a:lnTo>
                        <a:pt x="618839" y="303085"/>
                      </a:lnTo>
                      <a:cubicBezTo>
                        <a:pt x="625793" y="303085"/>
                        <a:pt x="631508" y="308705"/>
                        <a:pt x="631508" y="315753"/>
                      </a:cubicBezTo>
                      <a:cubicBezTo>
                        <a:pt x="631508" y="322802"/>
                        <a:pt x="625888" y="328422"/>
                        <a:pt x="618839" y="328422"/>
                      </a:cubicBezTo>
                      <a:lnTo>
                        <a:pt x="558927" y="328422"/>
                      </a:lnTo>
                      <a:cubicBezTo>
                        <a:pt x="551974" y="328422"/>
                        <a:pt x="546259" y="322802"/>
                        <a:pt x="546259" y="315753"/>
                      </a:cubicBezTo>
                      <a:cubicBezTo>
                        <a:pt x="546259" y="308705"/>
                        <a:pt x="551879" y="303085"/>
                        <a:pt x="558927" y="303085"/>
                      </a:cubicBezTo>
                      <a:close/>
                      <a:moveTo>
                        <a:pt x="12668" y="303085"/>
                      </a:moveTo>
                      <a:lnTo>
                        <a:pt x="72580" y="303085"/>
                      </a:lnTo>
                      <a:cubicBezTo>
                        <a:pt x="79534" y="303085"/>
                        <a:pt x="85249" y="308705"/>
                        <a:pt x="85249" y="315753"/>
                      </a:cubicBezTo>
                      <a:cubicBezTo>
                        <a:pt x="85249" y="322802"/>
                        <a:pt x="79629" y="328422"/>
                        <a:pt x="72580" y="328422"/>
                      </a:cubicBezTo>
                      <a:lnTo>
                        <a:pt x="12668" y="328422"/>
                      </a:lnTo>
                      <a:cubicBezTo>
                        <a:pt x="5715" y="328422"/>
                        <a:pt x="0" y="322802"/>
                        <a:pt x="0" y="315753"/>
                      </a:cubicBezTo>
                      <a:cubicBezTo>
                        <a:pt x="0" y="308705"/>
                        <a:pt x="5620" y="303085"/>
                        <a:pt x="12668" y="303085"/>
                      </a:cubicBezTo>
                      <a:close/>
                      <a:moveTo>
                        <a:pt x="285368" y="201739"/>
                      </a:moveTo>
                      <a:cubicBezTo>
                        <a:pt x="290893" y="201739"/>
                        <a:pt x="295751" y="205263"/>
                        <a:pt x="297370" y="210502"/>
                      </a:cubicBezTo>
                      <a:cubicBezTo>
                        <a:pt x="299466" y="217169"/>
                        <a:pt x="295751" y="224218"/>
                        <a:pt x="289178" y="226314"/>
                      </a:cubicBezTo>
                      <a:cubicBezTo>
                        <a:pt x="253269" y="237743"/>
                        <a:pt x="225266" y="267461"/>
                        <a:pt x="215931" y="303942"/>
                      </a:cubicBezTo>
                      <a:cubicBezTo>
                        <a:pt x="214502" y="309562"/>
                        <a:pt x="209454" y="313467"/>
                        <a:pt x="203739" y="313467"/>
                      </a:cubicBezTo>
                      <a:lnTo>
                        <a:pt x="203834" y="313563"/>
                      </a:lnTo>
                      <a:cubicBezTo>
                        <a:pt x="202787" y="313563"/>
                        <a:pt x="201739" y="313467"/>
                        <a:pt x="200691" y="313181"/>
                      </a:cubicBezTo>
                      <a:cubicBezTo>
                        <a:pt x="193928" y="311467"/>
                        <a:pt x="189833" y="304609"/>
                        <a:pt x="191547" y="297846"/>
                      </a:cubicBezTo>
                      <a:cubicBezTo>
                        <a:pt x="202977" y="252984"/>
                        <a:pt x="237458" y="216407"/>
                        <a:pt x="281559" y="202310"/>
                      </a:cubicBezTo>
                      <a:cubicBezTo>
                        <a:pt x="282797" y="201930"/>
                        <a:pt x="284130" y="201739"/>
                        <a:pt x="285368" y="201739"/>
                      </a:cubicBezTo>
                      <a:close/>
                      <a:moveTo>
                        <a:pt x="315754" y="149732"/>
                      </a:moveTo>
                      <a:cubicBezTo>
                        <a:pt x="222980" y="149732"/>
                        <a:pt x="147447" y="222694"/>
                        <a:pt x="147447" y="312419"/>
                      </a:cubicBezTo>
                      <a:cubicBezTo>
                        <a:pt x="147447" y="358806"/>
                        <a:pt x="168021" y="403002"/>
                        <a:pt x="203835" y="433959"/>
                      </a:cubicBezTo>
                      <a:cubicBezTo>
                        <a:pt x="209074" y="438530"/>
                        <a:pt x="254889" y="479774"/>
                        <a:pt x="256604" y="524922"/>
                      </a:cubicBezTo>
                      <a:lnTo>
                        <a:pt x="256794" y="528827"/>
                      </a:lnTo>
                      <a:lnTo>
                        <a:pt x="374714" y="528827"/>
                      </a:lnTo>
                      <a:lnTo>
                        <a:pt x="374714" y="524922"/>
                      </a:lnTo>
                      <a:cubicBezTo>
                        <a:pt x="376619" y="476630"/>
                        <a:pt x="425767" y="435482"/>
                        <a:pt x="427863" y="433768"/>
                      </a:cubicBezTo>
                      <a:cubicBezTo>
                        <a:pt x="463582" y="403002"/>
                        <a:pt x="484061" y="358806"/>
                        <a:pt x="484061" y="312419"/>
                      </a:cubicBezTo>
                      <a:cubicBezTo>
                        <a:pt x="484061" y="222694"/>
                        <a:pt x="408527" y="149732"/>
                        <a:pt x="315754" y="149732"/>
                      </a:cubicBezTo>
                      <a:close/>
                      <a:moveTo>
                        <a:pt x="315849" y="124396"/>
                      </a:moveTo>
                      <a:cubicBezTo>
                        <a:pt x="422624" y="124396"/>
                        <a:pt x="509397" y="208692"/>
                        <a:pt x="509397" y="312324"/>
                      </a:cubicBezTo>
                      <a:cubicBezTo>
                        <a:pt x="509397" y="366045"/>
                        <a:pt x="485680" y="417290"/>
                        <a:pt x="444246" y="452913"/>
                      </a:cubicBezTo>
                      <a:cubicBezTo>
                        <a:pt x="429863" y="464819"/>
                        <a:pt x="402050" y="495109"/>
                        <a:pt x="400240" y="524351"/>
                      </a:cubicBezTo>
                      <a:lnTo>
                        <a:pt x="399955" y="528637"/>
                      </a:lnTo>
                      <a:lnTo>
                        <a:pt x="404241" y="528637"/>
                      </a:lnTo>
                      <a:cubicBezTo>
                        <a:pt x="411956" y="528637"/>
                        <a:pt x="417671" y="534257"/>
                        <a:pt x="417671" y="541305"/>
                      </a:cubicBezTo>
                      <a:cubicBezTo>
                        <a:pt x="417671" y="548354"/>
                        <a:pt x="412051" y="553973"/>
                        <a:pt x="405003" y="553973"/>
                      </a:cubicBezTo>
                      <a:lnTo>
                        <a:pt x="226695" y="553973"/>
                      </a:lnTo>
                      <a:lnTo>
                        <a:pt x="226600" y="554069"/>
                      </a:lnTo>
                      <a:cubicBezTo>
                        <a:pt x="219647" y="554069"/>
                        <a:pt x="213931" y="548449"/>
                        <a:pt x="213931" y="541401"/>
                      </a:cubicBezTo>
                      <a:cubicBezTo>
                        <a:pt x="213931" y="534352"/>
                        <a:pt x="219551" y="528732"/>
                        <a:pt x="226600" y="528732"/>
                      </a:cubicBezTo>
                      <a:lnTo>
                        <a:pt x="230981" y="528732"/>
                      </a:lnTo>
                      <a:lnTo>
                        <a:pt x="231457" y="524351"/>
                      </a:lnTo>
                      <a:cubicBezTo>
                        <a:pt x="229457" y="495680"/>
                        <a:pt x="198977" y="463010"/>
                        <a:pt x="187357" y="452913"/>
                      </a:cubicBezTo>
                      <a:cubicBezTo>
                        <a:pt x="146018" y="417290"/>
                        <a:pt x="122301" y="366045"/>
                        <a:pt x="122301" y="312324"/>
                      </a:cubicBezTo>
                      <a:cubicBezTo>
                        <a:pt x="122301" y="208692"/>
                        <a:pt x="209074" y="124396"/>
                        <a:pt x="315849" y="124396"/>
                      </a:cubicBezTo>
                      <a:close/>
                      <a:moveTo>
                        <a:pt x="101536" y="88772"/>
                      </a:moveTo>
                      <a:cubicBezTo>
                        <a:pt x="104965" y="88772"/>
                        <a:pt x="108109" y="90105"/>
                        <a:pt x="110490" y="92487"/>
                      </a:cubicBezTo>
                      <a:lnTo>
                        <a:pt x="152876" y="134873"/>
                      </a:lnTo>
                      <a:cubicBezTo>
                        <a:pt x="157829" y="139826"/>
                        <a:pt x="157829" y="147827"/>
                        <a:pt x="152876" y="152685"/>
                      </a:cubicBezTo>
                      <a:cubicBezTo>
                        <a:pt x="150495" y="155066"/>
                        <a:pt x="147352" y="156400"/>
                        <a:pt x="143922" y="156400"/>
                      </a:cubicBezTo>
                      <a:lnTo>
                        <a:pt x="143827" y="156400"/>
                      </a:lnTo>
                      <a:cubicBezTo>
                        <a:pt x="140494" y="156400"/>
                        <a:pt x="137255" y="155066"/>
                        <a:pt x="134874" y="152685"/>
                      </a:cubicBezTo>
                      <a:lnTo>
                        <a:pt x="92583" y="110298"/>
                      </a:lnTo>
                      <a:cubicBezTo>
                        <a:pt x="87630" y="105346"/>
                        <a:pt x="87630" y="97344"/>
                        <a:pt x="92583" y="92487"/>
                      </a:cubicBezTo>
                      <a:cubicBezTo>
                        <a:pt x="94964" y="90105"/>
                        <a:pt x="98107" y="88772"/>
                        <a:pt x="101536" y="88772"/>
                      </a:cubicBezTo>
                      <a:close/>
                      <a:moveTo>
                        <a:pt x="530066" y="88677"/>
                      </a:moveTo>
                      <a:cubicBezTo>
                        <a:pt x="533495" y="88677"/>
                        <a:pt x="536639" y="90010"/>
                        <a:pt x="539020" y="92392"/>
                      </a:cubicBezTo>
                      <a:cubicBezTo>
                        <a:pt x="541401" y="94773"/>
                        <a:pt x="542735" y="97916"/>
                        <a:pt x="542735" y="101345"/>
                      </a:cubicBezTo>
                      <a:cubicBezTo>
                        <a:pt x="542735" y="104774"/>
                        <a:pt x="541401" y="107917"/>
                        <a:pt x="539020" y="110299"/>
                      </a:cubicBezTo>
                      <a:lnTo>
                        <a:pt x="496729" y="152685"/>
                      </a:lnTo>
                      <a:cubicBezTo>
                        <a:pt x="494348" y="155066"/>
                        <a:pt x="491205" y="156400"/>
                        <a:pt x="487775" y="156400"/>
                      </a:cubicBezTo>
                      <a:lnTo>
                        <a:pt x="487680" y="156400"/>
                      </a:lnTo>
                      <a:cubicBezTo>
                        <a:pt x="484347" y="156400"/>
                        <a:pt x="481108" y="155066"/>
                        <a:pt x="478727" y="152685"/>
                      </a:cubicBezTo>
                      <a:cubicBezTo>
                        <a:pt x="476345" y="150304"/>
                        <a:pt x="475012" y="147160"/>
                        <a:pt x="475012" y="143731"/>
                      </a:cubicBezTo>
                      <a:cubicBezTo>
                        <a:pt x="475012" y="140302"/>
                        <a:pt x="476345" y="137159"/>
                        <a:pt x="478727" y="134778"/>
                      </a:cubicBezTo>
                      <a:lnTo>
                        <a:pt x="521113" y="92392"/>
                      </a:lnTo>
                      <a:cubicBezTo>
                        <a:pt x="523494" y="90010"/>
                        <a:pt x="526638" y="88677"/>
                        <a:pt x="530066" y="88677"/>
                      </a:cubicBezTo>
                      <a:close/>
                      <a:moveTo>
                        <a:pt x="315753" y="0"/>
                      </a:moveTo>
                      <a:cubicBezTo>
                        <a:pt x="322802" y="0"/>
                        <a:pt x="328421" y="5620"/>
                        <a:pt x="328421" y="12668"/>
                      </a:cubicBezTo>
                      <a:lnTo>
                        <a:pt x="328421" y="72580"/>
                      </a:lnTo>
                      <a:cubicBezTo>
                        <a:pt x="328421" y="79534"/>
                        <a:pt x="322802" y="85249"/>
                        <a:pt x="315753" y="85249"/>
                      </a:cubicBezTo>
                      <a:cubicBezTo>
                        <a:pt x="308800" y="85249"/>
                        <a:pt x="303085" y="79629"/>
                        <a:pt x="303085" y="72580"/>
                      </a:cubicBezTo>
                      <a:lnTo>
                        <a:pt x="303085" y="12668"/>
                      </a:lnTo>
                      <a:cubicBezTo>
                        <a:pt x="303085" y="5715"/>
                        <a:pt x="308705" y="0"/>
                        <a:pt x="31575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720B06BD-6E29-66FD-0EE5-CD0178F5A7DC}"/>
                  </a:ext>
                </a:extLst>
              </p:cNvPr>
              <p:cNvGrpSpPr/>
              <p:nvPr/>
            </p:nvGrpSpPr>
            <p:grpSpPr>
              <a:xfrm>
                <a:off x="7330441" y="3567939"/>
                <a:ext cx="1155600" cy="1155600"/>
                <a:chOff x="7330441" y="3567939"/>
                <a:chExt cx="1155600" cy="1155600"/>
              </a:xfrm>
            </p:grpSpPr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64E4A27B-4183-E677-8652-F85247D8796E}"/>
                    </a:ext>
                  </a:extLst>
                </p:cNvPr>
                <p:cNvSpPr/>
                <p:nvPr/>
              </p:nvSpPr>
              <p:spPr>
                <a:xfrm>
                  <a:off x="7330441" y="3567939"/>
                  <a:ext cx="1155600" cy="1155600"/>
                </a:xfrm>
                <a:prstGeom prst="ellipse">
                  <a:avLst/>
                </a:prstGeom>
                <a:solidFill>
                  <a:srgbClr val="48D7B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0" name="자유형: 도형 109">
                  <a:extLst>
                    <a:ext uri="{FF2B5EF4-FFF2-40B4-BE49-F238E27FC236}">
                      <a16:creationId xmlns:a16="http://schemas.microsoft.com/office/drawing/2014/main" id="{442EFD3C-8881-A102-9176-36E81EE1CD43}"/>
                    </a:ext>
                  </a:extLst>
                </p:cNvPr>
                <p:cNvSpPr/>
                <p:nvPr/>
              </p:nvSpPr>
              <p:spPr>
                <a:xfrm>
                  <a:off x="7330441" y="3770639"/>
                  <a:ext cx="634014" cy="937025"/>
                </a:xfrm>
                <a:custGeom>
                  <a:avLst/>
                  <a:gdLst>
                    <a:gd name="connsiteX0" fmla="*/ 156686 w 222218"/>
                    <a:gd name="connsiteY0" fmla="*/ 328422 h 328421"/>
                    <a:gd name="connsiteX1" fmla="*/ 222218 w 222218"/>
                    <a:gd name="connsiteY1" fmla="*/ 126587 h 328421"/>
                    <a:gd name="connsiteX2" fmla="*/ 48006 w 222218"/>
                    <a:gd name="connsiteY2" fmla="*/ 0 h 328421"/>
                    <a:gd name="connsiteX3" fmla="*/ 0 w 222218"/>
                    <a:gd name="connsiteY3" fmla="*/ 130969 h 328421"/>
                    <a:gd name="connsiteX4" fmla="*/ 156591 w 222218"/>
                    <a:gd name="connsiteY4" fmla="*/ 328422 h 328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218" h="328421">
                      <a:moveTo>
                        <a:pt x="156686" y="328422"/>
                      </a:moveTo>
                      <a:lnTo>
                        <a:pt x="222218" y="126587"/>
                      </a:lnTo>
                      <a:lnTo>
                        <a:pt x="48006" y="0"/>
                      </a:lnTo>
                      <a:cubicBezTo>
                        <a:pt x="18097" y="35338"/>
                        <a:pt x="0" y="81058"/>
                        <a:pt x="0" y="130969"/>
                      </a:cubicBezTo>
                      <a:cubicBezTo>
                        <a:pt x="0" y="227076"/>
                        <a:pt x="66865" y="307562"/>
                        <a:pt x="156591" y="328422"/>
                      </a:cubicBezTo>
                      <a:close/>
                    </a:path>
                  </a:pathLst>
                </a:custGeom>
                <a:solidFill>
                  <a:srgbClr val="2AC099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033944F0-8352-BD6E-7829-952C5FD30866}"/>
                    </a:ext>
                  </a:extLst>
                </p:cNvPr>
                <p:cNvSpPr txBox="1"/>
                <p:nvPr/>
              </p:nvSpPr>
              <p:spPr>
                <a:xfrm>
                  <a:off x="8050291" y="3941184"/>
                  <a:ext cx="28854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정보</a:t>
                  </a:r>
                  <a:endPara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처리</a:t>
                  </a:r>
                </a:p>
              </p:txBody>
            </p:sp>
            <p:sp>
              <p:nvSpPr>
                <p:cNvPr id="112" name="자유형: 도형 111">
                  <a:extLst>
                    <a:ext uri="{FF2B5EF4-FFF2-40B4-BE49-F238E27FC236}">
                      <a16:creationId xmlns:a16="http://schemas.microsoft.com/office/drawing/2014/main" id="{3117BDE7-8266-59B2-B231-19A4A4C6ECE3}"/>
                    </a:ext>
                  </a:extLst>
                </p:cNvPr>
                <p:cNvSpPr/>
                <p:nvPr/>
              </p:nvSpPr>
              <p:spPr>
                <a:xfrm>
                  <a:off x="7475864" y="4098604"/>
                  <a:ext cx="343169" cy="281095"/>
                </a:xfrm>
                <a:custGeom>
                  <a:avLst/>
                  <a:gdLst>
                    <a:gd name="connsiteX0" fmla="*/ 309797 w 735616"/>
                    <a:gd name="connsiteY0" fmla="*/ 477298 h 602552"/>
                    <a:gd name="connsiteX1" fmla="*/ 308274 w 735616"/>
                    <a:gd name="connsiteY1" fmla="*/ 494087 h 602552"/>
                    <a:gd name="connsiteX2" fmla="*/ 251460 w 735616"/>
                    <a:gd name="connsiteY2" fmla="*/ 551498 h 602552"/>
                    <a:gd name="connsiteX3" fmla="*/ 196119 w 735616"/>
                    <a:gd name="connsiteY3" fmla="*/ 551498 h 602552"/>
                    <a:gd name="connsiteX4" fmla="*/ 183547 w 735616"/>
                    <a:gd name="connsiteY4" fmla="*/ 564071 h 602552"/>
                    <a:gd name="connsiteX5" fmla="*/ 183547 w 735616"/>
                    <a:gd name="connsiteY5" fmla="*/ 578739 h 602552"/>
                    <a:gd name="connsiteX6" fmla="*/ 552069 w 735616"/>
                    <a:gd name="connsiteY6" fmla="*/ 578739 h 602552"/>
                    <a:gd name="connsiteX7" fmla="*/ 552069 w 735616"/>
                    <a:gd name="connsiteY7" fmla="*/ 564071 h 602552"/>
                    <a:gd name="connsiteX8" fmla="*/ 539496 w 735616"/>
                    <a:gd name="connsiteY8" fmla="*/ 551498 h 602552"/>
                    <a:gd name="connsiteX9" fmla="*/ 484155 w 735616"/>
                    <a:gd name="connsiteY9" fmla="*/ 551498 h 602552"/>
                    <a:gd name="connsiteX10" fmla="*/ 427341 w 735616"/>
                    <a:gd name="connsiteY10" fmla="*/ 494114 h 602552"/>
                    <a:gd name="connsiteX11" fmla="*/ 425817 w 735616"/>
                    <a:gd name="connsiteY11" fmla="*/ 477298 h 602552"/>
                    <a:gd name="connsiteX12" fmla="*/ 23813 w 735616"/>
                    <a:gd name="connsiteY12" fmla="*/ 415290 h 602552"/>
                    <a:gd name="connsiteX13" fmla="*/ 23813 w 735616"/>
                    <a:gd name="connsiteY13" fmla="*/ 437293 h 602552"/>
                    <a:gd name="connsiteX14" fmla="*/ 40005 w 735616"/>
                    <a:gd name="connsiteY14" fmla="*/ 453580 h 602552"/>
                    <a:gd name="connsiteX15" fmla="*/ 695611 w 735616"/>
                    <a:gd name="connsiteY15" fmla="*/ 453580 h 602552"/>
                    <a:gd name="connsiteX16" fmla="*/ 711803 w 735616"/>
                    <a:gd name="connsiteY16" fmla="*/ 437293 h 602552"/>
                    <a:gd name="connsiteX17" fmla="*/ 711803 w 735616"/>
                    <a:gd name="connsiteY17" fmla="*/ 415290 h 602552"/>
                    <a:gd name="connsiteX18" fmla="*/ 190690 w 735616"/>
                    <a:gd name="connsiteY18" fmla="*/ 263938 h 602552"/>
                    <a:gd name="connsiteX19" fmla="*/ 259365 w 735616"/>
                    <a:gd name="connsiteY19" fmla="*/ 263938 h 602552"/>
                    <a:gd name="connsiteX20" fmla="*/ 259365 w 735616"/>
                    <a:gd name="connsiteY20" fmla="*/ 332328 h 602552"/>
                    <a:gd name="connsiteX21" fmla="*/ 190690 w 735616"/>
                    <a:gd name="connsiteY21" fmla="*/ 332328 h 602552"/>
                    <a:gd name="connsiteX22" fmla="*/ 476250 w 735616"/>
                    <a:gd name="connsiteY22" fmla="*/ 226314 h 602552"/>
                    <a:gd name="connsiteX23" fmla="*/ 544925 w 735616"/>
                    <a:gd name="connsiteY23" fmla="*/ 226314 h 602552"/>
                    <a:gd name="connsiteX24" fmla="*/ 544925 w 735616"/>
                    <a:gd name="connsiteY24" fmla="*/ 332327 h 602552"/>
                    <a:gd name="connsiteX25" fmla="*/ 476250 w 735616"/>
                    <a:gd name="connsiteY25" fmla="*/ 332327 h 602552"/>
                    <a:gd name="connsiteX26" fmla="*/ 285845 w 735616"/>
                    <a:gd name="connsiteY26" fmla="*/ 182595 h 602552"/>
                    <a:gd name="connsiteX27" fmla="*/ 354520 w 735616"/>
                    <a:gd name="connsiteY27" fmla="*/ 182595 h 602552"/>
                    <a:gd name="connsiteX28" fmla="*/ 354520 w 735616"/>
                    <a:gd name="connsiteY28" fmla="*/ 332328 h 602552"/>
                    <a:gd name="connsiteX29" fmla="*/ 285845 w 735616"/>
                    <a:gd name="connsiteY29" fmla="*/ 332328 h 602552"/>
                    <a:gd name="connsiteX30" fmla="*/ 381000 w 735616"/>
                    <a:gd name="connsiteY30" fmla="*/ 142875 h 602552"/>
                    <a:gd name="connsiteX31" fmla="*/ 449675 w 735616"/>
                    <a:gd name="connsiteY31" fmla="*/ 142875 h 602552"/>
                    <a:gd name="connsiteX32" fmla="*/ 449675 w 735616"/>
                    <a:gd name="connsiteY32" fmla="*/ 332327 h 602552"/>
                    <a:gd name="connsiteX33" fmla="*/ 381000 w 735616"/>
                    <a:gd name="connsiteY33" fmla="*/ 332327 h 602552"/>
                    <a:gd name="connsiteX34" fmla="*/ 23813 w 735616"/>
                    <a:gd name="connsiteY34" fmla="*/ 81153 h 602552"/>
                    <a:gd name="connsiteX35" fmla="*/ 23813 w 735616"/>
                    <a:gd name="connsiteY35" fmla="*/ 396240 h 602552"/>
                    <a:gd name="connsiteX36" fmla="*/ 711803 w 735616"/>
                    <a:gd name="connsiteY36" fmla="*/ 396240 h 602552"/>
                    <a:gd name="connsiteX37" fmla="*/ 711803 w 735616"/>
                    <a:gd name="connsiteY37" fmla="*/ 81153 h 602552"/>
                    <a:gd name="connsiteX38" fmla="*/ 40005 w 735616"/>
                    <a:gd name="connsiteY38" fmla="*/ 23908 h 602552"/>
                    <a:gd name="connsiteX39" fmla="*/ 23813 w 735616"/>
                    <a:gd name="connsiteY39" fmla="*/ 40196 h 602552"/>
                    <a:gd name="connsiteX40" fmla="*/ 23813 w 735616"/>
                    <a:gd name="connsiteY40" fmla="*/ 62103 h 602552"/>
                    <a:gd name="connsiteX41" fmla="*/ 711803 w 735616"/>
                    <a:gd name="connsiteY41" fmla="*/ 62103 h 602552"/>
                    <a:gd name="connsiteX42" fmla="*/ 711803 w 735616"/>
                    <a:gd name="connsiteY42" fmla="*/ 40196 h 602552"/>
                    <a:gd name="connsiteX43" fmla="*/ 695611 w 735616"/>
                    <a:gd name="connsiteY43" fmla="*/ 23908 h 602552"/>
                    <a:gd name="connsiteX44" fmla="*/ 40005 w 735616"/>
                    <a:gd name="connsiteY44" fmla="*/ 0 h 602552"/>
                    <a:gd name="connsiteX45" fmla="*/ 695611 w 735616"/>
                    <a:gd name="connsiteY45" fmla="*/ 0 h 602552"/>
                    <a:gd name="connsiteX46" fmla="*/ 735616 w 735616"/>
                    <a:gd name="connsiteY46" fmla="*/ 40100 h 602552"/>
                    <a:gd name="connsiteX47" fmla="*/ 735616 w 735616"/>
                    <a:gd name="connsiteY47" fmla="*/ 437197 h 602552"/>
                    <a:gd name="connsiteX48" fmla="*/ 695611 w 735616"/>
                    <a:gd name="connsiteY48" fmla="*/ 477298 h 602552"/>
                    <a:gd name="connsiteX49" fmla="*/ 450255 w 735616"/>
                    <a:gd name="connsiteY49" fmla="*/ 477298 h 602552"/>
                    <a:gd name="connsiteX50" fmla="*/ 453686 w 735616"/>
                    <a:gd name="connsiteY50" fmla="*/ 500575 h 602552"/>
                    <a:gd name="connsiteX51" fmla="*/ 484346 w 735616"/>
                    <a:gd name="connsiteY51" fmla="*/ 527685 h 602552"/>
                    <a:gd name="connsiteX52" fmla="*/ 539496 w 735616"/>
                    <a:gd name="connsiteY52" fmla="*/ 527685 h 602552"/>
                    <a:gd name="connsiteX53" fmla="*/ 575881 w 735616"/>
                    <a:gd name="connsiteY53" fmla="*/ 564071 h 602552"/>
                    <a:gd name="connsiteX54" fmla="*/ 575881 w 735616"/>
                    <a:gd name="connsiteY54" fmla="*/ 602552 h 602552"/>
                    <a:gd name="connsiteX55" fmla="*/ 159734 w 735616"/>
                    <a:gd name="connsiteY55" fmla="*/ 602552 h 602552"/>
                    <a:gd name="connsiteX56" fmla="*/ 159734 w 735616"/>
                    <a:gd name="connsiteY56" fmla="*/ 564071 h 602552"/>
                    <a:gd name="connsiteX57" fmla="*/ 196119 w 735616"/>
                    <a:gd name="connsiteY57" fmla="*/ 527685 h 602552"/>
                    <a:gd name="connsiteX58" fmla="*/ 251460 w 735616"/>
                    <a:gd name="connsiteY58" fmla="*/ 527685 h 602552"/>
                    <a:gd name="connsiteX59" fmla="*/ 281932 w 735616"/>
                    <a:gd name="connsiteY59" fmla="*/ 500588 h 602552"/>
                    <a:gd name="connsiteX60" fmla="*/ 285361 w 735616"/>
                    <a:gd name="connsiteY60" fmla="*/ 477298 h 602552"/>
                    <a:gd name="connsiteX61" fmla="*/ 40005 w 735616"/>
                    <a:gd name="connsiteY61" fmla="*/ 477298 h 602552"/>
                    <a:gd name="connsiteX62" fmla="*/ 0 w 735616"/>
                    <a:gd name="connsiteY62" fmla="*/ 437197 h 602552"/>
                    <a:gd name="connsiteX63" fmla="*/ 0 w 735616"/>
                    <a:gd name="connsiteY63" fmla="*/ 40100 h 602552"/>
                    <a:gd name="connsiteX64" fmla="*/ 40005 w 735616"/>
                    <a:gd name="connsiteY64" fmla="*/ 0 h 602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735616" h="602552">
                      <a:moveTo>
                        <a:pt x="309797" y="477298"/>
                      </a:moveTo>
                      <a:lnTo>
                        <a:pt x="308274" y="494087"/>
                      </a:lnTo>
                      <a:cubicBezTo>
                        <a:pt x="297017" y="550696"/>
                        <a:pt x="251960" y="551498"/>
                        <a:pt x="251460" y="551498"/>
                      </a:cubicBezTo>
                      <a:lnTo>
                        <a:pt x="196119" y="551498"/>
                      </a:lnTo>
                      <a:cubicBezTo>
                        <a:pt x="189166" y="551498"/>
                        <a:pt x="183547" y="557118"/>
                        <a:pt x="183547" y="564071"/>
                      </a:cubicBezTo>
                      <a:lnTo>
                        <a:pt x="183547" y="578739"/>
                      </a:lnTo>
                      <a:lnTo>
                        <a:pt x="552069" y="578739"/>
                      </a:lnTo>
                      <a:lnTo>
                        <a:pt x="552069" y="564071"/>
                      </a:lnTo>
                      <a:cubicBezTo>
                        <a:pt x="552069" y="557118"/>
                        <a:pt x="546449" y="551498"/>
                        <a:pt x="539496" y="551498"/>
                      </a:cubicBezTo>
                      <a:lnTo>
                        <a:pt x="484155" y="551498"/>
                      </a:lnTo>
                      <a:cubicBezTo>
                        <a:pt x="483655" y="551498"/>
                        <a:pt x="438598" y="550768"/>
                        <a:pt x="427341" y="494114"/>
                      </a:cubicBezTo>
                      <a:lnTo>
                        <a:pt x="425817" y="477298"/>
                      </a:lnTo>
                      <a:close/>
                      <a:moveTo>
                        <a:pt x="23813" y="415290"/>
                      </a:moveTo>
                      <a:lnTo>
                        <a:pt x="23813" y="437293"/>
                      </a:lnTo>
                      <a:cubicBezTo>
                        <a:pt x="23813" y="446246"/>
                        <a:pt x="31052" y="453580"/>
                        <a:pt x="40005" y="453580"/>
                      </a:cubicBezTo>
                      <a:lnTo>
                        <a:pt x="695611" y="453580"/>
                      </a:lnTo>
                      <a:cubicBezTo>
                        <a:pt x="704564" y="453580"/>
                        <a:pt x="711803" y="446342"/>
                        <a:pt x="711803" y="437293"/>
                      </a:cubicBezTo>
                      <a:lnTo>
                        <a:pt x="711803" y="415290"/>
                      </a:lnTo>
                      <a:close/>
                      <a:moveTo>
                        <a:pt x="190690" y="263938"/>
                      </a:moveTo>
                      <a:lnTo>
                        <a:pt x="259365" y="263938"/>
                      </a:lnTo>
                      <a:lnTo>
                        <a:pt x="259365" y="332328"/>
                      </a:lnTo>
                      <a:lnTo>
                        <a:pt x="190690" y="332328"/>
                      </a:lnTo>
                      <a:close/>
                      <a:moveTo>
                        <a:pt x="476250" y="226314"/>
                      </a:moveTo>
                      <a:lnTo>
                        <a:pt x="544925" y="226314"/>
                      </a:lnTo>
                      <a:lnTo>
                        <a:pt x="544925" y="332327"/>
                      </a:lnTo>
                      <a:lnTo>
                        <a:pt x="476250" y="332327"/>
                      </a:lnTo>
                      <a:close/>
                      <a:moveTo>
                        <a:pt x="285845" y="182595"/>
                      </a:moveTo>
                      <a:lnTo>
                        <a:pt x="354520" y="182595"/>
                      </a:lnTo>
                      <a:lnTo>
                        <a:pt x="354520" y="332328"/>
                      </a:lnTo>
                      <a:lnTo>
                        <a:pt x="285845" y="332328"/>
                      </a:lnTo>
                      <a:close/>
                      <a:moveTo>
                        <a:pt x="381000" y="142875"/>
                      </a:moveTo>
                      <a:lnTo>
                        <a:pt x="449675" y="142875"/>
                      </a:lnTo>
                      <a:lnTo>
                        <a:pt x="449675" y="332327"/>
                      </a:lnTo>
                      <a:lnTo>
                        <a:pt x="381000" y="332327"/>
                      </a:lnTo>
                      <a:close/>
                      <a:moveTo>
                        <a:pt x="23813" y="81153"/>
                      </a:moveTo>
                      <a:lnTo>
                        <a:pt x="23813" y="396240"/>
                      </a:lnTo>
                      <a:lnTo>
                        <a:pt x="711803" y="396240"/>
                      </a:lnTo>
                      <a:lnTo>
                        <a:pt x="711803" y="81153"/>
                      </a:lnTo>
                      <a:close/>
                      <a:moveTo>
                        <a:pt x="40005" y="23908"/>
                      </a:moveTo>
                      <a:cubicBezTo>
                        <a:pt x="31052" y="23908"/>
                        <a:pt x="23813" y="31147"/>
                        <a:pt x="23813" y="40196"/>
                      </a:cubicBezTo>
                      <a:lnTo>
                        <a:pt x="23813" y="62103"/>
                      </a:lnTo>
                      <a:lnTo>
                        <a:pt x="711803" y="62103"/>
                      </a:lnTo>
                      <a:lnTo>
                        <a:pt x="711803" y="40196"/>
                      </a:lnTo>
                      <a:cubicBezTo>
                        <a:pt x="711803" y="31242"/>
                        <a:pt x="704564" y="23908"/>
                        <a:pt x="695611" y="23908"/>
                      </a:cubicBezTo>
                      <a:close/>
                      <a:moveTo>
                        <a:pt x="40005" y="0"/>
                      </a:moveTo>
                      <a:lnTo>
                        <a:pt x="695611" y="0"/>
                      </a:lnTo>
                      <a:cubicBezTo>
                        <a:pt x="717709" y="0"/>
                        <a:pt x="735616" y="18002"/>
                        <a:pt x="735616" y="40100"/>
                      </a:cubicBezTo>
                      <a:lnTo>
                        <a:pt x="735616" y="437197"/>
                      </a:lnTo>
                      <a:cubicBezTo>
                        <a:pt x="735616" y="459296"/>
                        <a:pt x="717614" y="477298"/>
                        <a:pt x="695611" y="477298"/>
                      </a:cubicBezTo>
                      <a:lnTo>
                        <a:pt x="450255" y="477298"/>
                      </a:lnTo>
                      <a:lnTo>
                        <a:pt x="453686" y="500575"/>
                      </a:lnTo>
                      <a:cubicBezTo>
                        <a:pt x="462861" y="526060"/>
                        <a:pt x="481560" y="527543"/>
                        <a:pt x="484346" y="527685"/>
                      </a:cubicBezTo>
                      <a:lnTo>
                        <a:pt x="539496" y="527685"/>
                      </a:lnTo>
                      <a:cubicBezTo>
                        <a:pt x="559498" y="527685"/>
                        <a:pt x="575881" y="543973"/>
                        <a:pt x="575881" y="564071"/>
                      </a:cubicBezTo>
                      <a:lnTo>
                        <a:pt x="575881" y="602552"/>
                      </a:lnTo>
                      <a:lnTo>
                        <a:pt x="159734" y="602552"/>
                      </a:lnTo>
                      <a:lnTo>
                        <a:pt x="159734" y="564071"/>
                      </a:lnTo>
                      <a:cubicBezTo>
                        <a:pt x="159734" y="543973"/>
                        <a:pt x="176022" y="527685"/>
                        <a:pt x="196119" y="527685"/>
                      </a:cubicBezTo>
                      <a:lnTo>
                        <a:pt x="251460" y="527685"/>
                      </a:lnTo>
                      <a:cubicBezTo>
                        <a:pt x="254103" y="527614"/>
                        <a:pt x="272766" y="526096"/>
                        <a:pt x="281932" y="500588"/>
                      </a:cubicBezTo>
                      <a:lnTo>
                        <a:pt x="285361" y="477298"/>
                      </a:lnTo>
                      <a:lnTo>
                        <a:pt x="40005" y="477298"/>
                      </a:lnTo>
                      <a:cubicBezTo>
                        <a:pt x="17907" y="477298"/>
                        <a:pt x="0" y="459296"/>
                        <a:pt x="0" y="437197"/>
                      </a:cubicBezTo>
                      <a:lnTo>
                        <a:pt x="0" y="40100"/>
                      </a:lnTo>
                      <a:cubicBezTo>
                        <a:pt x="0" y="18002"/>
                        <a:pt x="18002" y="0"/>
                        <a:pt x="4000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C96469C1-B4DD-5842-C7CF-E0B69E7AF6CF}"/>
                  </a:ext>
                </a:extLst>
              </p:cNvPr>
              <p:cNvGrpSpPr/>
              <p:nvPr/>
            </p:nvGrpSpPr>
            <p:grpSpPr>
              <a:xfrm>
                <a:off x="5671633" y="4771108"/>
                <a:ext cx="1156336" cy="1155600"/>
                <a:chOff x="5671633" y="4771108"/>
                <a:chExt cx="1156336" cy="1155600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4DA93A88-8A13-582E-8F87-90FD02DF4EED}"/>
                    </a:ext>
                  </a:extLst>
                </p:cNvPr>
                <p:cNvSpPr/>
                <p:nvPr/>
              </p:nvSpPr>
              <p:spPr>
                <a:xfrm>
                  <a:off x="5671633" y="4771108"/>
                  <a:ext cx="1155600" cy="1155600"/>
                </a:xfrm>
                <a:prstGeom prst="ellipse">
                  <a:avLst/>
                </a:prstGeom>
                <a:solidFill>
                  <a:srgbClr val="F69390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EFBC5CD1-1095-3DF6-B61F-AA15C454754F}"/>
                    </a:ext>
                  </a:extLst>
                </p:cNvPr>
                <p:cNvSpPr/>
                <p:nvPr/>
              </p:nvSpPr>
              <p:spPr>
                <a:xfrm>
                  <a:off x="6025193" y="4771353"/>
                  <a:ext cx="802776" cy="631295"/>
                </a:xfrm>
                <a:custGeom>
                  <a:avLst/>
                  <a:gdLst>
                    <a:gd name="connsiteX0" fmla="*/ 78772 w 281368"/>
                    <a:gd name="connsiteY0" fmla="*/ 0 h 221265"/>
                    <a:gd name="connsiteX1" fmla="*/ 0 w 281368"/>
                    <a:gd name="connsiteY1" fmla="*/ 15907 h 221265"/>
                    <a:gd name="connsiteX2" fmla="*/ 66675 w 281368"/>
                    <a:gd name="connsiteY2" fmla="*/ 221266 h 221265"/>
                    <a:gd name="connsiteX3" fmla="*/ 280511 w 281368"/>
                    <a:gd name="connsiteY3" fmla="*/ 221266 h 221265"/>
                    <a:gd name="connsiteX4" fmla="*/ 281369 w 281368"/>
                    <a:gd name="connsiteY4" fmla="*/ 202787 h 221265"/>
                    <a:gd name="connsiteX5" fmla="*/ 78676 w 281368"/>
                    <a:gd name="connsiteY5" fmla="*/ 95 h 221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1368" h="221265">
                      <a:moveTo>
                        <a:pt x="78772" y="0"/>
                      </a:moveTo>
                      <a:cubicBezTo>
                        <a:pt x="50864" y="0"/>
                        <a:pt x="24194" y="5620"/>
                        <a:pt x="0" y="15907"/>
                      </a:cubicBezTo>
                      <a:lnTo>
                        <a:pt x="66675" y="221266"/>
                      </a:lnTo>
                      <a:lnTo>
                        <a:pt x="280511" y="221266"/>
                      </a:lnTo>
                      <a:cubicBezTo>
                        <a:pt x="281083" y="215170"/>
                        <a:pt x="281369" y="208979"/>
                        <a:pt x="281369" y="202787"/>
                      </a:cubicBezTo>
                      <a:cubicBezTo>
                        <a:pt x="281369" y="90869"/>
                        <a:pt x="190595" y="95"/>
                        <a:pt x="78676" y="95"/>
                      </a:cubicBezTo>
                      <a:close/>
                    </a:path>
                  </a:pathLst>
                </a:custGeom>
                <a:solidFill>
                  <a:srgbClr val="F26E6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FB9BDA39-9E49-53C6-DCCB-68D005B1F6AD}"/>
                    </a:ext>
                  </a:extLst>
                </p:cNvPr>
                <p:cNvSpPr txBox="1"/>
                <p:nvPr/>
              </p:nvSpPr>
              <p:spPr>
                <a:xfrm>
                  <a:off x="5914604" y="5479629"/>
                  <a:ext cx="57708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의사소통</a:t>
                  </a:r>
                </a:p>
              </p:txBody>
            </p: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2EE09D85-EC70-A4A0-9118-1EA3624C7AB2}"/>
                    </a:ext>
                  </a:extLst>
                </p:cNvPr>
                <p:cNvSpPr/>
                <p:nvPr/>
              </p:nvSpPr>
              <p:spPr>
                <a:xfrm>
                  <a:off x="6263792" y="4983075"/>
                  <a:ext cx="325578" cy="239601"/>
                </a:xfrm>
                <a:custGeom>
                  <a:avLst/>
                  <a:gdLst>
                    <a:gd name="connsiteX0" fmla="*/ 107823 w 634460"/>
                    <a:gd name="connsiteY0" fmla="*/ 182308 h 466915"/>
                    <a:gd name="connsiteX1" fmla="*/ 369475 w 634460"/>
                    <a:gd name="connsiteY1" fmla="*/ 182308 h 466915"/>
                    <a:gd name="connsiteX2" fmla="*/ 382429 w 634460"/>
                    <a:gd name="connsiteY2" fmla="*/ 195262 h 466915"/>
                    <a:gd name="connsiteX3" fmla="*/ 369475 w 634460"/>
                    <a:gd name="connsiteY3" fmla="*/ 208216 h 466915"/>
                    <a:gd name="connsiteX4" fmla="*/ 107823 w 634460"/>
                    <a:gd name="connsiteY4" fmla="*/ 208216 h 466915"/>
                    <a:gd name="connsiteX5" fmla="*/ 94869 w 634460"/>
                    <a:gd name="connsiteY5" fmla="*/ 195262 h 466915"/>
                    <a:gd name="connsiteX6" fmla="*/ 107823 w 634460"/>
                    <a:gd name="connsiteY6" fmla="*/ 182308 h 466915"/>
                    <a:gd name="connsiteX7" fmla="*/ 221361 w 634460"/>
                    <a:gd name="connsiteY7" fmla="*/ 94583 h 466915"/>
                    <a:gd name="connsiteX8" fmla="*/ 372904 w 634460"/>
                    <a:gd name="connsiteY8" fmla="*/ 94583 h 466915"/>
                    <a:gd name="connsiteX9" fmla="*/ 385858 w 634460"/>
                    <a:gd name="connsiteY9" fmla="*/ 107537 h 466915"/>
                    <a:gd name="connsiteX10" fmla="*/ 372904 w 634460"/>
                    <a:gd name="connsiteY10" fmla="*/ 120491 h 466915"/>
                    <a:gd name="connsiteX11" fmla="*/ 221361 w 634460"/>
                    <a:gd name="connsiteY11" fmla="*/ 120491 h 466915"/>
                    <a:gd name="connsiteX12" fmla="*/ 208407 w 634460"/>
                    <a:gd name="connsiteY12" fmla="*/ 107537 h 466915"/>
                    <a:gd name="connsiteX13" fmla="*/ 221361 w 634460"/>
                    <a:gd name="connsiteY13" fmla="*/ 94583 h 466915"/>
                    <a:gd name="connsiteX14" fmla="*/ 111348 w 634460"/>
                    <a:gd name="connsiteY14" fmla="*/ 94583 h 466915"/>
                    <a:gd name="connsiteX15" fmla="*/ 147543 w 634460"/>
                    <a:gd name="connsiteY15" fmla="*/ 94583 h 466915"/>
                    <a:gd name="connsiteX16" fmla="*/ 160497 w 634460"/>
                    <a:gd name="connsiteY16" fmla="*/ 107537 h 466915"/>
                    <a:gd name="connsiteX17" fmla="*/ 147543 w 634460"/>
                    <a:gd name="connsiteY17" fmla="*/ 120491 h 466915"/>
                    <a:gd name="connsiteX18" fmla="*/ 111348 w 634460"/>
                    <a:gd name="connsiteY18" fmla="*/ 120491 h 466915"/>
                    <a:gd name="connsiteX19" fmla="*/ 98394 w 634460"/>
                    <a:gd name="connsiteY19" fmla="*/ 107537 h 466915"/>
                    <a:gd name="connsiteX20" fmla="*/ 111348 w 634460"/>
                    <a:gd name="connsiteY20" fmla="*/ 94583 h 466915"/>
                    <a:gd name="connsiteX21" fmla="*/ 58388 w 634460"/>
                    <a:gd name="connsiteY21" fmla="*/ 26003 h 466915"/>
                    <a:gd name="connsiteX22" fmla="*/ 25908 w 634460"/>
                    <a:gd name="connsiteY22" fmla="*/ 57721 h 466915"/>
                    <a:gd name="connsiteX23" fmla="*/ 25908 w 634460"/>
                    <a:gd name="connsiteY23" fmla="*/ 244602 h 466915"/>
                    <a:gd name="connsiteX24" fmla="*/ 58388 w 634460"/>
                    <a:gd name="connsiteY24" fmla="*/ 277082 h 466915"/>
                    <a:gd name="connsiteX25" fmla="*/ 70961 w 634460"/>
                    <a:gd name="connsiteY25" fmla="*/ 289655 h 466915"/>
                    <a:gd name="connsiteX26" fmla="*/ 70961 w 634460"/>
                    <a:gd name="connsiteY26" fmla="*/ 340614 h 466915"/>
                    <a:gd name="connsiteX27" fmla="*/ 131540 w 634460"/>
                    <a:gd name="connsiteY27" fmla="*/ 280797 h 466915"/>
                    <a:gd name="connsiteX28" fmla="*/ 140398 w 634460"/>
                    <a:gd name="connsiteY28" fmla="*/ 277082 h 466915"/>
                    <a:gd name="connsiteX29" fmla="*/ 422529 w 634460"/>
                    <a:gd name="connsiteY29" fmla="*/ 277082 h 466915"/>
                    <a:gd name="connsiteX30" fmla="*/ 455009 w 634460"/>
                    <a:gd name="connsiteY30" fmla="*/ 244602 h 466915"/>
                    <a:gd name="connsiteX31" fmla="*/ 455009 w 634460"/>
                    <a:gd name="connsiteY31" fmla="*/ 57721 h 466915"/>
                    <a:gd name="connsiteX32" fmla="*/ 422529 w 634460"/>
                    <a:gd name="connsiteY32" fmla="*/ 26003 h 466915"/>
                    <a:gd name="connsiteX33" fmla="*/ 422434 w 634460"/>
                    <a:gd name="connsiteY33" fmla="*/ 0 h 466915"/>
                    <a:gd name="connsiteX34" fmla="*/ 480822 w 634460"/>
                    <a:gd name="connsiteY34" fmla="*/ 57626 h 466915"/>
                    <a:gd name="connsiteX35" fmla="*/ 480822 w 634460"/>
                    <a:gd name="connsiteY35" fmla="*/ 107251 h 466915"/>
                    <a:gd name="connsiteX36" fmla="*/ 589407 w 634460"/>
                    <a:gd name="connsiteY36" fmla="*/ 107251 h 466915"/>
                    <a:gd name="connsiteX37" fmla="*/ 634460 w 634460"/>
                    <a:gd name="connsiteY37" fmla="*/ 152304 h 466915"/>
                    <a:gd name="connsiteX38" fmla="*/ 634460 w 634460"/>
                    <a:gd name="connsiteY38" fmla="*/ 339185 h 466915"/>
                    <a:gd name="connsiteX39" fmla="*/ 589407 w 634460"/>
                    <a:gd name="connsiteY39" fmla="*/ 384238 h 466915"/>
                    <a:gd name="connsiteX40" fmla="*/ 589407 w 634460"/>
                    <a:gd name="connsiteY40" fmla="*/ 466915 h 466915"/>
                    <a:gd name="connsiteX41" fmla="*/ 507397 w 634460"/>
                    <a:gd name="connsiteY41" fmla="*/ 384238 h 466915"/>
                    <a:gd name="connsiteX42" fmla="*/ 225266 w 634460"/>
                    <a:gd name="connsiteY42" fmla="*/ 384238 h 466915"/>
                    <a:gd name="connsiteX43" fmla="*/ 180213 w 634460"/>
                    <a:gd name="connsiteY43" fmla="*/ 339185 h 466915"/>
                    <a:gd name="connsiteX44" fmla="*/ 180213 w 634460"/>
                    <a:gd name="connsiteY44" fmla="*/ 302990 h 466915"/>
                    <a:gd name="connsiteX45" fmla="*/ 422434 w 634460"/>
                    <a:gd name="connsiteY45" fmla="*/ 302990 h 466915"/>
                    <a:gd name="connsiteX46" fmla="*/ 480822 w 634460"/>
                    <a:gd name="connsiteY46" fmla="*/ 244602 h 466915"/>
                    <a:gd name="connsiteX47" fmla="*/ 480822 w 634460"/>
                    <a:gd name="connsiteY47" fmla="*/ 244507 h 466915"/>
                    <a:gd name="connsiteX48" fmla="*/ 422434 w 634460"/>
                    <a:gd name="connsiteY48" fmla="*/ 302895 h 466915"/>
                    <a:gd name="connsiteX49" fmla="*/ 145447 w 634460"/>
                    <a:gd name="connsiteY49" fmla="*/ 302895 h 466915"/>
                    <a:gd name="connsiteX50" fmla="*/ 67151 w 634460"/>
                    <a:gd name="connsiteY50" fmla="*/ 381191 h 466915"/>
                    <a:gd name="connsiteX51" fmla="*/ 58293 w 634460"/>
                    <a:gd name="connsiteY51" fmla="*/ 384905 h 466915"/>
                    <a:gd name="connsiteX52" fmla="*/ 53150 w 634460"/>
                    <a:gd name="connsiteY52" fmla="*/ 384143 h 466915"/>
                    <a:gd name="connsiteX53" fmla="*/ 45053 w 634460"/>
                    <a:gd name="connsiteY53" fmla="*/ 372332 h 466915"/>
                    <a:gd name="connsiteX54" fmla="*/ 45053 w 634460"/>
                    <a:gd name="connsiteY54" fmla="*/ 301466 h 466915"/>
                    <a:gd name="connsiteX55" fmla="*/ 0 w 634460"/>
                    <a:gd name="connsiteY55" fmla="*/ 244602 h 466915"/>
                    <a:gd name="connsiteX56" fmla="*/ 0 w 634460"/>
                    <a:gd name="connsiteY56" fmla="*/ 57721 h 466915"/>
                    <a:gd name="connsiteX57" fmla="*/ 58388 w 634460"/>
                    <a:gd name="connsiteY57" fmla="*/ 95 h 466915"/>
                    <a:gd name="connsiteX58" fmla="*/ 422529 w 634460"/>
                    <a:gd name="connsiteY58" fmla="*/ 95 h 466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634460" h="466915">
                      <a:moveTo>
                        <a:pt x="107823" y="182308"/>
                      </a:moveTo>
                      <a:lnTo>
                        <a:pt x="369475" y="182308"/>
                      </a:lnTo>
                      <a:cubicBezTo>
                        <a:pt x="376619" y="182308"/>
                        <a:pt x="382429" y="188118"/>
                        <a:pt x="382429" y="195262"/>
                      </a:cubicBezTo>
                      <a:cubicBezTo>
                        <a:pt x="382429" y="202406"/>
                        <a:pt x="376619" y="208216"/>
                        <a:pt x="369475" y="208216"/>
                      </a:cubicBezTo>
                      <a:lnTo>
                        <a:pt x="107823" y="208216"/>
                      </a:lnTo>
                      <a:cubicBezTo>
                        <a:pt x="100679" y="208216"/>
                        <a:pt x="94869" y="202406"/>
                        <a:pt x="94869" y="195262"/>
                      </a:cubicBezTo>
                      <a:cubicBezTo>
                        <a:pt x="94869" y="188118"/>
                        <a:pt x="100679" y="182308"/>
                        <a:pt x="107823" y="182308"/>
                      </a:cubicBezTo>
                      <a:close/>
                      <a:moveTo>
                        <a:pt x="221361" y="94583"/>
                      </a:moveTo>
                      <a:lnTo>
                        <a:pt x="372904" y="94583"/>
                      </a:lnTo>
                      <a:cubicBezTo>
                        <a:pt x="380048" y="94583"/>
                        <a:pt x="385858" y="100393"/>
                        <a:pt x="385858" y="107537"/>
                      </a:cubicBezTo>
                      <a:cubicBezTo>
                        <a:pt x="385858" y="114681"/>
                        <a:pt x="380048" y="120491"/>
                        <a:pt x="372904" y="120491"/>
                      </a:cubicBezTo>
                      <a:lnTo>
                        <a:pt x="221361" y="120491"/>
                      </a:lnTo>
                      <a:cubicBezTo>
                        <a:pt x="214217" y="120491"/>
                        <a:pt x="208407" y="114681"/>
                        <a:pt x="208407" y="107537"/>
                      </a:cubicBezTo>
                      <a:cubicBezTo>
                        <a:pt x="208407" y="100393"/>
                        <a:pt x="214217" y="94583"/>
                        <a:pt x="221361" y="94583"/>
                      </a:cubicBezTo>
                      <a:close/>
                      <a:moveTo>
                        <a:pt x="111348" y="94583"/>
                      </a:moveTo>
                      <a:lnTo>
                        <a:pt x="147543" y="94583"/>
                      </a:lnTo>
                      <a:cubicBezTo>
                        <a:pt x="154687" y="94583"/>
                        <a:pt x="160497" y="100393"/>
                        <a:pt x="160497" y="107537"/>
                      </a:cubicBezTo>
                      <a:cubicBezTo>
                        <a:pt x="160497" y="114681"/>
                        <a:pt x="154687" y="120491"/>
                        <a:pt x="147543" y="120491"/>
                      </a:cubicBezTo>
                      <a:lnTo>
                        <a:pt x="111348" y="120491"/>
                      </a:lnTo>
                      <a:cubicBezTo>
                        <a:pt x="104204" y="120491"/>
                        <a:pt x="98394" y="114681"/>
                        <a:pt x="98394" y="107537"/>
                      </a:cubicBezTo>
                      <a:cubicBezTo>
                        <a:pt x="98394" y="100393"/>
                        <a:pt x="104204" y="94583"/>
                        <a:pt x="111348" y="94583"/>
                      </a:cubicBezTo>
                      <a:close/>
                      <a:moveTo>
                        <a:pt x="58388" y="26003"/>
                      </a:moveTo>
                      <a:cubicBezTo>
                        <a:pt x="40672" y="26003"/>
                        <a:pt x="25908" y="40005"/>
                        <a:pt x="25908" y="57721"/>
                      </a:cubicBezTo>
                      <a:lnTo>
                        <a:pt x="25908" y="244602"/>
                      </a:lnTo>
                      <a:cubicBezTo>
                        <a:pt x="25908" y="262319"/>
                        <a:pt x="40672" y="277082"/>
                        <a:pt x="58388" y="277082"/>
                      </a:cubicBezTo>
                      <a:cubicBezTo>
                        <a:pt x="65056" y="277082"/>
                        <a:pt x="70961" y="282988"/>
                        <a:pt x="70961" y="289655"/>
                      </a:cubicBezTo>
                      <a:lnTo>
                        <a:pt x="70961" y="340614"/>
                      </a:lnTo>
                      <a:lnTo>
                        <a:pt x="131540" y="280797"/>
                      </a:lnTo>
                      <a:cubicBezTo>
                        <a:pt x="133731" y="278606"/>
                        <a:pt x="136684" y="277082"/>
                        <a:pt x="140398" y="277082"/>
                      </a:cubicBezTo>
                      <a:lnTo>
                        <a:pt x="422529" y="277082"/>
                      </a:lnTo>
                      <a:cubicBezTo>
                        <a:pt x="440245" y="277082"/>
                        <a:pt x="455009" y="262319"/>
                        <a:pt x="455009" y="244602"/>
                      </a:cubicBezTo>
                      <a:lnTo>
                        <a:pt x="455009" y="57721"/>
                      </a:lnTo>
                      <a:cubicBezTo>
                        <a:pt x="455009" y="40005"/>
                        <a:pt x="440245" y="26003"/>
                        <a:pt x="422529" y="26003"/>
                      </a:cubicBezTo>
                      <a:close/>
                      <a:moveTo>
                        <a:pt x="422434" y="0"/>
                      </a:moveTo>
                      <a:cubicBezTo>
                        <a:pt x="454247" y="0"/>
                        <a:pt x="480822" y="25908"/>
                        <a:pt x="480822" y="57626"/>
                      </a:cubicBezTo>
                      <a:lnTo>
                        <a:pt x="480822" y="107251"/>
                      </a:lnTo>
                      <a:lnTo>
                        <a:pt x="589407" y="107251"/>
                      </a:lnTo>
                      <a:cubicBezTo>
                        <a:pt x="614553" y="107251"/>
                        <a:pt x="634460" y="127920"/>
                        <a:pt x="634460" y="152304"/>
                      </a:cubicBezTo>
                      <a:lnTo>
                        <a:pt x="634460" y="339185"/>
                      </a:lnTo>
                      <a:cubicBezTo>
                        <a:pt x="634460" y="364331"/>
                        <a:pt x="614553" y="384238"/>
                        <a:pt x="589407" y="384238"/>
                      </a:cubicBezTo>
                      <a:lnTo>
                        <a:pt x="589407" y="466915"/>
                      </a:lnTo>
                      <a:lnTo>
                        <a:pt x="507397" y="384238"/>
                      </a:lnTo>
                      <a:lnTo>
                        <a:pt x="225266" y="384238"/>
                      </a:lnTo>
                      <a:cubicBezTo>
                        <a:pt x="200120" y="384238"/>
                        <a:pt x="180213" y="364331"/>
                        <a:pt x="180213" y="339185"/>
                      </a:cubicBezTo>
                      <a:lnTo>
                        <a:pt x="180213" y="302990"/>
                      </a:lnTo>
                      <a:lnTo>
                        <a:pt x="422434" y="302990"/>
                      </a:lnTo>
                      <a:cubicBezTo>
                        <a:pt x="454152" y="302990"/>
                        <a:pt x="480822" y="277177"/>
                        <a:pt x="480822" y="244602"/>
                      </a:cubicBezTo>
                      <a:lnTo>
                        <a:pt x="480822" y="244507"/>
                      </a:lnTo>
                      <a:cubicBezTo>
                        <a:pt x="480822" y="277082"/>
                        <a:pt x="454152" y="302895"/>
                        <a:pt x="422434" y="302895"/>
                      </a:cubicBezTo>
                      <a:lnTo>
                        <a:pt x="145447" y="302895"/>
                      </a:lnTo>
                      <a:lnTo>
                        <a:pt x="67151" y="381191"/>
                      </a:lnTo>
                      <a:cubicBezTo>
                        <a:pt x="64960" y="383381"/>
                        <a:pt x="61246" y="384905"/>
                        <a:pt x="58293" y="384905"/>
                      </a:cubicBezTo>
                      <a:cubicBezTo>
                        <a:pt x="56102" y="384905"/>
                        <a:pt x="54673" y="384905"/>
                        <a:pt x="53150" y="384143"/>
                      </a:cubicBezTo>
                      <a:cubicBezTo>
                        <a:pt x="48768" y="381953"/>
                        <a:pt x="45053" y="377476"/>
                        <a:pt x="45053" y="372332"/>
                      </a:cubicBezTo>
                      <a:lnTo>
                        <a:pt x="45053" y="301466"/>
                      </a:lnTo>
                      <a:cubicBezTo>
                        <a:pt x="19240" y="295561"/>
                        <a:pt x="0" y="272701"/>
                        <a:pt x="0" y="244602"/>
                      </a:cubicBezTo>
                      <a:lnTo>
                        <a:pt x="0" y="57721"/>
                      </a:lnTo>
                      <a:cubicBezTo>
                        <a:pt x="0" y="25908"/>
                        <a:pt x="25908" y="95"/>
                        <a:pt x="58388" y="95"/>
                      </a:cubicBezTo>
                      <a:lnTo>
                        <a:pt x="422529" y="9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9C5972EB-80E2-4A63-F315-3DBF3514F5DF}"/>
                  </a:ext>
                </a:extLst>
              </p:cNvPr>
              <p:cNvGrpSpPr/>
              <p:nvPr/>
            </p:nvGrpSpPr>
            <p:grpSpPr>
              <a:xfrm>
                <a:off x="5280922" y="3567892"/>
                <a:ext cx="1155600" cy="1155600"/>
                <a:chOff x="5280922" y="3567892"/>
                <a:chExt cx="1155600" cy="1155600"/>
              </a:xfrm>
            </p:grpSpPr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CCBB4759-5933-039D-C79B-89943E4475D3}"/>
                    </a:ext>
                  </a:extLst>
                </p:cNvPr>
                <p:cNvSpPr/>
                <p:nvPr/>
              </p:nvSpPr>
              <p:spPr>
                <a:xfrm>
                  <a:off x="5280922" y="3567892"/>
                  <a:ext cx="1155600" cy="1155600"/>
                </a:xfrm>
                <a:prstGeom prst="ellipse">
                  <a:avLst/>
                </a:prstGeom>
                <a:solidFill>
                  <a:srgbClr val="F8D06F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8382F6B0-94F1-29BE-6C51-D8C8EA61CE85}"/>
                    </a:ext>
                  </a:extLst>
                </p:cNvPr>
                <p:cNvSpPr/>
                <p:nvPr/>
              </p:nvSpPr>
              <p:spPr>
                <a:xfrm>
                  <a:off x="5802509" y="3770592"/>
                  <a:ext cx="634013" cy="937025"/>
                </a:xfrm>
                <a:custGeom>
                  <a:avLst/>
                  <a:gdLst>
                    <a:gd name="connsiteX0" fmla="*/ 222218 w 222218"/>
                    <a:gd name="connsiteY0" fmla="*/ 130969 h 328421"/>
                    <a:gd name="connsiteX1" fmla="*/ 174212 w 222218"/>
                    <a:gd name="connsiteY1" fmla="*/ 0 h 328421"/>
                    <a:gd name="connsiteX2" fmla="*/ 0 w 222218"/>
                    <a:gd name="connsiteY2" fmla="*/ 126587 h 328421"/>
                    <a:gd name="connsiteX3" fmla="*/ 65532 w 222218"/>
                    <a:gd name="connsiteY3" fmla="*/ 328422 h 328421"/>
                    <a:gd name="connsiteX4" fmla="*/ 222123 w 222218"/>
                    <a:gd name="connsiteY4" fmla="*/ 130969 h 328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218" h="328421">
                      <a:moveTo>
                        <a:pt x="222218" y="130969"/>
                      </a:moveTo>
                      <a:cubicBezTo>
                        <a:pt x="222218" y="81058"/>
                        <a:pt x="204121" y="35338"/>
                        <a:pt x="174212" y="0"/>
                      </a:cubicBezTo>
                      <a:lnTo>
                        <a:pt x="0" y="126587"/>
                      </a:lnTo>
                      <a:lnTo>
                        <a:pt x="65532" y="328422"/>
                      </a:lnTo>
                      <a:cubicBezTo>
                        <a:pt x="155258" y="307562"/>
                        <a:pt x="222123" y="227076"/>
                        <a:pt x="222123" y="130969"/>
                      </a:cubicBezTo>
                      <a:close/>
                    </a:path>
                  </a:pathLst>
                </a:custGeom>
                <a:solidFill>
                  <a:srgbClr val="F5B33D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9D685FD0-99E7-6EF5-8841-79AF30084B61}"/>
                    </a:ext>
                  </a:extLst>
                </p:cNvPr>
                <p:cNvSpPr txBox="1"/>
                <p:nvPr/>
              </p:nvSpPr>
              <p:spPr>
                <a:xfrm>
                  <a:off x="5428404" y="4033517"/>
                  <a:ext cx="28854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추론</a:t>
                  </a:r>
                </a:p>
              </p:txBody>
            </p:sp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3893A9B1-4ADD-8B4C-A819-71710D355550}"/>
                    </a:ext>
                  </a:extLst>
                </p:cNvPr>
                <p:cNvSpPr/>
                <p:nvPr/>
              </p:nvSpPr>
              <p:spPr>
                <a:xfrm>
                  <a:off x="5992018" y="4076658"/>
                  <a:ext cx="324845" cy="324892"/>
                </a:xfrm>
                <a:custGeom>
                  <a:avLst/>
                  <a:gdLst>
                    <a:gd name="connsiteX0" fmla="*/ 609505 w 665321"/>
                    <a:gd name="connsiteY0" fmla="*/ 455390 h 665416"/>
                    <a:gd name="connsiteX1" fmla="*/ 609505 w 665321"/>
                    <a:gd name="connsiteY1" fmla="*/ 242792 h 665416"/>
                    <a:gd name="connsiteX2" fmla="*/ 604266 w 665321"/>
                    <a:gd name="connsiteY2" fmla="*/ 233648 h 665416"/>
                    <a:gd name="connsiteX3" fmla="*/ 593788 w 665321"/>
                    <a:gd name="connsiteY3" fmla="*/ 233648 h 665416"/>
                    <a:gd name="connsiteX4" fmla="*/ 578072 w 665321"/>
                    <a:gd name="connsiteY4" fmla="*/ 238030 h 665416"/>
                    <a:gd name="connsiteX5" fmla="*/ 546544 w 665321"/>
                    <a:gd name="connsiteY5" fmla="*/ 206502 h 665416"/>
                    <a:gd name="connsiteX6" fmla="*/ 578072 w 665321"/>
                    <a:gd name="connsiteY6" fmla="*/ 174974 h 665416"/>
                    <a:gd name="connsiteX7" fmla="*/ 593788 w 665321"/>
                    <a:gd name="connsiteY7" fmla="*/ 179356 h 665416"/>
                    <a:gd name="connsiteX8" fmla="*/ 604266 w 665321"/>
                    <a:gd name="connsiteY8" fmla="*/ 179356 h 665416"/>
                    <a:gd name="connsiteX9" fmla="*/ 609505 w 665321"/>
                    <a:gd name="connsiteY9" fmla="*/ 170212 h 665416"/>
                    <a:gd name="connsiteX10" fmla="*/ 609505 w 665321"/>
                    <a:gd name="connsiteY10" fmla="*/ 66580 h 665416"/>
                    <a:gd name="connsiteX11" fmla="*/ 599027 w 665321"/>
                    <a:gd name="connsiteY11" fmla="*/ 56102 h 665416"/>
                    <a:gd name="connsiteX12" fmla="*/ 490061 w 665321"/>
                    <a:gd name="connsiteY12" fmla="*/ 56102 h 665416"/>
                    <a:gd name="connsiteX13" fmla="*/ 480441 w 665321"/>
                    <a:gd name="connsiteY13" fmla="*/ 62294 h 665416"/>
                    <a:gd name="connsiteX14" fmla="*/ 482251 w 665321"/>
                    <a:gd name="connsiteY14" fmla="*/ 73628 h 665416"/>
                    <a:gd name="connsiteX15" fmla="*/ 490442 w 665321"/>
                    <a:gd name="connsiteY15" fmla="*/ 94583 h 665416"/>
                    <a:gd name="connsiteX16" fmla="*/ 458914 w 665321"/>
                    <a:gd name="connsiteY16" fmla="*/ 126111 h 665416"/>
                    <a:gd name="connsiteX17" fmla="*/ 427387 w 665321"/>
                    <a:gd name="connsiteY17" fmla="*/ 94583 h 665416"/>
                    <a:gd name="connsiteX18" fmla="*/ 435578 w 665321"/>
                    <a:gd name="connsiteY18" fmla="*/ 73628 h 665416"/>
                    <a:gd name="connsiteX19" fmla="*/ 437388 w 665321"/>
                    <a:gd name="connsiteY19" fmla="*/ 62294 h 665416"/>
                    <a:gd name="connsiteX20" fmla="*/ 427768 w 665321"/>
                    <a:gd name="connsiteY20" fmla="*/ 56102 h 665416"/>
                    <a:gd name="connsiteX21" fmla="*/ 210121 w 665321"/>
                    <a:gd name="connsiteY21" fmla="*/ 56102 h 665416"/>
                    <a:gd name="connsiteX22" fmla="*/ 210217 w 665321"/>
                    <a:gd name="connsiteY22" fmla="*/ 52578 h 665416"/>
                    <a:gd name="connsiteX23" fmla="*/ 157639 w 665321"/>
                    <a:gd name="connsiteY23" fmla="*/ 0 h 665416"/>
                    <a:gd name="connsiteX24" fmla="*/ 105061 w 665321"/>
                    <a:gd name="connsiteY24" fmla="*/ 52578 h 665416"/>
                    <a:gd name="connsiteX25" fmla="*/ 105156 w 665321"/>
                    <a:gd name="connsiteY25" fmla="*/ 56102 h 665416"/>
                    <a:gd name="connsiteX26" fmla="*/ 10477 w 665321"/>
                    <a:gd name="connsiteY26" fmla="*/ 56102 h 665416"/>
                    <a:gd name="connsiteX27" fmla="*/ 0 w 665321"/>
                    <a:gd name="connsiteY27" fmla="*/ 66580 h 665416"/>
                    <a:gd name="connsiteX28" fmla="*/ 0 w 665321"/>
                    <a:gd name="connsiteY28" fmla="*/ 654939 h 665416"/>
                    <a:gd name="connsiteX29" fmla="*/ 10477 w 665321"/>
                    <a:gd name="connsiteY29" fmla="*/ 665417 h 665416"/>
                    <a:gd name="connsiteX30" fmla="*/ 598837 w 665321"/>
                    <a:gd name="connsiteY30" fmla="*/ 665417 h 665416"/>
                    <a:gd name="connsiteX31" fmla="*/ 609314 w 665321"/>
                    <a:gd name="connsiteY31" fmla="*/ 654939 h 665416"/>
                    <a:gd name="connsiteX32" fmla="*/ 609314 w 665321"/>
                    <a:gd name="connsiteY32" fmla="*/ 560261 h 665416"/>
                    <a:gd name="connsiteX33" fmla="*/ 665321 w 665321"/>
                    <a:gd name="connsiteY33" fmla="*/ 507873 h 665416"/>
                    <a:gd name="connsiteX34" fmla="*/ 609314 w 665321"/>
                    <a:gd name="connsiteY34" fmla="*/ 455486 h 665416"/>
                    <a:gd name="connsiteX35" fmla="*/ 309086 w 665321"/>
                    <a:gd name="connsiteY35" fmla="*/ 192119 h 665416"/>
                    <a:gd name="connsiteX36" fmla="*/ 315277 w 665321"/>
                    <a:gd name="connsiteY36" fmla="*/ 182499 h 665416"/>
                    <a:gd name="connsiteX37" fmla="*/ 315277 w 665321"/>
                    <a:gd name="connsiteY37" fmla="*/ 77057 h 665416"/>
                    <a:gd name="connsiteX38" fmla="*/ 409384 w 665321"/>
                    <a:gd name="connsiteY38" fmla="*/ 77057 h 665416"/>
                    <a:gd name="connsiteX39" fmla="*/ 406336 w 665321"/>
                    <a:gd name="connsiteY39" fmla="*/ 94583 h 665416"/>
                    <a:gd name="connsiteX40" fmla="*/ 458914 w 665321"/>
                    <a:gd name="connsiteY40" fmla="*/ 147161 h 665416"/>
                    <a:gd name="connsiteX41" fmla="*/ 511492 w 665321"/>
                    <a:gd name="connsiteY41" fmla="*/ 94583 h 665416"/>
                    <a:gd name="connsiteX42" fmla="*/ 508444 w 665321"/>
                    <a:gd name="connsiteY42" fmla="*/ 77057 h 665416"/>
                    <a:gd name="connsiteX43" fmla="*/ 588550 w 665321"/>
                    <a:gd name="connsiteY43" fmla="*/ 77057 h 665416"/>
                    <a:gd name="connsiteX44" fmla="*/ 588550 w 665321"/>
                    <a:gd name="connsiteY44" fmla="*/ 155162 h 665416"/>
                    <a:gd name="connsiteX45" fmla="*/ 578072 w 665321"/>
                    <a:gd name="connsiteY45" fmla="*/ 154115 h 665416"/>
                    <a:gd name="connsiteX46" fmla="*/ 525494 w 665321"/>
                    <a:gd name="connsiteY46" fmla="*/ 206693 h 665416"/>
                    <a:gd name="connsiteX47" fmla="*/ 578072 w 665321"/>
                    <a:gd name="connsiteY47" fmla="*/ 259271 h 665416"/>
                    <a:gd name="connsiteX48" fmla="*/ 588550 w 665321"/>
                    <a:gd name="connsiteY48" fmla="*/ 258223 h 665416"/>
                    <a:gd name="connsiteX49" fmla="*/ 588550 w 665321"/>
                    <a:gd name="connsiteY49" fmla="*/ 350330 h 665416"/>
                    <a:gd name="connsiteX50" fmla="*/ 490061 w 665321"/>
                    <a:gd name="connsiteY50" fmla="*/ 350330 h 665416"/>
                    <a:gd name="connsiteX51" fmla="*/ 480441 w 665321"/>
                    <a:gd name="connsiteY51" fmla="*/ 356521 h 665416"/>
                    <a:gd name="connsiteX52" fmla="*/ 482251 w 665321"/>
                    <a:gd name="connsiteY52" fmla="*/ 367856 h 665416"/>
                    <a:gd name="connsiteX53" fmla="*/ 490442 w 665321"/>
                    <a:gd name="connsiteY53" fmla="*/ 388811 h 665416"/>
                    <a:gd name="connsiteX54" fmla="*/ 458914 w 665321"/>
                    <a:gd name="connsiteY54" fmla="*/ 420338 h 665416"/>
                    <a:gd name="connsiteX55" fmla="*/ 427387 w 665321"/>
                    <a:gd name="connsiteY55" fmla="*/ 388811 h 665416"/>
                    <a:gd name="connsiteX56" fmla="*/ 435578 w 665321"/>
                    <a:gd name="connsiteY56" fmla="*/ 367856 h 665416"/>
                    <a:gd name="connsiteX57" fmla="*/ 437388 w 665321"/>
                    <a:gd name="connsiteY57" fmla="*/ 356521 h 665416"/>
                    <a:gd name="connsiteX58" fmla="*/ 427768 w 665321"/>
                    <a:gd name="connsiteY58" fmla="*/ 350330 h 665416"/>
                    <a:gd name="connsiteX59" fmla="*/ 315277 w 665321"/>
                    <a:gd name="connsiteY59" fmla="*/ 350330 h 665416"/>
                    <a:gd name="connsiteX60" fmla="*/ 315277 w 665321"/>
                    <a:gd name="connsiteY60" fmla="*/ 244888 h 665416"/>
                    <a:gd name="connsiteX61" fmla="*/ 309086 w 665321"/>
                    <a:gd name="connsiteY61" fmla="*/ 235268 h 665416"/>
                    <a:gd name="connsiteX62" fmla="*/ 297751 w 665321"/>
                    <a:gd name="connsiteY62" fmla="*/ 237077 h 665416"/>
                    <a:gd name="connsiteX63" fmla="*/ 276796 w 665321"/>
                    <a:gd name="connsiteY63" fmla="*/ 245269 h 665416"/>
                    <a:gd name="connsiteX64" fmla="*/ 245269 w 665321"/>
                    <a:gd name="connsiteY64" fmla="*/ 213741 h 665416"/>
                    <a:gd name="connsiteX65" fmla="*/ 276796 w 665321"/>
                    <a:gd name="connsiteY65" fmla="*/ 182213 h 665416"/>
                    <a:gd name="connsiteX66" fmla="*/ 297751 w 665321"/>
                    <a:gd name="connsiteY66" fmla="*/ 190405 h 665416"/>
                    <a:gd name="connsiteX67" fmla="*/ 309086 w 665321"/>
                    <a:gd name="connsiteY67" fmla="*/ 192215 h 665416"/>
                    <a:gd name="connsiteX68" fmla="*/ 300514 w 665321"/>
                    <a:gd name="connsiteY68" fmla="*/ 529304 h 665416"/>
                    <a:gd name="connsiteX69" fmla="*/ 294322 w 665321"/>
                    <a:gd name="connsiteY69" fmla="*/ 538925 h 665416"/>
                    <a:gd name="connsiteX70" fmla="*/ 294322 w 665321"/>
                    <a:gd name="connsiteY70" fmla="*/ 644366 h 665416"/>
                    <a:gd name="connsiteX71" fmla="*/ 21146 w 665321"/>
                    <a:gd name="connsiteY71" fmla="*/ 644366 h 665416"/>
                    <a:gd name="connsiteX72" fmla="*/ 21146 w 665321"/>
                    <a:gd name="connsiteY72" fmla="*/ 371189 h 665416"/>
                    <a:gd name="connsiteX73" fmla="*/ 108299 w 665321"/>
                    <a:gd name="connsiteY73" fmla="*/ 371189 h 665416"/>
                    <a:gd name="connsiteX74" fmla="*/ 105251 w 665321"/>
                    <a:gd name="connsiteY74" fmla="*/ 388715 h 665416"/>
                    <a:gd name="connsiteX75" fmla="*/ 157829 w 665321"/>
                    <a:gd name="connsiteY75" fmla="*/ 441293 h 665416"/>
                    <a:gd name="connsiteX76" fmla="*/ 210407 w 665321"/>
                    <a:gd name="connsiteY76" fmla="*/ 388715 h 665416"/>
                    <a:gd name="connsiteX77" fmla="*/ 207359 w 665321"/>
                    <a:gd name="connsiteY77" fmla="*/ 371189 h 665416"/>
                    <a:gd name="connsiteX78" fmla="*/ 294513 w 665321"/>
                    <a:gd name="connsiteY78" fmla="*/ 371189 h 665416"/>
                    <a:gd name="connsiteX79" fmla="*/ 294513 w 665321"/>
                    <a:gd name="connsiteY79" fmla="*/ 476631 h 665416"/>
                    <a:gd name="connsiteX80" fmla="*/ 300704 w 665321"/>
                    <a:gd name="connsiteY80" fmla="*/ 486251 h 665416"/>
                    <a:gd name="connsiteX81" fmla="*/ 312039 w 665321"/>
                    <a:gd name="connsiteY81" fmla="*/ 484442 h 665416"/>
                    <a:gd name="connsiteX82" fmla="*/ 332994 w 665321"/>
                    <a:gd name="connsiteY82" fmla="*/ 476250 h 665416"/>
                    <a:gd name="connsiteX83" fmla="*/ 364522 w 665321"/>
                    <a:gd name="connsiteY83" fmla="*/ 507778 h 665416"/>
                    <a:gd name="connsiteX84" fmla="*/ 332994 w 665321"/>
                    <a:gd name="connsiteY84" fmla="*/ 539306 h 665416"/>
                    <a:gd name="connsiteX85" fmla="*/ 312039 w 665321"/>
                    <a:gd name="connsiteY85" fmla="*/ 531114 h 665416"/>
                    <a:gd name="connsiteX86" fmla="*/ 300704 w 665321"/>
                    <a:gd name="connsiteY86" fmla="*/ 529304 h 66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665321" h="665416">
                      <a:moveTo>
                        <a:pt x="609505" y="455390"/>
                      </a:moveTo>
                      <a:lnTo>
                        <a:pt x="609505" y="242792"/>
                      </a:lnTo>
                      <a:cubicBezTo>
                        <a:pt x="609505" y="238982"/>
                        <a:pt x="607505" y="235553"/>
                        <a:pt x="604266" y="233648"/>
                      </a:cubicBezTo>
                      <a:cubicBezTo>
                        <a:pt x="601027" y="231743"/>
                        <a:pt x="597027" y="231839"/>
                        <a:pt x="593788" y="233648"/>
                      </a:cubicBezTo>
                      <a:cubicBezTo>
                        <a:pt x="588740" y="236601"/>
                        <a:pt x="583501" y="238030"/>
                        <a:pt x="578072" y="238030"/>
                      </a:cubicBezTo>
                      <a:cubicBezTo>
                        <a:pt x="560737" y="238030"/>
                        <a:pt x="546544" y="223838"/>
                        <a:pt x="546544" y="206502"/>
                      </a:cubicBezTo>
                      <a:cubicBezTo>
                        <a:pt x="546544" y="189167"/>
                        <a:pt x="560737" y="174974"/>
                        <a:pt x="578072" y="174974"/>
                      </a:cubicBezTo>
                      <a:cubicBezTo>
                        <a:pt x="583501" y="174974"/>
                        <a:pt x="588740" y="176498"/>
                        <a:pt x="593788" y="179356"/>
                      </a:cubicBezTo>
                      <a:cubicBezTo>
                        <a:pt x="597027" y="181261"/>
                        <a:pt x="601027" y="181261"/>
                        <a:pt x="604266" y="179356"/>
                      </a:cubicBezTo>
                      <a:cubicBezTo>
                        <a:pt x="607505" y="177451"/>
                        <a:pt x="609505" y="174022"/>
                        <a:pt x="609505" y="170212"/>
                      </a:cubicBezTo>
                      <a:lnTo>
                        <a:pt x="609505" y="66580"/>
                      </a:lnTo>
                      <a:cubicBezTo>
                        <a:pt x="609505" y="60770"/>
                        <a:pt x="604838" y="56102"/>
                        <a:pt x="599027" y="56102"/>
                      </a:cubicBezTo>
                      <a:lnTo>
                        <a:pt x="490061" y="56102"/>
                      </a:lnTo>
                      <a:cubicBezTo>
                        <a:pt x="485870" y="56102"/>
                        <a:pt x="482155" y="58579"/>
                        <a:pt x="480441" y="62294"/>
                      </a:cubicBezTo>
                      <a:cubicBezTo>
                        <a:pt x="478726" y="66104"/>
                        <a:pt x="479488" y="70485"/>
                        <a:pt x="482251" y="73628"/>
                      </a:cubicBezTo>
                      <a:cubicBezTo>
                        <a:pt x="487585" y="79439"/>
                        <a:pt x="490442" y="86963"/>
                        <a:pt x="490442" y="94583"/>
                      </a:cubicBezTo>
                      <a:cubicBezTo>
                        <a:pt x="490442" y="111919"/>
                        <a:pt x="476250" y="126111"/>
                        <a:pt x="458914" y="126111"/>
                      </a:cubicBezTo>
                      <a:cubicBezTo>
                        <a:pt x="441579" y="126111"/>
                        <a:pt x="427387" y="111919"/>
                        <a:pt x="427387" y="94583"/>
                      </a:cubicBezTo>
                      <a:cubicBezTo>
                        <a:pt x="427387" y="86963"/>
                        <a:pt x="430339" y="79439"/>
                        <a:pt x="435578" y="73628"/>
                      </a:cubicBezTo>
                      <a:cubicBezTo>
                        <a:pt x="438340" y="70580"/>
                        <a:pt x="439102" y="66104"/>
                        <a:pt x="437388" y="62294"/>
                      </a:cubicBezTo>
                      <a:cubicBezTo>
                        <a:pt x="435673" y="58484"/>
                        <a:pt x="431959" y="56102"/>
                        <a:pt x="427768" y="56102"/>
                      </a:cubicBezTo>
                      <a:lnTo>
                        <a:pt x="210121" y="56102"/>
                      </a:lnTo>
                      <a:cubicBezTo>
                        <a:pt x="210121" y="54959"/>
                        <a:pt x="210217" y="53721"/>
                        <a:pt x="210217" y="52578"/>
                      </a:cubicBezTo>
                      <a:cubicBezTo>
                        <a:pt x="210217" y="23622"/>
                        <a:pt x="186690" y="0"/>
                        <a:pt x="157639" y="0"/>
                      </a:cubicBezTo>
                      <a:cubicBezTo>
                        <a:pt x="128588" y="0"/>
                        <a:pt x="105061" y="23527"/>
                        <a:pt x="105061" y="52578"/>
                      </a:cubicBezTo>
                      <a:cubicBezTo>
                        <a:pt x="105061" y="53721"/>
                        <a:pt x="105061" y="54959"/>
                        <a:pt x="105156" y="56102"/>
                      </a:cubicBezTo>
                      <a:lnTo>
                        <a:pt x="10477" y="56102"/>
                      </a:lnTo>
                      <a:cubicBezTo>
                        <a:pt x="4667" y="56102"/>
                        <a:pt x="0" y="60770"/>
                        <a:pt x="0" y="66580"/>
                      </a:cubicBezTo>
                      <a:lnTo>
                        <a:pt x="0" y="654939"/>
                      </a:lnTo>
                      <a:cubicBezTo>
                        <a:pt x="0" y="660749"/>
                        <a:pt x="4667" y="665417"/>
                        <a:pt x="10477" y="665417"/>
                      </a:cubicBezTo>
                      <a:lnTo>
                        <a:pt x="598837" y="665417"/>
                      </a:lnTo>
                      <a:cubicBezTo>
                        <a:pt x="604647" y="665417"/>
                        <a:pt x="609314" y="660749"/>
                        <a:pt x="609314" y="654939"/>
                      </a:cubicBezTo>
                      <a:lnTo>
                        <a:pt x="609314" y="560261"/>
                      </a:lnTo>
                      <a:cubicBezTo>
                        <a:pt x="639413" y="562261"/>
                        <a:pt x="665321" y="537972"/>
                        <a:pt x="665321" y="507873"/>
                      </a:cubicBezTo>
                      <a:cubicBezTo>
                        <a:pt x="665321" y="477774"/>
                        <a:pt x="639413" y="453485"/>
                        <a:pt x="609314" y="455486"/>
                      </a:cubicBezTo>
                      <a:close/>
                      <a:moveTo>
                        <a:pt x="309086" y="192119"/>
                      </a:moveTo>
                      <a:cubicBezTo>
                        <a:pt x="312896" y="190405"/>
                        <a:pt x="315277" y="186690"/>
                        <a:pt x="315277" y="182499"/>
                      </a:cubicBezTo>
                      <a:lnTo>
                        <a:pt x="315277" y="77057"/>
                      </a:lnTo>
                      <a:lnTo>
                        <a:pt x="409384" y="77057"/>
                      </a:lnTo>
                      <a:cubicBezTo>
                        <a:pt x="407384" y="82677"/>
                        <a:pt x="406336" y="88583"/>
                        <a:pt x="406336" y="94583"/>
                      </a:cubicBezTo>
                      <a:cubicBezTo>
                        <a:pt x="406336" y="123539"/>
                        <a:pt x="429863" y="147161"/>
                        <a:pt x="458914" y="147161"/>
                      </a:cubicBezTo>
                      <a:cubicBezTo>
                        <a:pt x="487966" y="147161"/>
                        <a:pt x="511492" y="123634"/>
                        <a:pt x="511492" y="94583"/>
                      </a:cubicBezTo>
                      <a:cubicBezTo>
                        <a:pt x="511492" y="88583"/>
                        <a:pt x="510445" y="82677"/>
                        <a:pt x="508444" y="77057"/>
                      </a:cubicBezTo>
                      <a:lnTo>
                        <a:pt x="588550" y="77057"/>
                      </a:lnTo>
                      <a:lnTo>
                        <a:pt x="588550" y="155162"/>
                      </a:lnTo>
                      <a:cubicBezTo>
                        <a:pt x="585121" y="154400"/>
                        <a:pt x="581597" y="154115"/>
                        <a:pt x="578072" y="154115"/>
                      </a:cubicBezTo>
                      <a:cubicBezTo>
                        <a:pt x="549116" y="154115"/>
                        <a:pt x="525494" y="177641"/>
                        <a:pt x="525494" y="206693"/>
                      </a:cubicBezTo>
                      <a:cubicBezTo>
                        <a:pt x="525494" y="235744"/>
                        <a:pt x="549021" y="259271"/>
                        <a:pt x="578072" y="259271"/>
                      </a:cubicBezTo>
                      <a:cubicBezTo>
                        <a:pt x="581597" y="259271"/>
                        <a:pt x="585121" y="258890"/>
                        <a:pt x="588550" y="258223"/>
                      </a:cubicBezTo>
                      <a:lnTo>
                        <a:pt x="588550" y="350330"/>
                      </a:lnTo>
                      <a:lnTo>
                        <a:pt x="490061" y="350330"/>
                      </a:lnTo>
                      <a:cubicBezTo>
                        <a:pt x="485870" y="350330"/>
                        <a:pt x="482155" y="352806"/>
                        <a:pt x="480441" y="356521"/>
                      </a:cubicBezTo>
                      <a:cubicBezTo>
                        <a:pt x="478726" y="360331"/>
                        <a:pt x="479488" y="364712"/>
                        <a:pt x="482251" y="367856"/>
                      </a:cubicBezTo>
                      <a:cubicBezTo>
                        <a:pt x="487585" y="373666"/>
                        <a:pt x="490442" y="381191"/>
                        <a:pt x="490442" y="388811"/>
                      </a:cubicBezTo>
                      <a:cubicBezTo>
                        <a:pt x="490442" y="406146"/>
                        <a:pt x="476250" y="420338"/>
                        <a:pt x="458914" y="420338"/>
                      </a:cubicBezTo>
                      <a:cubicBezTo>
                        <a:pt x="441579" y="420338"/>
                        <a:pt x="427387" y="406146"/>
                        <a:pt x="427387" y="388811"/>
                      </a:cubicBezTo>
                      <a:cubicBezTo>
                        <a:pt x="427387" y="381191"/>
                        <a:pt x="430339" y="373666"/>
                        <a:pt x="435578" y="367856"/>
                      </a:cubicBezTo>
                      <a:cubicBezTo>
                        <a:pt x="438340" y="364808"/>
                        <a:pt x="439102" y="360331"/>
                        <a:pt x="437388" y="356521"/>
                      </a:cubicBezTo>
                      <a:cubicBezTo>
                        <a:pt x="435673" y="352711"/>
                        <a:pt x="431959" y="350330"/>
                        <a:pt x="427768" y="350330"/>
                      </a:cubicBezTo>
                      <a:lnTo>
                        <a:pt x="315277" y="350330"/>
                      </a:lnTo>
                      <a:lnTo>
                        <a:pt x="315277" y="244888"/>
                      </a:lnTo>
                      <a:cubicBezTo>
                        <a:pt x="315277" y="240697"/>
                        <a:pt x="312801" y="236982"/>
                        <a:pt x="309086" y="235268"/>
                      </a:cubicBezTo>
                      <a:cubicBezTo>
                        <a:pt x="305371" y="233648"/>
                        <a:pt x="300895" y="234315"/>
                        <a:pt x="297751" y="237077"/>
                      </a:cubicBezTo>
                      <a:cubicBezTo>
                        <a:pt x="291941" y="242411"/>
                        <a:pt x="284417" y="245269"/>
                        <a:pt x="276796" y="245269"/>
                      </a:cubicBezTo>
                      <a:cubicBezTo>
                        <a:pt x="259461" y="245269"/>
                        <a:pt x="245269" y="231077"/>
                        <a:pt x="245269" y="213741"/>
                      </a:cubicBezTo>
                      <a:cubicBezTo>
                        <a:pt x="245269" y="196406"/>
                        <a:pt x="259461" y="182213"/>
                        <a:pt x="276796" y="182213"/>
                      </a:cubicBezTo>
                      <a:cubicBezTo>
                        <a:pt x="284417" y="182213"/>
                        <a:pt x="291941" y="185166"/>
                        <a:pt x="297751" y="190405"/>
                      </a:cubicBezTo>
                      <a:cubicBezTo>
                        <a:pt x="300800" y="193167"/>
                        <a:pt x="305276" y="193834"/>
                        <a:pt x="309086" y="192215"/>
                      </a:cubicBezTo>
                      <a:close/>
                      <a:moveTo>
                        <a:pt x="300514" y="529304"/>
                      </a:moveTo>
                      <a:cubicBezTo>
                        <a:pt x="296704" y="531019"/>
                        <a:pt x="294322" y="534734"/>
                        <a:pt x="294322" y="538925"/>
                      </a:cubicBezTo>
                      <a:lnTo>
                        <a:pt x="294322" y="644366"/>
                      </a:lnTo>
                      <a:lnTo>
                        <a:pt x="21146" y="644366"/>
                      </a:lnTo>
                      <a:lnTo>
                        <a:pt x="21146" y="371189"/>
                      </a:lnTo>
                      <a:lnTo>
                        <a:pt x="108299" y="371189"/>
                      </a:lnTo>
                      <a:cubicBezTo>
                        <a:pt x="106299" y="376809"/>
                        <a:pt x="105251" y="382715"/>
                        <a:pt x="105251" y="388715"/>
                      </a:cubicBezTo>
                      <a:cubicBezTo>
                        <a:pt x="105251" y="417671"/>
                        <a:pt x="128778" y="441293"/>
                        <a:pt x="157829" y="441293"/>
                      </a:cubicBezTo>
                      <a:cubicBezTo>
                        <a:pt x="186880" y="441293"/>
                        <a:pt x="210407" y="417767"/>
                        <a:pt x="210407" y="388715"/>
                      </a:cubicBezTo>
                      <a:cubicBezTo>
                        <a:pt x="210407" y="382715"/>
                        <a:pt x="209359" y="376809"/>
                        <a:pt x="207359" y="371189"/>
                      </a:cubicBezTo>
                      <a:lnTo>
                        <a:pt x="294513" y="371189"/>
                      </a:lnTo>
                      <a:lnTo>
                        <a:pt x="294513" y="476631"/>
                      </a:lnTo>
                      <a:cubicBezTo>
                        <a:pt x="294513" y="480822"/>
                        <a:pt x="296989" y="484537"/>
                        <a:pt x="300704" y="486251"/>
                      </a:cubicBezTo>
                      <a:cubicBezTo>
                        <a:pt x="304514" y="487871"/>
                        <a:pt x="308896" y="487204"/>
                        <a:pt x="312039" y="484442"/>
                      </a:cubicBezTo>
                      <a:cubicBezTo>
                        <a:pt x="317944" y="479108"/>
                        <a:pt x="325374" y="476250"/>
                        <a:pt x="332994" y="476250"/>
                      </a:cubicBezTo>
                      <a:cubicBezTo>
                        <a:pt x="350330" y="476250"/>
                        <a:pt x="364522" y="490442"/>
                        <a:pt x="364522" y="507778"/>
                      </a:cubicBezTo>
                      <a:cubicBezTo>
                        <a:pt x="364522" y="525113"/>
                        <a:pt x="350330" y="539306"/>
                        <a:pt x="332994" y="539306"/>
                      </a:cubicBezTo>
                      <a:cubicBezTo>
                        <a:pt x="325374" y="539306"/>
                        <a:pt x="317849" y="536353"/>
                        <a:pt x="312039" y="531114"/>
                      </a:cubicBezTo>
                      <a:cubicBezTo>
                        <a:pt x="308896" y="528352"/>
                        <a:pt x="304514" y="527685"/>
                        <a:pt x="300704" y="5293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A9351288-F5E7-5ECA-E540-83CE365C5B70}"/>
                  </a:ext>
                </a:extLst>
              </p:cNvPr>
              <p:cNvGrpSpPr/>
              <p:nvPr/>
            </p:nvGrpSpPr>
            <p:grpSpPr>
              <a:xfrm>
                <a:off x="6938746" y="4771108"/>
                <a:ext cx="1158590" cy="1155600"/>
                <a:chOff x="6938746" y="4771108"/>
                <a:chExt cx="1158590" cy="1155600"/>
              </a:xfrm>
            </p:grpSpPr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E06A2A3C-0B04-1ADF-1E5B-DFD0D67E58A1}"/>
                    </a:ext>
                  </a:extLst>
                </p:cNvPr>
                <p:cNvSpPr/>
                <p:nvPr/>
              </p:nvSpPr>
              <p:spPr>
                <a:xfrm>
                  <a:off x="6941736" y="4771108"/>
                  <a:ext cx="1155600" cy="1155600"/>
                </a:xfrm>
                <a:prstGeom prst="ellipse">
                  <a:avLst/>
                </a:prstGeom>
                <a:solidFill>
                  <a:srgbClr val="A3A3EF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0EB3AE24-D5F8-5C3C-DE47-F470BC023CF7}"/>
                    </a:ext>
                  </a:extLst>
                </p:cNvPr>
                <p:cNvSpPr/>
                <p:nvPr/>
              </p:nvSpPr>
              <p:spPr>
                <a:xfrm>
                  <a:off x="6938746" y="4771108"/>
                  <a:ext cx="803048" cy="631294"/>
                </a:xfrm>
                <a:custGeom>
                  <a:avLst/>
                  <a:gdLst>
                    <a:gd name="connsiteX0" fmla="*/ 95 w 281463"/>
                    <a:gd name="connsiteY0" fmla="*/ 202787 h 221265"/>
                    <a:gd name="connsiteX1" fmla="*/ 952 w 281463"/>
                    <a:gd name="connsiteY1" fmla="*/ 221266 h 221265"/>
                    <a:gd name="connsiteX2" fmla="*/ 214789 w 281463"/>
                    <a:gd name="connsiteY2" fmla="*/ 221266 h 221265"/>
                    <a:gd name="connsiteX3" fmla="*/ 281464 w 281463"/>
                    <a:gd name="connsiteY3" fmla="*/ 15907 h 221265"/>
                    <a:gd name="connsiteX4" fmla="*/ 202692 w 281463"/>
                    <a:gd name="connsiteY4" fmla="*/ 0 h 221265"/>
                    <a:gd name="connsiteX5" fmla="*/ 0 w 281463"/>
                    <a:gd name="connsiteY5" fmla="*/ 202692 h 221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1463" h="221265">
                      <a:moveTo>
                        <a:pt x="95" y="202787"/>
                      </a:moveTo>
                      <a:cubicBezTo>
                        <a:pt x="95" y="209074"/>
                        <a:pt x="381" y="215170"/>
                        <a:pt x="952" y="221266"/>
                      </a:cubicBezTo>
                      <a:lnTo>
                        <a:pt x="214789" y="221266"/>
                      </a:lnTo>
                      <a:lnTo>
                        <a:pt x="281464" y="15907"/>
                      </a:lnTo>
                      <a:cubicBezTo>
                        <a:pt x="257270" y="5715"/>
                        <a:pt x="230600" y="0"/>
                        <a:pt x="202692" y="0"/>
                      </a:cubicBezTo>
                      <a:cubicBezTo>
                        <a:pt x="90773" y="0"/>
                        <a:pt x="0" y="90773"/>
                        <a:pt x="0" y="202692"/>
                      </a:cubicBezTo>
                      <a:close/>
                    </a:path>
                  </a:pathLst>
                </a:custGeom>
                <a:solidFill>
                  <a:srgbClr val="7C7CE8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71C97B6-94D3-B5DF-0514-A68F3191F65C}"/>
                    </a:ext>
                  </a:extLst>
                </p:cNvPr>
                <p:cNvSpPr txBox="1"/>
                <p:nvPr/>
              </p:nvSpPr>
              <p:spPr>
                <a:xfrm>
                  <a:off x="7422460" y="5482345"/>
                  <a:ext cx="280055" cy="1792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연결</a:t>
                  </a: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704831D2-8A51-6EFC-55B4-7DC6A8B7EFB4}"/>
                    </a:ext>
                  </a:extLst>
                </p:cNvPr>
                <p:cNvGrpSpPr/>
                <p:nvPr/>
              </p:nvGrpSpPr>
              <p:grpSpPr>
                <a:xfrm>
                  <a:off x="7215948" y="4958255"/>
                  <a:ext cx="248644" cy="288751"/>
                  <a:chOff x="1619609" y="2"/>
                  <a:chExt cx="5904436" cy="6856860"/>
                </a:xfrm>
                <a:solidFill>
                  <a:schemeClr val="bg1"/>
                </a:solidFill>
              </p:grpSpPr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EDB51A07-7E4C-DEFE-13D3-AFCEABE9E852}"/>
                      </a:ext>
                    </a:extLst>
                  </p:cNvPr>
                  <p:cNvSpPr/>
                  <p:nvPr/>
                </p:nvSpPr>
                <p:spPr>
                  <a:xfrm>
                    <a:off x="1619609" y="2129411"/>
                    <a:ext cx="4120291" cy="4256636"/>
                  </a:xfrm>
                  <a:custGeom>
                    <a:avLst/>
                    <a:gdLst>
                      <a:gd name="connsiteX0" fmla="*/ 2980961 w 4120293"/>
                      <a:gd name="connsiteY0" fmla="*/ 3289768 h 4256640"/>
                      <a:gd name="connsiteX1" fmla="*/ 2431659 w 4120293"/>
                      <a:gd name="connsiteY1" fmla="*/ 3839070 h 4256640"/>
                      <a:gd name="connsiteX2" fmla="*/ 411621 w 4120293"/>
                      <a:gd name="connsiteY2" fmla="*/ 3838541 h 4256640"/>
                      <a:gd name="connsiteX3" fmla="*/ 420888 w 4120293"/>
                      <a:gd name="connsiteY3" fmla="*/ 1810823 h 4256640"/>
                      <a:gd name="connsiteX4" fmla="*/ 1814227 w 4120293"/>
                      <a:gd name="connsiteY4" fmla="*/ 417484 h 4256640"/>
                      <a:gd name="connsiteX5" fmla="*/ 3050786 w 4120293"/>
                      <a:gd name="connsiteY5" fmla="*/ 18025 h 4256640"/>
                      <a:gd name="connsiteX6" fmla="*/ 3476723 w 4120293"/>
                      <a:gd name="connsiteY6" fmla="*/ 157145 h 4256640"/>
                      <a:gd name="connsiteX7" fmla="*/ 3833736 w 4120293"/>
                      <a:gd name="connsiteY7" fmla="*/ 417484 h 4256640"/>
                      <a:gd name="connsiteX8" fmla="*/ 3937586 w 4120293"/>
                      <a:gd name="connsiteY8" fmla="*/ 533382 h 4256640"/>
                      <a:gd name="connsiteX9" fmla="*/ 4085549 w 4120293"/>
                      <a:gd name="connsiteY9" fmla="*/ 758027 h 4256640"/>
                      <a:gd name="connsiteX10" fmla="*/ 4117112 w 4120293"/>
                      <a:gd name="connsiteY10" fmla="*/ 941102 h 4256640"/>
                      <a:gd name="connsiteX11" fmla="*/ 4033757 w 4120293"/>
                      <a:gd name="connsiteY11" fmla="*/ 1106912 h 4256640"/>
                      <a:gd name="connsiteX12" fmla="*/ 3563203 w 4120293"/>
                      <a:gd name="connsiteY12" fmla="*/ 1036584 h 4256640"/>
                      <a:gd name="connsiteX13" fmla="*/ 3514799 w 4120293"/>
                      <a:gd name="connsiteY13" fmla="*/ 956168 h 4256640"/>
                      <a:gd name="connsiteX14" fmla="*/ 3415186 w 4120293"/>
                      <a:gd name="connsiteY14" fmla="*/ 836034 h 4256640"/>
                      <a:gd name="connsiteX15" fmla="*/ 3019355 w 4120293"/>
                      <a:gd name="connsiteY15" fmla="*/ 614513 h 4256640"/>
                      <a:gd name="connsiteX16" fmla="*/ 2232804 w 4120293"/>
                      <a:gd name="connsiteY16" fmla="*/ 836034 h 4256640"/>
                      <a:gd name="connsiteX17" fmla="*/ 830727 w 4120293"/>
                      <a:gd name="connsiteY17" fmla="*/ 2238111 h 4256640"/>
                      <a:gd name="connsiteX18" fmla="*/ 834169 w 4120293"/>
                      <a:gd name="connsiteY18" fmla="*/ 3423963 h 4256640"/>
                      <a:gd name="connsiteX19" fmla="*/ 2019596 w 4120293"/>
                      <a:gd name="connsiteY19" fmla="*/ 3414033 h 4256640"/>
                      <a:gd name="connsiteX20" fmla="*/ 2562411 w 4120293"/>
                      <a:gd name="connsiteY20" fmla="*/ 2871218 h 4256640"/>
                      <a:gd name="connsiteX21" fmla="*/ 2756765 w 4120293"/>
                      <a:gd name="connsiteY21" fmla="*/ 2784950 h 4256640"/>
                      <a:gd name="connsiteX22" fmla="*/ 2958825 w 4120293"/>
                      <a:gd name="connsiteY22" fmla="*/ 2851280 h 4256640"/>
                      <a:gd name="connsiteX23" fmla="*/ 2980961 w 4120293"/>
                      <a:gd name="connsiteY23" fmla="*/ 3289768 h 4256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4120293" h="4256640">
                        <a:moveTo>
                          <a:pt x="2980961" y="3289768"/>
                        </a:moveTo>
                        <a:lnTo>
                          <a:pt x="2431659" y="3839070"/>
                        </a:lnTo>
                        <a:cubicBezTo>
                          <a:pt x="1874731" y="4395998"/>
                          <a:pt x="968416" y="4395839"/>
                          <a:pt x="411621" y="3838541"/>
                        </a:cubicBezTo>
                        <a:cubicBezTo>
                          <a:pt x="-143215" y="3283175"/>
                          <a:pt x="-134213" y="2365924"/>
                          <a:pt x="420888" y="1810823"/>
                        </a:cubicBezTo>
                        <a:lnTo>
                          <a:pt x="1814227" y="417484"/>
                        </a:lnTo>
                        <a:cubicBezTo>
                          <a:pt x="2150375" y="81336"/>
                          <a:pt x="2613754" y="-51826"/>
                          <a:pt x="3050786" y="18025"/>
                        </a:cubicBezTo>
                        <a:cubicBezTo>
                          <a:pt x="3197690" y="41459"/>
                          <a:pt x="3341628" y="87876"/>
                          <a:pt x="3476723" y="157145"/>
                        </a:cubicBezTo>
                        <a:cubicBezTo>
                          <a:pt x="3605436" y="223183"/>
                          <a:pt x="3726126" y="309874"/>
                          <a:pt x="3833736" y="417484"/>
                        </a:cubicBezTo>
                        <a:cubicBezTo>
                          <a:pt x="3870886" y="454634"/>
                          <a:pt x="3905414" y="493346"/>
                          <a:pt x="3937586" y="533382"/>
                        </a:cubicBezTo>
                        <a:cubicBezTo>
                          <a:pt x="3994727" y="604424"/>
                          <a:pt x="4044057" y="679730"/>
                          <a:pt x="4085549" y="758027"/>
                        </a:cubicBezTo>
                        <a:cubicBezTo>
                          <a:pt x="4116053" y="815619"/>
                          <a:pt x="4126141" y="879830"/>
                          <a:pt x="4117112" y="941102"/>
                        </a:cubicBezTo>
                        <a:cubicBezTo>
                          <a:pt x="4108056" y="1002374"/>
                          <a:pt x="4079856" y="1060812"/>
                          <a:pt x="4033757" y="1106912"/>
                        </a:cubicBezTo>
                        <a:cubicBezTo>
                          <a:pt x="3893128" y="1247540"/>
                          <a:pt x="3656011" y="1212483"/>
                          <a:pt x="3563203" y="1036584"/>
                        </a:cubicBezTo>
                        <a:cubicBezTo>
                          <a:pt x="3548719" y="1009126"/>
                          <a:pt x="3532540" y="982276"/>
                          <a:pt x="3514799" y="956168"/>
                        </a:cubicBezTo>
                        <a:cubicBezTo>
                          <a:pt x="3485858" y="913829"/>
                          <a:pt x="3452707" y="873554"/>
                          <a:pt x="3415186" y="836034"/>
                        </a:cubicBezTo>
                        <a:cubicBezTo>
                          <a:pt x="3302122" y="722970"/>
                          <a:pt x="3164485" y="649147"/>
                          <a:pt x="3019355" y="614513"/>
                        </a:cubicBezTo>
                        <a:cubicBezTo>
                          <a:pt x="2745883" y="549269"/>
                          <a:pt x="2445719" y="623092"/>
                          <a:pt x="2232804" y="836034"/>
                        </a:cubicBezTo>
                        <a:lnTo>
                          <a:pt x="830727" y="2238111"/>
                        </a:lnTo>
                        <a:cubicBezTo>
                          <a:pt x="503581" y="2565256"/>
                          <a:pt x="504720" y="3098274"/>
                          <a:pt x="834169" y="3423963"/>
                        </a:cubicBezTo>
                        <a:cubicBezTo>
                          <a:pt x="1162267" y="3748301"/>
                          <a:pt x="1693405" y="3740225"/>
                          <a:pt x="2019596" y="3414033"/>
                        </a:cubicBezTo>
                        <a:lnTo>
                          <a:pt x="2562411" y="2871218"/>
                        </a:lnTo>
                        <a:cubicBezTo>
                          <a:pt x="2616137" y="2817493"/>
                          <a:pt x="2685829" y="2788499"/>
                          <a:pt x="2756765" y="2784950"/>
                        </a:cubicBezTo>
                        <a:cubicBezTo>
                          <a:pt x="2827755" y="2781349"/>
                          <a:pt x="2899962" y="2803221"/>
                          <a:pt x="2958825" y="2851280"/>
                        </a:cubicBezTo>
                        <a:cubicBezTo>
                          <a:pt x="3094581" y="2962040"/>
                          <a:pt x="3104855" y="3165874"/>
                          <a:pt x="2980961" y="328976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EBBBD130-2C1E-D6F5-51A7-3777BDCD6A33}"/>
                      </a:ext>
                    </a:extLst>
                  </p:cNvPr>
                  <p:cNvSpPr/>
                  <p:nvPr/>
                </p:nvSpPr>
                <p:spPr>
                  <a:xfrm>
                    <a:off x="3419354" y="470773"/>
                    <a:ext cx="4104691" cy="4241036"/>
                  </a:xfrm>
                  <a:custGeom>
                    <a:avLst/>
                    <a:gdLst>
                      <a:gd name="connsiteX0" fmla="*/ 3683782 w 4104697"/>
                      <a:gd name="connsiteY0" fmla="*/ 2445844 h 4241044"/>
                      <a:gd name="connsiteX1" fmla="*/ 2306066 w 4104697"/>
                      <a:gd name="connsiteY1" fmla="*/ 3823560 h 4241044"/>
                      <a:gd name="connsiteX2" fmla="*/ 1069508 w 4104697"/>
                      <a:gd name="connsiteY2" fmla="*/ 4223019 h 4241044"/>
                      <a:gd name="connsiteX3" fmla="*/ 643570 w 4104697"/>
                      <a:gd name="connsiteY3" fmla="*/ 4083899 h 4241044"/>
                      <a:gd name="connsiteX4" fmla="*/ 286557 w 4104697"/>
                      <a:gd name="connsiteY4" fmla="*/ 3823560 h 4241044"/>
                      <a:gd name="connsiteX5" fmla="*/ 182708 w 4104697"/>
                      <a:gd name="connsiteY5" fmla="*/ 3707663 h 4241044"/>
                      <a:gd name="connsiteX6" fmla="*/ 34744 w 4104697"/>
                      <a:gd name="connsiteY6" fmla="*/ 3483017 h 4241044"/>
                      <a:gd name="connsiteX7" fmla="*/ 3182 w 4104697"/>
                      <a:gd name="connsiteY7" fmla="*/ 3299943 h 4241044"/>
                      <a:gd name="connsiteX8" fmla="*/ 86537 w 4104697"/>
                      <a:gd name="connsiteY8" fmla="*/ 3134133 h 4241044"/>
                      <a:gd name="connsiteX9" fmla="*/ 557091 w 4104697"/>
                      <a:gd name="connsiteY9" fmla="*/ 3204460 h 4241044"/>
                      <a:gd name="connsiteX10" fmla="*/ 605494 w 4104697"/>
                      <a:gd name="connsiteY10" fmla="*/ 3284876 h 4241044"/>
                      <a:gd name="connsiteX11" fmla="*/ 705107 w 4104697"/>
                      <a:gd name="connsiteY11" fmla="*/ 3405010 h 4241044"/>
                      <a:gd name="connsiteX12" fmla="*/ 1100965 w 4104697"/>
                      <a:gd name="connsiteY12" fmla="*/ 3626532 h 4241044"/>
                      <a:gd name="connsiteX13" fmla="*/ 1887516 w 4104697"/>
                      <a:gd name="connsiteY13" fmla="*/ 3405010 h 4241044"/>
                      <a:gd name="connsiteX14" fmla="*/ 3273971 w 4104697"/>
                      <a:gd name="connsiteY14" fmla="*/ 2018556 h 4241044"/>
                      <a:gd name="connsiteX15" fmla="*/ 3270528 w 4104697"/>
                      <a:gd name="connsiteY15" fmla="*/ 832704 h 4241044"/>
                      <a:gd name="connsiteX16" fmla="*/ 2085101 w 4104697"/>
                      <a:gd name="connsiteY16" fmla="*/ 842634 h 4241044"/>
                      <a:gd name="connsiteX17" fmla="*/ 1535137 w 4104697"/>
                      <a:gd name="connsiteY17" fmla="*/ 1392598 h 4241044"/>
                      <a:gd name="connsiteX18" fmla="*/ 1139862 w 4104697"/>
                      <a:gd name="connsiteY18" fmla="*/ 1409068 h 4241044"/>
                      <a:gd name="connsiteX19" fmla="*/ 1134116 w 4104697"/>
                      <a:gd name="connsiteY19" fmla="*/ 1404248 h 4241044"/>
                      <a:gd name="connsiteX20" fmla="*/ 1116163 w 4104697"/>
                      <a:gd name="connsiteY20" fmla="*/ 974445 h 4241044"/>
                      <a:gd name="connsiteX21" fmla="*/ 1673038 w 4104697"/>
                      <a:gd name="connsiteY21" fmla="*/ 417570 h 4241044"/>
                      <a:gd name="connsiteX22" fmla="*/ 3693076 w 4104697"/>
                      <a:gd name="connsiteY22" fmla="*/ 418100 h 4241044"/>
                      <a:gd name="connsiteX23" fmla="*/ 3683809 w 4104697"/>
                      <a:gd name="connsiteY23" fmla="*/ 2445817 h 42410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4104697" h="4241044">
                        <a:moveTo>
                          <a:pt x="3683782" y="2445844"/>
                        </a:moveTo>
                        <a:lnTo>
                          <a:pt x="2306066" y="3823560"/>
                        </a:lnTo>
                        <a:cubicBezTo>
                          <a:pt x="1969918" y="4159708"/>
                          <a:pt x="1506540" y="4292870"/>
                          <a:pt x="1069508" y="4223019"/>
                        </a:cubicBezTo>
                        <a:cubicBezTo>
                          <a:pt x="922604" y="4199585"/>
                          <a:pt x="778665" y="4153168"/>
                          <a:pt x="643570" y="4083899"/>
                        </a:cubicBezTo>
                        <a:cubicBezTo>
                          <a:pt x="514857" y="4017862"/>
                          <a:pt x="394167" y="3931170"/>
                          <a:pt x="286557" y="3823560"/>
                        </a:cubicBezTo>
                        <a:cubicBezTo>
                          <a:pt x="249408" y="3786411"/>
                          <a:pt x="214879" y="3747699"/>
                          <a:pt x="182708" y="3707663"/>
                        </a:cubicBezTo>
                        <a:cubicBezTo>
                          <a:pt x="125566" y="3636620"/>
                          <a:pt x="76236" y="3561315"/>
                          <a:pt x="34744" y="3483017"/>
                        </a:cubicBezTo>
                        <a:cubicBezTo>
                          <a:pt x="4241" y="3425425"/>
                          <a:pt x="-5848" y="3361214"/>
                          <a:pt x="3182" y="3299943"/>
                        </a:cubicBezTo>
                        <a:cubicBezTo>
                          <a:pt x="12237" y="3238671"/>
                          <a:pt x="40437" y="3180232"/>
                          <a:pt x="86537" y="3134133"/>
                        </a:cubicBezTo>
                        <a:cubicBezTo>
                          <a:pt x="227165" y="2993504"/>
                          <a:pt x="464283" y="3028562"/>
                          <a:pt x="557091" y="3204460"/>
                        </a:cubicBezTo>
                        <a:cubicBezTo>
                          <a:pt x="571575" y="3231919"/>
                          <a:pt x="587753" y="3258768"/>
                          <a:pt x="605494" y="3284876"/>
                        </a:cubicBezTo>
                        <a:cubicBezTo>
                          <a:pt x="634435" y="3327189"/>
                          <a:pt x="667587" y="3367490"/>
                          <a:pt x="705107" y="3405010"/>
                        </a:cubicBezTo>
                        <a:cubicBezTo>
                          <a:pt x="818171" y="3518075"/>
                          <a:pt x="955808" y="3591898"/>
                          <a:pt x="1100965" y="3626532"/>
                        </a:cubicBezTo>
                        <a:cubicBezTo>
                          <a:pt x="1374437" y="3691775"/>
                          <a:pt x="1674600" y="3617953"/>
                          <a:pt x="1887516" y="3405010"/>
                        </a:cubicBezTo>
                        <a:lnTo>
                          <a:pt x="3273971" y="2018556"/>
                        </a:lnTo>
                        <a:cubicBezTo>
                          <a:pt x="3601116" y="1691411"/>
                          <a:pt x="3599977" y="1158393"/>
                          <a:pt x="3270528" y="832704"/>
                        </a:cubicBezTo>
                        <a:cubicBezTo>
                          <a:pt x="2942430" y="508392"/>
                          <a:pt x="2411293" y="516442"/>
                          <a:pt x="2085101" y="842634"/>
                        </a:cubicBezTo>
                        <a:lnTo>
                          <a:pt x="1535137" y="1392598"/>
                        </a:lnTo>
                        <a:cubicBezTo>
                          <a:pt x="1427739" y="1499996"/>
                          <a:pt x="1255759" y="1507383"/>
                          <a:pt x="1139862" y="1409068"/>
                        </a:cubicBezTo>
                        <a:cubicBezTo>
                          <a:pt x="1137982" y="1407505"/>
                          <a:pt x="1136049" y="1405864"/>
                          <a:pt x="1134116" y="1404248"/>
                        </a:cubicBezTo>
                        <a:cubicBezTo>
                          <a:pt x="1003523" y="1293858"/>
                          <a:pt x="995261" y="1095347"/>
                          <a:pt x="1116163" y="974445"/>
                        </a:cubicBezTo>
                        <a:lnTo>
                          <a:pt x="1673038" y="417570"/>
                        </a:lnTo>
                        <a:cubicBezTo>
                          <a:pt x="2229966" y="-139358"/>
                          <a:pt x="3136281" y="-139199"/>
                          <a:pt x="3693076" y="418100"/>
                        </a:cubicBezTo>
                        <a:cubicBezTo>
                          <a:pt x="4247913" y="973465"/>
                          <a:pt x="4238910" y="1890716"/>
                          <a:pt x="3683809" y="244581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2" name="자유형: 도형 91">
                    <a:extLst>
                      <a:ext uri="{FF2B5EF4-FFF2-40B4-BE49-F238E27FC236}">
                        <a16:creationId xmlns:a16="http://schemas.microsoft.com/office/drawing/2014/main" id="{43708BCC-1455-2E67-727F-1493CE18BB23}"/>
                      </a:ext>
                    </a:extLst>
                  </p:cNvPr>
                  <p:cNvSpPr/>
                  <p:nvPr/>
                </p:nvSpPr>
                <p:spPr>
                  <a:xfrm>
                    <a:off x="2813551" y="445884"/>
                    <a:ext cx="1062788" cy="1062788"/>
                  </a:xfrm>
                  <a:custGeom>
                    <a:avLst/>
                    <a:gdLst>
                      <a:gd name="connsiteX0" fmla="*/ 557557 w 1062791"/>
                      <a:gd name="connsiteY0" fmla="*/ 976107 h 1062791"/>
                      <a:gd name="connsiteX1" fmla="*/ 86685 w 1062791"/>
                      <a:gd name="connsiteY1" fmla="*/ 505235 h 1062791"/>
                      <a:gd name="connsiteX2" fmla="*/ 86685 w 1062791"/>
                      <a:gd name="connsiteY2" fmla="*/ 86685 h 1062791"/>
                      <a:gd name="connsiteX3" fmla="*/ 505235 w 1062791"/>
                      <a:gd name="connsiteY3" fmla="*/ 86685 h 1062791"/>
                      <a:gd name="connsiteX4" fmla="*/ 976106 w 1062791"/>
                      <a:gd name="connsiteY4" fmla="*/ 557557 h 1062791"/>
                      <a:gd name="connsiteX5" fmla="*/ 976106 w 1062791"/>
                      <a:gd name="connsiteY5" fmla="*/ 976107 h 1062791"/>
                      <a:gd name="connsiteX6" fmla="*/ 557557 w 1062791"/>
                      <a:gd name="connsiteY6" fmla="*/ 976107 h 10627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62791" h="1062791">
                        <a:moveTo>
                          <a:pt x="557557" y="976107"/>
                        </a:moveTo>
                        <a:lnTo>
                          <a:pt x="86685" y="505235"/>
                        </a:lnTo>
                        <a:cubicBezTo>
                          <a:pt x="-28895" y="389655"/>
                          <a:pt x="-28895" y="202265"/>
                          <a:pt x="86685" y="86685"/>
                        </a:cubicBezTo>
                        <a:cubicBezTo>
                          <a:pt x="202265" y="-28895"/>
                          <a:pt x="389655" y="-28895"/>
                          <a:pt x="505235" y="86685"/>
                        </a:cubicBezTo>
                        <a:lnTo>
                          <a:pt x="976106" y="557557"/>
                        </a:lnTo>
                        <a:cubicBezTo>
                          <a:pt x="1091686" y="673137"/>
                          <a:pt x="1091686" y="860527"/>
                          <a:pt x="976106" y="976107"/>
                        </a:cubicBezTo>
                        <a:cubicBezTo>
                          <a:pt x="860527" y="1091686"/>
                          <a:pt x="673137" y="1091686"/>
                          <a:pt x="557557" y="97610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BACC9482-3A5C-260C-C9FA-E7D70EF7D05E}"/>
                      </a:ext>
                    </a:extLst>
                  </p:cNvPr>
                  <p:cNvSpPr/>
                  <p:nvPr/>
                </p:nvSpPr>
                <p:spPr>
                  <a:xfrm>
                    <a:off x="3892425" y="2"/>
                    <a:ext cx="679896" cy="1252081"/>
                  </a:xfrm>
                  <a:custGeom>
                    <a:avLst/>
                    <a:gdLst>
                      <a:gd name="connsiteX0" fmla="*/ 90534 w 679901"/>
                      <a:gd name="connsiteY0" fmla="*/ 995155 h 1252081"/>
                      <a:gd name="connsiteX1" fmla="*/ 2625 w 679901"/>
                      <a:gd name="connsiteY1" fmla="*/ 335066 h 1252081"/>
                      <a:gd name="connsiteX2" fmla="*/ 256927 w 679901"/>
                      <a:gd name="connsiteY2" fmla="*/ 2625 h 1252081"/>
                      <a:gd name="connsiteX3" fmla="*/ 589368 w 679901"/>
                      <a:gd name="connsiteY3" fmla="*/ 256927 h 1252081"/>
                      <a:gd name="connsiteX4" fmla="*/ 677277 w 679901"/>
                      <a:gd name="connsiteY4" fmla="*/ 917016 h 1252081"/>
                      <a:gd name="connsiteX5" fmla="*/ 422975 w 679901"/>
                      <a:gd name="connsiteY5" fmla="*/ 1249457 h 1252081"/>
                      <a:gd name="connsiteX6" fmla="*/ 90534 w 679901"/>
                      <a:gd name="connsiteY6" fmla="*/ 995155 h 1252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9901" h="1252081">
                        <a:moveTo>
                          <a:pt x="90534" y="995155"/>
                        </a:moveTo>
                        <a:lnTo>
                          <a:pt x="2625" y="335066"/>
                        </a:lnTo>
                        <a:cubicBezTo>
                          <a:pt x="-18955" y="173042"/>
                          <a:pt x="94903" y="24205"/>
                          <a:pt x="256927" y="2625"/>
                        </a:cubicBezTo>
                        <a:cubicBezTo>
                          <a:pt x="418950" y="-18955"/>
                          <a:pt x="567788" y="94903"/>
                          <a:pt x="589368" y="256927"/>
                        </a:cubicBezTo>
                        <a:lnTo>
                          <a:pt x="677277" y="917016"/>
                        </a:lnTo>
                        <a:cubicBezTo>
                          <a:pt x="698857" y="1079040"/>
                          <a:pt x="584999" y="1227877"/>
                          <a:pt x="422975" y="1249457"/>
                        </a:cubicBezTo>
                        <a:cubicBezTo>
                          <a:pt x="260952" y="1271037"/>
                          <a:pt x="112114" y="1157178"/>
                          <a:pt x="90534" y="99515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4" name="자유형: 도형 93">
                    <a:extLst>
                      <a:ext uri="{FF2B5EF4-FFF2-40B4-BE49-F238E27FC236}">
                        <a16:creationId xmlns:a16="http://schemas.microsoft.com/office/drawing/2014/main" id="{3799BED3-E7C9-2293-8D40-BC4C35EF6384}"/>
                      </a:ext>
                    </a:extLst>
                  </p:cNvPr>
                  <p:cNvSpPr/>
                  <p:nvPr/>
                </p:nvSpPr>
                <p:spPr>
                  <a:xfrm>
                    <a:off x="2367640" y="1524758"/>
                    <a:ext cx="1252081" cy="679896"/>
                  </a:xfrm>
                  <a:custGeom>
                    <a:avLst/>
                    <a:gdLst>
                      <a:gd name="connsiteX0" fmla="*/ 995155 w 1252081"/>
                      <a:gd name="connsiteY0" fmla="*/ 90534 h 679901"/>
                      <a:gd name="connsiteX1" fmla="*/ 335066 w 1252081"/>
                      <a:gd name="connsiteY1" fmla="*/ 2625 h 679901"/>
                      <a:gd name="connsiteX2" fmla="*/ 2625 w 1252081"/>
                      <a:gd name="connsiteY2" fmla="*/ 256927 h 679901"/>
                      <a:gd name="connsiteX3" fmla="*/ 256927 w 1252081"/>
                      <a:gd name="connsiteY3" fmla="*/ 589368 h 679901"/>
                      <a:gd name="connsiteX4" fmla="*/ 917016 w 1252081"/>
                      <a:gd name="connsiteY4" fmla="*/ 677277 h 679901"/>
                      <a:gd name="connsiteX5" fmla="*/ 1249457 w 1252081"/>
                      <a:gd name="connsiteY5" fmla="*/ 422975 h 679901"/>
                      <a:gd name="connsiteX6" fmla="*/ 995155 w 1252081"/>
                      <a:gd name="connsiteY6" fmla="*/ 90534 h 679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081" h="679901">
                        <a:moveTo>
                          <a:pt x="995155" y="90534"/>
                        </a:moveTo>
                        <a:lnTo>
                          <a:pt x="335066" y="2625"/>
                        </a:lnTo>
                        <a:cubicBezTo>
                          <a:pt x="173042" y="-18955"/>
                          <a:pt x="24205" y="94903"/>
                          <a:pt x="2625" y="256927"/>
                        </a:cubicBezTo>
                        <a:cubicBezTo>
                          <a:pt x="-18955" y="418950"/>
                          <a:pt x="94903" y="567788"/>
                          <a:pt x="256927" y="589368"/>
                        </a:cubicBezTo>
                        <a:lnTo>
                          <a:pt x="917016" y="677277"/>
                        </a:lnTo>
                        <a:cubicBezTo>
                          <a:pt x="1079040" y="698857"/>
                          <a:pt x="1227877" y="584999"/>
                          <a:pt x="1249457" y="422975"/>
                        </a:cubicBezTo>
                        <a:cubicBezTo>
                          <a:pt x="1271037" y="260952"/>
                          <a:pt x="1157178" y="112114"/>
                          <a:pt x="995155" y="90534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121E5FF5-BBE9-3D64-2D86-41206F192D66}"/>
                      </a:ext>
                    </a:extLst>
                  </p:cNvPr>
                  <p:cNvSpPr/>
                  <p:nvPr/>
                </p:nvSpPr>
                <p:spPr>
                  <a:xfrm>
                    <a:off x="5267286" y="5348163"/>
                    <a:ext cx="1062788" cy="1062788"/>
                  </a:xfrm>
                  <a:custGeom>
                    <a:avLst/>
                    <a:gdLst>
                      <a:gd name="connsiteX0" fmla="*/ 505235 w 1062791"/>
                      <a:gd name="connsiteY0" fmla="*/ 86685 h 1062791"/>
                      <a:gd name="connsiteX1" fmla="*/ 976106 w 1062791"/>
                      <a:gd name="connsiteY1" fmla="*/ 557557 h 1062791"/>
                      <a:gd name="connsiteX2" fmla="*/ 976106 w 1062791"/>
                      <a:gd name="connsiteY2" fmla="*/ 976106 h 1062791"/>
                      <a:gd name="connsiteX3" fmla="*/ 557557 w 1062791"/>
                      <a:gd name="connsiteY3" fmla="*/ 976106 h 1062791"/>
                      <a:gd name="connsiteX4" fmla="*/ 86685 w 1062791"/>
                      <a:gd name="connsiteY4" fmla="*/ 505235 h 1062791"/>
                      <a:gd name="connsiteX5" fmla="*/ 86685 w 1062791"/>
                      <a:gd name="connsiteY5" fmla="*/ 86685 h 1062791"/>
                      <a:gd name="connsiteX6" fmla="*/ 505235 w 1062791"/>
                      <a:gd name="connsiteY6" fmla="*/ 86685 h 10627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62791" h="1062791">
                        <a:moveTo>
                          <a:pt x="505235" y="86685"/>
                        </a:moveTo>
                        <a:lnTo>
                          <a:pt x="976106" y="557557"/>
                        </a:lnTo>
                        <a:cubicBezTo>
                          <a:pt x="1091686" y="673137"/>
                          <a:pt x="1091686" y="860527"/>
                          <a:pt x="976106" y="976106"/>
                        </a:cubicBezTo>
                        <a:cubicBezTo>
                          <a:pt x="860527" y="1091687"/>
                          <a:pt x="673137" y="1091687"/>
                          <a:pt x="557557" y="976106"/>
                        </a:cubicBezTo>
                        <a:lnTo>
                          <a:pt x="86685" y="505235"/>
                        </a:lnTo>
                        <a:cubicBezTo>
                          <a:pt x="-28895" y="389655"/>
                          <a:pt x="-28895" y="202264"/>
                          <a:pt x="86685" y="86685"/>
                        </a:cubicBezTo>
                        <a:cubicBezTo>
                          <a:pt x="202265" y="-28895"/>
                          <a:pt x="389655" y="-28895"/>
                          <a:pt x="505235" y="8668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6" name="자유형: 도형 95">
                    <a:extLst>
                      <a:ext uri="{FF2B5EF4-FFF2-40B4-BE49-F238E27FC236}">
                        <a16:creationId xmlns:a16="http://schemas.microsoft.com/office/drawing/2014/main" id="{43935D15-AC9D-06B3-E3AD-44478DD07274}"/>
                      </a:ext>
                    </a:extLst>
                  </p:cNvPr>
                  <p:cNvSpPr/>
                  <p:nvPr/>
                </p:nvSpPr>
                <p:spPr>
                  <a:xfrm>
                    <a:off x="4571304" y="5604781"/>
                    <a:ext cx="679896" cy="1252081"/>
                  </a:xfrm>
                  <a:custGeom>
                    <a:avLst/>
                    <a:gdLst>
                      <a:gd name="connsiteX0" fmla="*/ 589368 w 679902"/>
                      <a:gd name="connsiteY0" fmla="*/ 256927 h 1252081"/>
                      <a:gd name="connsiteX1" fmla="*/ 677277 w 679902"/>
                      <a:gd name="connsiteY1" fmla="*/ 917016 h 1252081"/>
                      <a:gd name="connsiteX2" fmla="*/ 422975 w 679902"/>
                      <a:gd name="connsiteY2" fmla="*/ 1249457 h 1252081"/>
                      <a:gd name="connsiteX3" fmla="*/ 90534 w 679902"/>
                      <a:gd name="connsiteY3" fmla="*/ 995155 h 1252081"/>
                      <a:gd name="connsiteX4" fmla="*/ 2625 w 679902"/>
                      <a:gd name="connsiteY4" fmla="*/ 335066 h 1252081"/>
                      <a:gd name="connsiteX5" fmla="*/ 256927 w 679902"/>
                      <a:gd name="connsiteY5" fmla="*/ 2625 h 1252081"/>
                      <a:gd name="connsiteX6" fmla="*/ 589368 w 679902"/>
                      <a:gd name="connsiteY6" fmla="*/ 256927 h 1252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9902" h="1252081">
                        <a:moveTo>
                          <a:pt x="589368" y="256927"/>
                        </a:moveTo>
                        <a:lnTo>
                          <a:pt x="677277" y="917016"/>
                        </a:lnTo>
                        <a:cubicBezTo>
                          <a:pt x="698858" y="1079040"/>
                          <a:pt x="584999" y="1227877"/>
                          <a:pt x="422975" y="1249457"/>
                        </a:cubicBezTo>
                        <a:cubicBezTo>
                          <a:pt x="260952" y="1271037"/>
                          <a:pt x="112114" y="1157178"/>
                          <a:pt x="90534" y="995155"/>
                        </a:cubicBezTo>
                        <a:lnTo>
                          <a:pt x="2625" y="335066"/>
                        </a:lnTo>
                        <a:cubicBezTo>
                          <a:pt x="-18955" y="173042"/>
                          <a:pt x="94903" y="24205"/>
                          <a:pt x="256927" y="2625"/>
                        </a:cubicBezTo>
                        <a:cubicBezTo>
                          <a:pt x="418950" y="-18955"/>
                          <a:pt x="567788" y="94903"/>
                          <a:pt x="589368" y="25692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50DC9EBA-C90A-91B4-584A-7F1F5C0034C9}"/>
                      </a:ext>
                    </a:extLst>
                  </p:cNvPr>
                  <p:cNvSpPr/>
                  <p:nvPr/>
                </p:nvSpPr>
                <p:spPr>
                  <a:xfrm>
                    <a:off x="5523904" y="4652181"/>
                    <a:ext cx="1252081" cy="679896"/>
                  </a:xfrm>
                  <a:custGeom>
                    <a:avLst/>
                    <a:gdLst>
                      <a:gd name="connsiteX0" fmla="*/ 256927 w 1252081"/>
                      <a:gd name="connsiteY0" fmla="*/ 589368 h 679902"/>
                      <a:gd name="connsiteX1" fmla="*/ 917016 w 1252081"/>
                      <a:gd name="connsiteY1" fmla="*/ 677277 h 679902"/>
                      <a:gd name="connsiteX2" fmla="*/ 1249457 w 1252081"/>
                      <a:gd name="connsiteY2" fmla="*/ 422975 h 679902"/>
                      <a:gd name="connsiteX3" fmla="*/ 995155 w 1252081"/>
                      <a:gd name="connsiteY3" fmla="*/ 90534 h 679902"/>
                      <a:gd name="connsiteX4" fmla="*/ 335066 w 1252081"/>
                      <a:gd name="connsiteY4" fmla="*/ 2625 h 679902"/>
                      <a:gd name="connsiteX5" fmla="*/ 2625 w 1252081"/>
                      <a:gd name="connsiteY5" fmla="*/ 256927 h 679902"/>
                      <a:gd name="connsiteX6" fmla="*/ 256927 w 1252081"/>
                      <a:gd name="connsiteY6" fmla="*/ 589368 h 67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2081" h="679902">
                        <a:moveTo>
                          <a:pt x="256927" y="589368"/>
                        </a:moveTo>
                        <a:lnTo>
                          <a:pt x="917016" y="677277"/>
                        </a:lnTo>
                        <a:cubicBezTo>
                          <a:pt x="1079040" y="698858"/>
                          <a:pt x="1227877" y="584999"/>
                          <a:pt x="1249457" y="422975"/>
                        </a:cubicBezTo>
                        <a:cubicBezTo>
                          <a:pt x="1271037" y="260952"/>
                          <a:pt x="1157178" y="112115"/>
                          <a:pt x="995155" y="90534"/>
                        </a:cubicBezTo>
                        <a:lnTo>
                          <a:pt x="335066" y="2625"/>
                        </a:lnTo>
                        <a:cubicBezTo>
                          <a:pt x="173042" y="-18955"/>
                          <a:pt x="24205" y="94903"/>
                          <a:pt x="2625" y="256927"/>
                        </a:cubicBezTo>
                        <a:cubicBezTo>
                          <a:pt x="-18955" y="418951"/>
                          <a:pt x="94903" y="567788"/>
                          <a:pt x="256927" y="58936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314451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29DDFD2-2BC7-F599-1253-D820CC2C9771}"/>
              </a:ext>
            </a:extLst>
          </p:cNvPr>
          <p:cNvGrpSpPr/>
          <p:nvPr/>
        </p:nvGrpSpPr>
        <p:grpSpPr>
          <a:xfrm>
            <a:off x="2502360" y="2310728"/>
            <a:ext cx="4139280" cy="3861686"/>
            <a:chOff x="2502360" y="2310728"/>
            <a:chExt cx="4139280" cy="3861686"/>
          </a:xfrm>
        </p:grpSpPr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80837801-67AB-E9CA-1049-CF995AB6275A}"/>
                </a:ext>
              </a:extLst>
            </p:cNvPr>
            <p:cNvSpPr/>
            <p:nvPr/>
          </p:nvSpPr>
          <p:spPr>
            <a:xfrm>
              <a:off x="4572182" y="4102954"/>
              <a:ext cx="2069458" cy="2069460"/>
            </a:xfrm>
            <a:custGeom>
              <a:avLst/>
              <a:gdLst>
                <a:gd name="connsiteX0" fmla="*/ 1013841 w 1086802"/>
                <a:gd name="connsiteY0" fmla="*/ 271749 h 1086803"/>
                <a:gd name="connsiteX1" fmla="*/ 271558 w 1086802"/>
                <a:gd name="connsiteY1" fmla="*/ 72867 h 1086803"/>
                <a:gd name="connsiteX2" fmla="*/ 271558 w 1086802"/>
                <a:gd name="connsiteY2" fmla="*/ 72867 h 1086803"/>
                <a:gd name="connsiteX3" fmla="*/ 386810 w 1086802"/>
                <a:gd name="connsiteY3" fmla="*/ 272415 h 1086803"/>
                <a:gd name="connsiteX4" fmla="*/ 386810 w 1086802"/>
                <a:gd name="connsiteY4" fmla="*/ 272415 h 1086803"/>
                <a:gd name="connsiteX5" fmla="*/ 814292 w 1086802"/>
                <a:gd name="connsiteY5" fmla="*/ 386906 h 1086803"/>
                <a:gd name="connsiteX6" fmla="*/ 699802 w 1086802"/>
                <a:gd name="connsiteY6" fmla="*/ 814388 h 1086803"/>
                <a:gd name="connsiteX7" fmla="*/ 272320 w 1086802"/>
                <a:gd name="connsiteY7" fmla="*/ 699897 h 1086803"/>
                <a:gd name="connsiteX8" fmla="*/ 230410 w 1086802"/>
                <a:gd name="connsiteY8" fmla="*/ 543402 h 1086803"/>
                <a:gd name="connsiteX9" fmla="*/ 0 w 1086802"/>
                <a:gd name="connsiteY9" fmla="*/ 543402 h 1086803"/>
                <a:gd name="connsiteX10" fmla="*/ 0 w 1086802"/>
                <a:gd name="connsiteY10" fmla="*/ 551307 h 1086803"/>
                <a:gd name="connsiteX11" fmla="*/ 72771 w 1086802"/>
                <a:gd name="connsiteY11" fmla="*/ 815055 h 1086803"/>
                <a:gd name="connsiteX12" fmla="*/ 815054 w 1086802"/>
                <a:gd name="connsiteY12" fmla="*/ 1013937 h 1086803"/>
                <a:gd name="connsiteX13" fmla="*/ 1013936 w 1086802"/>
                <a:gd name="connsiteY13" fmla="*/ 271653 h 1086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6802" h="1086803">
                  <a:moveTo>
                    <a:pt x="1013841" y="271749"/>
                  </a:moveTo>
                  <a:cubicBezTo>
                    <a:pt x="863822" y="11907"/>
                    <a:pt x="531495" y="-77152"/>
                    <a:pt x="271558" y="72867"/>
                  </a:cubicBezTo>
                  <a:cubicBezTo>
                    <a:pt x="271558" y="72867"/>
                    <a:pt x="271558" y="72867"/>
                    <a:pt x="271558" y="72867"/>
                  </a:cubicBezTo>
                  <a:lnTo>
                    <a:pt x="386810" y="272415"/>
                  </a:lnTo>
                  <a:lnTo>
                    <a:pt x="386810" y="272415"/>
                  </a:lnTo>
                  <a:cubicBezTo>
                    <a:pt x="536448" y="186024"/>
                    <a:pt x="727805" y="237268"/>
                    <a:pt x="814292" y="386906"/>
                  </a:cubicBezTo>
                  <a:cubicBezTo>
                    <a:pt x="900684" y="536544"/>
                    <a:pt x="849439" y="727901"/>
                    <a:pt x="699802" y="814388"/>
                  </a:cubicBezTo>
                  <a:cubicBezTo>
                    <a:pt x="550164" y="900780"/>
                    <a:pt x="358807" y="849535"/>
                    <a:pt x="272320" y="699897"/>
                  </a:cubicBezTo>
                  <a:cubicBezTo>
                    <a:pt x="243840" y="650558"/>
                    <a:pt x="230410" y="596646"/>
                    <a:pt x="230410" y="543402"/>
                  </a:cubicBezTo>
                  <a:lnTo>
                    <a:pt x="0" y="543402"/>
                  </a:lnTo>
                  <a:cubicBezTo>
                    <a:pt x="0" y="546069"/>
                    <a:pt x="0" y="548736"/>
                    <a:pt x="0" y="551307"/>
                  </a:cubicBezTo>
                  <a:cubicBezTo>
                    <a:pt x="1238" y="641033"/>
                    <a:pt x="24765" y="731806"/>
                    <a:pt x="72771" y="815055"/>
                  </a:cubicBezTo>
                  <a:cubicBezTo>
                    <a:pt x="222790" y="1074897"/>
                    <a:pt x="555117" y="1163955"/>
                    <a:pt x="815054" y="1013937"/>
                  </a:cubicBezTo>
                  <a:cubicBezTo>
                    <a:pt x="1074896" y="863918"/>
                    <a:pt x="1163955" y="531591"/>
                    <a:pt x="1013936" y="271653"/>
                  </a:cubicBezTo>
                  <a:close/>
                </a:path>
              </a:pathLst>
            </a:custGeom>
            <a:solidFill>
              <a:srgbClr val="2AC099"/>
            </a:solidFill>
            <a:ln w="3175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3F61A845-334C-C4D6-5916-41380638537E}"/>
                </a:ext>
              </a:extLst>
            </p:cNvPr>
            <p:cNvSpPr/>
            <p:nvPr/>
          </p:nvSpPr>
          <p:spPr>
            <a:xfrm>
              <a:off x="2502360" y="4102758"/>
              <a:ext cx="2069458" cy="2069656"/>
            </a:xfrm>
            <a:custGeom>
              <a:avLst/>
              <a:gdLst>
                <a:gd name="connsiteX0" fmla="*/ 1086803 w 1086802"/>
                <a:gd name="connsiteY0" fmla="*/ 543505 h 1086906"/>
                <a:gd name="connsiteX1" fmla="*/ 856393 w 1086802"/>
                <a:gd name="connsiteY1" fmla="*/ 543505 h 1086906"/>
                <a:gd name="connsiteX2" fmla="*/ 814483 w 1086802"/>
                <a:gd name="connsiteY2" fmla="*/ 700001 h 1086906"/>
                <a:gd name="connsiteX3" fmla="*/ 387001 w 1086802"/>
                <a:gd name="connsiteY3" fmla="*/ 814491 h 1086906"/>
                <a:gd name="connsiteX4" fmla="*/ 272511 w 1086802"/>
                <a:gd name="connsiteY4" fmla="*/ 387009 h 1086906"/>
                <a:gd name="connsiteX5" fmla="*/ 699993 w 1086802"/>
                <a:gd name="connsiteY5" fmla="*/ 272519 h 1086906"/>
                <a:gd name="connsiteX6" fmla="*/ 699993 w 1086802"/>
                <a:gd name="connsiteY6" fmla="*/ 272519 h 1086906"/>
                <a:gd name="connsiteX7" fmla="*/ 815150 w 1086802"/>
                <a:gd name="connsiteY7" fmla="*/ 72970 h 1086906"/>
                <a:gd name="connsiteX8" fmla="*/ 811435 w 1086802"/>
                <a:gd name="connsiteY8" fmla="*/ 70780 h 1086906"/>
                <a:gd name="connsiteX9" fmla="*/ 72867 w 1086802"/>
                <a:gd name="connsiteY9" fmla="*/ 271757 h 1086906"/>
                <a:gd name="connsiteX10" fmla="*/ 271749 w 1086802"/>
                <a:gd name="connsiteY10" fmla="*/ 1014040 h 1086906"/>
                <a:gd name="connsiteX11" fmla="*/ 1014032 w 1086802"/>
                <a:gd name="connsiteY11" fmla="*/ 815158 h 1086906"/>
                <a:gd name="connsiteX12" fmla="*/ 1086803 w 1086802"/>
                <a:gd name="connsiteY12" fmla="*/ 551411 h 1086906"/>
                <a:gd name="connsiteX13" fmla="*/ 1086803 w 1086802"/>
                <a:gd name="connsiteY13" fmla="*/ 543505 h 108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6802" h="1086906">
                  <a:moveTo>
                    <a:pt x="1086803" y="543505"/>
                  </a:moveTo>
                  <a:lnTo>
                    <a:pt x="856393" y="543505"/>
                  </a:lnTo>
                  <a:cubicBezTo>
                    <a:pt x="856393" y="596655"/>
                    <a:pt x="842963" y="650566"/>
                    <a:pt x="814483" y="700001"/>
                  </a:cubicBezTo>
                  <a:cubicBezTo>
                    <a:pt x="728091" y="849639"/>
                    <a:pt x="536734" y="900979"/>
                    <a:pt x="387001" y="814491"/>
                  </a:cubicBezTo>
                  <a:cubicBezTo>
                    <a:pt x="237363" y="728100"/>
                    <a:pt x="186024" y="536742"/>
                    <a:pt x="272511" y="387009"/>
                  </a:cubicBezTo>
                  <a:cubicBezTo>
                    <a:pt x="358902" y="237372"/>
                    <a:pt x="550260" y="186032"/>
                    <a:pt x="699993" y="272519"/>
                  </a:cubicBezTo>
                  <a:cubicBezTo>
                    <a:pt x="699993" y="272519"/>
                    <a:pt x="699993" y="272519"/>
                    <a:pt x="699993" y="272519"/>
                  </a:cubicBezTo>
                  <a:lnTo>
                    <a:pt x="815150" y="72970"/>
                  </a:lnTo>
                  <a:cubicBezTo>
                    <a:pt x="813912" y="72303"/>
                    <a:pt x="812673" y="71541"/>
                    <a:pt x="811435" y="70780"/>
                  </a:cubicBezTo>
                  <a:cubicBezTo>
                    <a:pt x="552069" y="-76287"/>
                    <a:pt x="222219" y="13058"/>
                    <a:pt x="72867" y="271757"/>
                  </a:cubicBezTo>
                  <a:cubicBezTo>
                    <a:pt x="-77152" y="531599"/>
                    <a:pt x="11907" y="863926"/>
                    <a:pt x="271749" y="1014040"/>
                  </a:cubicBezTo>
                  <a:cubicBezTo>
                    <a:pt x="531591" y="1164059"/>
                    <a:pt x="863918" y="1075000"/>
                    <a:pt x="1014032" y="815158"/>
                  </a:cubicBezTo>
                  <a:cubicBezTo>
                    <a:pt x="1062133" y="731910"/>
                    <a:pt x="1085565" y="641232"/>
                    <a:pt x="1086803" y="551411"/>
                  </a:cubicBezTo>
                  <a:cubicBezTo>
                    <a:pt x="1086803" y="548744"/>
                    <a:pt x="1086803" y="546077"/>
                    <a:pt x="1086803" y="543505"/>
                  </a:cubicBezTo>
                  <a:close/>
                </a:path>
              </a:pathLst>
            </a:custGeom>
            <a:solidFill>
              <a:srgbClr val="F26E6E"/>
            </a:solidFill>
            <a:ln w="3175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B3098187-90CC-09AE-AB12-82FD7619189D}"/>
                </a:ext>
              </a:extLst>
            </p:cNvPr>
            <p:cNvSpPr/>
            <p:nvPr/>
          </p:nvSpPr>
          <p:spPr>
            <a:xfrm>
              <a:off x="3537270" y="2310728"/>
              <a:ext cx="2069642" cy="1930975"/>
            </a:xfrm>
            <a:custGeom>
              <a:avLst/>
              <a:gdLst>
                <a:gd name="connsiteX0" fmla="*/ 271749 w 1086898"/>
                <a:gd name="connsiteY0" fmla="*/ 1014077 h 1014076"/>
                <a:gd name="connsiteX1" fmla="*/ 387001 w 1086898"/>
                <a:gd name="connsiteY1" fmla="*/ 814433 h 1014076"/>
                <a:gd name="connsiteX2" fmla="*/ 272415 w 1086898"/>
                <a:gd name="connsiteY2" fmla="*/ 699942 h 1014076"/>
                <a:gd name="connsiteX3" fmla="*/ 386906 w 1086898"/>
                <a:gd name="connsiteY3" fmla="*/ 272460 h 1014076"/>
                <a:gd name="connsiteX4" fmla="*/ 814388 w 1086898"/>
                <a:gd name="connsiteY4" fmla="*/ 386951 h 1014076"/>
                <a:gd name="connsiteX5" fmla="*/ 699897 w 1086898"/>
                <a:gd name="connsiteY5" fmla="*/ 814433 h 1014076"/>
                <a:gd name="connsiteX6" fmla="*/ 699897 w 1086898"/>
                <a:gd name="connsiteY6" fmla="*/ 814433 h 1014076"/>
                <a:gd name="connsiteX7" fmla="*/ 815150 w 1086898"/>
                <a:gd name="connsiteY7" fmla="*/ 1013982 h 1014076"/>
                <a:gd name="connsiteX8" fmla="*/ 815150 w 1086898"/>
                <a:gd name="connsiteY8" fmla="*/ 1013982 h 1014076"/>
                <a:gd name="connsiteX9" fmla="*/ 1014032 w 1086898"/>
                <a:gd name="connsiteY9" fmla="*/ 271698 h 1014076"/>
                <a:gd name="connsiteX10" fmla="*/ 271749 w 1086898"/>
                <a:gd name="connsiteY10" fmla="*/ 72912 h 1014076"/>
                <a:gd name="connsiteX11" fmla="*/ 72867 w 1086898"/>
                <a:gd name="connsiteY11" fmla="*/ 815100 h 1014076"/>
                <a:gd name="connsiteX12" fmla="*/ 268034 w 1086898"/>
                <a:gd name="connsiteY12" fmla="*/ 1011886 h 1014076"/>
                <a:gd name="connsiteX13" fmla="*/ 271749 w 1086898"/>
                <a:gd name="connsiteY13" fmla="*/ 1013982 h 1014076"/>
                <a:gd name="connsiteX14" fmla="*/ 271749 w 1086898"/>
                <a:gd name="connsiteY14" fmla="*/ 1013982 h 101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898" h="1014076">
                  <a:moveTo>
                    <a:pt x="271749" y="1014077"/>
                  </a:moveTo>
                  <a:lnTo>
                    <a:pt x="387001" y="814433"/>
                  </a:lnTo>
                  <a:cubicBezTo>
                    <a:pt x="340900" y="787858"/>
                    <a:pt x="300990" y="749282"/>
                    <a:pt x="272415" y="699942"/>
                  </a:cubicBezTo>
                  <a:cubicBezTo>
                    <a:pt x="186024" y="550305"/>
                    <a:pt x="237268" y="358947"/>
                    <a:pt x="386906" y="272460"/>
                  </a:cubicBezTo>
                  <a:cubicBezTo>
                    <a:pt x="536544" y="186069"/>
                    <a:pt x="727901" y="237313"/>
                    <a:pt x="814388" y="386951"/>
                  </a:cubicBezTo>
                  <a:cubicBezTo>
                    <a:pt x="900780" y="536589"/>
                    <a:pt x="849535" y="727946"/>
                    <a:pt x="699897" y="814433"/>
                  </a:cubicBezTo>
                  <a:lnTo>
                    <a:pt x="699897" y="814433"/>
                  </a:lnTo>
                  <a:cubicBezTo>
                    <a:pt x="699897" y="814433"/>
                    <a:pt x="815150" y="1013982"/>
                    <a:pt x="815150" y="1013982"/>
                  </a:cubicBezTo>
                  <a:lnTo>
                    <a:pt x="815150" y="1013982"/>
                  </a:lnTo>
                  <a:cubicBezTo>
                    <a:pt x="1074992" y="863963"/>
                    <a:pt x="1164051" y="531636"/>
                    <a:pt x="1014032" y="271698"/>
                  </a:cubicBezTo>
                  <a:cubicBezTo>
                    <a:pt x="864013" y="11761"/>
                    <a:pt x="531591" y="-77107"/>
                    <a:pt x="271749" y="72912"/>
                  </a:cubicBezTo>
                  <a:cubicBezTo>
                    <a:pt x="11907" y="222930"/>
                    <a:pt x="-77152" y="555258"/>
                    <a:pt x="72867" y="815100"/>
                  </a:cubicBezTo>
                  <a:cubicBezTo>
                    <a:pt x="121635" y="899491"/>
                    <a:pt x="189548" y="965880"/>
                    <a:pt x="268034" y="1011886"/>
                  </a:cubicBezTo>
                  <a:cubicBezTo>
                    <a:pt x="269272" y="1012553"/>
                    <a:pt x="270510" y="1013220"/>
                    <a:pt x="271749" y="1013982"/>
                  </a:cubicBezTo>
                  <a:lnTo>
                    <a:pt x="271749" y="1013982"/>
                  </a:lnTo>
                  <a:close/>
                </a:path>
              </a:pathLst>
            </a:custGeom>
            <a:solidFill>
              <a:srgbClr val="F5B33D"/>
            </a:solidFill>
            <a:ln w="3175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50E9FA3C-5529-D32E-46D1-6BBA4F57CC1C}"/>
                </a:ext>
              </a:extLst>
            </p:cNvPr>
            <p:cNvSpPr/>
            <p:nvPr/>
          </p:nvSpPr>
          <p:spPr>
            <a:xfrm>
              <a:off x="3725056" y="3752692"/>
              <a:ext cx="1693892" cy="1467008"/>
            </a:xfrm>
            <a:custGeom>
              <a:avLst/>
              <a:gdLst>
                <a:gd name="connsiteX0" fmla="*/ 231648 w 729614"/>
                <a:gd name="connsiteY0" fmla="*/ 0 h 631888"/>
                <a:gd name="connsiteX1" fmla="*/ 0 w 729614"/>
                <a:gd name="connsiteY1" fmla="*/ 401193 h 631888"/>
                <a:gd name="connsiteX2" fmla="*/ 133159 w 729614"/>
                <a:gd name="connsiteY2" fmla="*/ 631889 h 631888"/>
                <a:gd name="connsiteX3" fmla="*/ 596455 w 729614"/>
                <a:gd name="connsiteY3" fmla="*/ 631889 h 631888"/>
                <a:gd name="connsiteX4" fmla="*/ 729615 w 729614"/>
                <a:gd name="connsiteY4" fmla="*/ 401193 h 631888"/>
                <a:gd name="connsiteX5" fmla="*/ 498062 w 729614"/>
                <a:gd name="connsiteY5" fmla="*/ 95 h 631888"/>
                <a:gd name="connsiteX6" fmla="*/ 231648 w 729614"/>
                <a:gd name="connsiteY6" fmla="*/ 95 h 63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614" h="631888">
                  <a:moveTo>
                    <a:pt x="231648" y="0"/>
                  </a:moveTo>
                  <a:lnTo>
                    <a:pt x="0" y="401193"/>
                  </a:lnTo>
                  <a:cubicBezTo>
                    <a:pt x="78772" y="455867"/>
                    <a:pt x="125444" y="541496"/>
                    <a:pt x="133159" y="631889"/>
                  </a:cubicBezTo>
                  <a:lnTo>
                    <a:pt x="596455" y="631889"/>
                  </a:lnTo>
                  <a:cubicBezTo>
                    <a:pt x="604076" y="541496"/>
                    <a:pt x="650843" y="455771"/>
                    <a:pt x="729615" y="401193"/>
                  </a:cubicBezTo>
                  <a:lnTo>
                    <a:pt x="498062" y="95"/>
                  </a:lnTo>
                  <a:cubicBezTo>
                    <a:pt x="411385" y="40958"/>
                    <a:pt x="313849" y="38576"/>
                    <a:pt x="231648" y="9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8820D10D-EF42-700F-630F-C2717E59C29E}"/>
                </a:ext>
              </a:extLst>
            </p:cNvPr>
            <p:cNvSpPr/>
            <p:nvPr/>
          </p:nvSpPr>
          <p:spPr>
            <a:xfrm>
              <a:off x="3776381" y="3797142"/>
              <a:ext cx="1591242" cy="1378108"/>
            </a:xfrm>
            <a:custGeom>
              <a:avLst/>
              <a:gdLst>
                <a:gd name="connsiteX0" fmla="*/ 231648 w 729614"/>
                <a:gd name="connsiteY0" fmla="*/ 0 h 631888"/>
                <a:gd name="connsiteX1" fmla="*/ 0 w 729614"/>
                <a:gd name="connsiteY1" fmla="*/ 401193 h 631888"/>
                <a:gd name="connsiteX2" fmla="*/ 133159 w 729614"/>
                <a:gd name="connsiteY2" fmla="*/ 631889 h 631888"/>
                <a:gd name="connsiteX3" fmla="*/ 596455 w 729614"/>
                <a:gd name="connsiteY3" fmla="*/ 631889 h 631888"/>
                <a:gd name="connsiteX4" fmla="*/ 729615 w 729614"/>
                <a:gd name="connsiteY4" fmla="*/ 401193 h 631888"/>
                <a:gd name="connsiteX5" fmla="*/ 498062 w 729614"/>
                <a:gd name="connsiteY5" fmla="*/ 95 h 631888"/>
                <a:gd name="connsiteX6" fmla="*/ 231648 w 729614"/>
                <a:gd name="connsiteY6" fmla="*/ 95 h 63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614" h="631888">
                  <a:moveTo>
                    <a:pt x="231648" y="0"/>
                  </a:moveTo>
                  <a:lnTo>
                    <a:pt x="0" y="401193"/>
                  </a:lnTo>
                  <a:cubicBezTo>
                    <a:pt x="78772" y="455867"/>
                    <a:pt x="125444" y="541496"/>
                    <a:pt x="133159" y="631889"/>
                  </a:cubicBezTo>
                  <a:lnTo>
                    <a:pt x="596455" y="631889"/>
                  </a:lnTo>
                  <a:cubicBezTo>
                    <a:pt x="604076" y="541496"/>
                    <a:pt x="650843" y="455771"/>
                    <a:pt x="729615" y="401193"/>
                  </a:cubicBezTo>
                  <a:lnTo>
                    <a:pt x="498062" y="95"/>
                  </a:lnTo>
                  <a:cubicBezTo>
                    <a:pt x="411385" y="40958"/>
                    <a:pt x="313849" y="38576"/>
                    <a:pt x="231648" y="95"/>
                  </a:cubicBezTo>
                  <a:close/>
                </a:path>
              </a:pathLst>
            </a:custGeom>
            <a:solidFill>
              <a:srgbClr val="A0BFD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4B25345C-5612-EE88-9AC2-E39BC2F922D6}"/>
                </a:ext>
              </a:extLst>
            </p:cNvPr>
            <p:cNvSpPr/>
            <p:nvPr/>
          </p:nvSpPr>
          <p:spPr>
            <a:xfrm>
              <a:off x="3819707" y="2588347"/>
              <a:ext cx="1504768" cy="1504768"/>
            </a:xfrm>
            <a:prstGeom prst="ellipse">
              <a:avLst/>
            </a:prstGeom>
            <a:solidFill>
              <a:schemeClr val="bg1"/>
            </a:solidFill>
            <a:ln w="63500">
              <a:noFill/>
            </a:ln>
            <a:effectLst>
              <a:outerShdw dist="63500" dir="5400000" algn="t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DBCCDA60-2304-B77C-23DD-E64CA8BC435D}"/>
                </a:ext>
              </a:extLst>
            </p:cNvPr>
            <p:cNvSpPr/>
            <p:nvPr/>
          </p:nvSpPr>
          <p:spPr>
            <a:xfrm>
              <a:off x="2784705" y="4388290"/>
              <a:ext cx="1504768" cy="1504768"/>
            </a:xfrm>
            <a:prstGeom prst="ellipse">
              <a:avLst/>
            </a:prstGeom>
            <a:solidFill>
              <a:schemeClr val="bg1"/>
            </a:solidFill>
            <a:ln w="63500">
              <a:noFill/>
            </a:ln>
            <a:effectLst>
              <a:outerShdw dist="63500" dir="5400000" algn="t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4B3C1EFB-2C08-AEC4-8EBA-2A26108AC948}"/>
                </a:ext>
              </a:extLst>
            </p:cNvPr>
            <p:cNvSpPr/>
            <p:nvPr/>
          </p:nvSpPr>
          <p:spPr>
            <a:xfrm>
              <a:off x="4854526" y="4388290"/>
              <a:ext cx="1504768" cy="1504768"/>
            </a:xfrm>
            <a:prstGeom prst="ellipse">
              <a:avLst/>
            </a:prstGeom>
            <a:solidFill>
              <a:schemeClr val="bg1"/>
            </a:solidFill>
            <a:ln w="63500">
              <a:noFill/>
            </a:ln>
            <a:effectLst>
              <a:outerShdw dist="63500" dir="5400000" algn="t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102DF3-3ACC-7132-E5E8-E94894434FAA}"/>
                </a:ext>
              </a:extLst>
            </p:cNvPr>
            <p:cNvSpPr txBox="1"/>
            <p:nvPr/>
          </p:nvSpPr>
          <p:spPr>
            <a:xfrm>
              <a:off x="4187280" y="4271177"/>
              <a:ext cx="769441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교과</a:t>
              </a:r>
              <a:endParaRPr lang="en-US" altLang="ko-KR" sz="1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역량 함양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49AF3F1F-A942-1C70-8C9B-19B6FC1840BF}"/>
                </a:ext>
              </a:extLst>
            </p:cNvPr>
            <p:cNvGrpSpPr/>
            <p:nvPr/>
          </p:nvGrpSpPr>
          <p:grpSpPr>
            <a:xfrm>
              <a:off x="4031879" y="2809855"/>
              <a:ext cx="1080424" cy="1061752"/>
              <a:chOff x="4031880" y="2696586"/>
              <a:chExt cx="1080424" cy="106175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5A3045-F821-8989-B8D2-8A17AFB946BE}"/>
                  </a:ext>
                </a:extLst>
              </p:cNvPr>
              <p:cNvSpPr txBox="1"/>
              <p:nvPr/>
            </p:nvSpPr>
            <p:spPr>
              <a:xfrm>
                <a:off x="4031880" y="3204340"/>
                <a:ext cx="108042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중심의 깊이 있는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학습</a:t>
                </a:r>
              </a:p>
            </p:txBody>
          </p:sp>
          <p:grpSp>
            <p:nvGrpSpPr>
              <p:cNvPr id="29" name="그래픽 376">
                <a:extLst>
                  <a:ext uri="{FF2B5EF4-FFF2-40B4-BE49-F238E27FC236}">
                    <a16:creationId xmlns:a16="http://schemas.microsoft.com/office/drawing/2014/main" id="{CB5C8879-611B-0534-D2B1-851843668609}"/>
                  </a:ext>
                </a:extLst>
              </p:cNvPr>
              <p:cNvGrpSpPr/>
              <p:nvPr/>
            </p:nvGrpSpPr>
            <p:grpSpPr>
              <a:xfrm>
                <a:off x="4429309" y="2696586"/>
                <a:ext cx="285566" cy="433870"/>
                <a:chOff x="111141" y="4572895"/>
                <a:chExt cx="244331" cy="37122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39E41F65-782B-479E-6B3E-EF4502901567}"/>
                    </a:ext>
                  </a:extLst>
                </p:cNvPr>
                <p:cNvSpPr/>
                <p:nvPr/>
              </p:nvSpPr>
              <p:spPr>
                <a:xfrm>
                  <a:off x="172211" y="4878776"/>
                  <a:ext cx="122396" cy="65341"/>
                </a:xfrm>
                <a:custGeom>
                  <a:avLst/>
                  <a:gdLst>
                    <a:gd name="connsiteX0" fmla="*/ 106966 w 122396"/>
                    <a:gd name="connsiteY0" fmla="*/ 0 h 65341"/>
                    <a:gd name="connsiteX1" fmla="*/ 15431 w 122396"/>
                    <a:gd name="connsiteY1" fmla="*/ 0 h 65341"/>
                    <a:gd name="connsiteX2" fmla="*/ 0 w 122396"/>
                    <a:gd name="connsiteY2" fmla="*/ 15431 h 65341"/>
                    <a:gd name="connsiteX3" fmla="*/ 0 w 122396"/>
                    <a:gd name="connsiteY3" fmla="*/ 17621 h 65341"/>
                    <a:gd name="connsiteX4" fmla="*/ 15431 w 122396"/>
                    <a:gd name="connsiteY4" fmla="*/ 33052 h 65341"/>
                    <a:gd name="connsiteX5" fmla="*/ 30575 w 122396"/>
                    <a:gd name="connsiteY5" fmla="*/ 33052 h 65341"/>
                    <a:gd name="connsiteX6" fmla="*/ 30575 w 122396"/>
                    <a:gd name="connsiteY6" fmla="*/ 36767 h 65341"/>
                    <a:gd name="connsiteX7" fmla="*/ 59150 w 122396"/>
                    <a:gd name="connsiteY7" fmla="*/ 65342 h 65341"/>
                    <a:gd name="connsiteX8" fmla="*/ 63246 w 122396"/>
                    <a:gd name="connsiteY8" fmla="*/ 65342 h 65341"/>
                    <a:gd name="connsiteX9" fmla="*/ 91821 w 122396"/>
                    <a:gd name="connsiteY9" fmla="*/ 36767 h 65341"/>
                    <a:gd name="connsiteX10" fmla="*/ 91821 w 122396"/>
                    <a:gd name="connsiteY10" fmla="*/ 33052 h 65341"/>
                    <a:gd name="connsiteX11" fmla="*/ 106966 w 122396"/>
                    <a:gd name="connsiteY11" fmla="*/ 33052 h 65341"/>
                    <a:gd name="connsiteX12" fmla="*/ 122396 w 122396"/>
                    <a:gd name="connsiteY12" fmla="*/ 17621 h 65341"/>
                    <a:gd name="connsiteX13" fmla="*/ 122396 w 122396"/>
                    <a:gd name="connsiteY13" fmla="*/ 15431 h 65341"/>
                    <a:gd name="connsiteX14" fmla="*/ 106966 w 122396"/>
                    <a:gd name="connsiteY14" fmla="*/ 0 h 65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2396" h="65341">
                      <a:moveTo>
                        <a:pt x="106966" y="0"/>
                      </a:moveTo>
                      <a:lnTo>
                        <a:pt x="15431" y="0"/>
                      </a:lnTo>
                      <a:cubicBezTo>
                        <a:pt x="6858" y="0"/>
                        <a:pt x="0" y="6953"/>
                        <a:pt x="0" y="15431"/>
                      </a:cubicBezTo>
                      <a:lnTo>
                        <a:pt x="0" y="17621"/>
                      </a:lnTo>
                      <a:cubicBezTo>
                        <a:pt x="0" y="26194"/>
                        <a:pt x="6953" y="33052"/>
                        <a:pt x="15431" y="33052"/>
                      </a:cubicBezTo>
                      <a:lnTo>
                        <a:pt x="30575" y="33052"/>
                      </a:lnTo>
                      <a:lnTo>
                        <a:pt x="30575" y="36767"/>
                      </a:lnTo>
                      <a:cubicBezTo>
                        <a:pt x="30575" y="52578"/>
                        <a:pt x="43339" y="65342"/>
                        <a:pt x="59150" y="65342"/>
                      </a:cubicBezTo>
                      <a:lnTo>
                        <a:pt x="63246" y="65342"/>
                      </a:lnTo>
                      <a:cubicBezTo>
                        <a:pt x="79057" y="65342"/>
                        <a:pt x="91821" y="52578"/>
                        <a:pt x="91821" y="36767"/>
                      </a:cubicBezTo>
                      <a:lnTo>
                        <a:pt x="91821" y="33052"/>
                      </a:lnTo>
                      <a:lnTo>
                        <a:pt x="106966" y="33052"/>
                      </a:lnTo>
                      <a:cubicBezTo>
                        <a:pt x="115538" y="33052"/>
                        <a:pt x="122396" y="26099"/>
                        <a:pt x="122396" y="17621"/>
                      </a:cubicBezTo>
                      <a:lnTo>
                        <a:pt x="122396" y="15431"/>
                      </a:lnTo>
                      <a:cubicBezTo>
                        <a:pt x="122396" y="6858"/>
                        <a:pt x="115443" y="0"/>
                        <a:pt x="106966" y="0"/>
                      </a:cubicBezTo>
                      <a:close/>
                    </a:path>
                  </a:pathLst>
                </a:custGeom>
                <a:solidFill>
                  <a:srgbClr val="F5B33D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75CF0D2E-B1A9-F175-5ADA-540143066259}"/>
                    </a:ext>
                  </a:extLst>
                </p:cNvPr>
                <p:cNvSpPr/>
                <p:nvPr/>
              </p:nvSpPr>
              <p:spPr>
                <a:xfrm>
                  <a:off x="111141" y="4572895"/>
                  <a:ext cx="244331" cy="280354"/>
                </a:xfrm>
                <a:custGeom>
                  <a:avLst/>
                  <a:gdLst>
                    <a:gd name="connsiteX0" fmla="*/ 108029 w 244331"/>
                    <a:gd name="connsiteY0" fmla="*/ 701 h 280354"/>
                    <a:gd name="connsiteX1" fmla="*/ 873 w 244331"/>
                    <a:gd name="connsiteY1" fmla="*/ 107285 h 280354"/>
                    <a:gd name="connsiteX2" fmla="*/ 34401 w 244331"/>
                    <a:gd name="connsiteY2" fmla="*/ 207012 h 280354"/>
                    <a:gd name="connsiteX3" fmla="*/ 56403 w 244331"/>
                    <a:gd name="connsiteY3" fmla="*/ 261495 h 280354"/>
                    <a:gd name="connsiteX4" fmla="*/ 56403 w 244331"/>
                    <a:gd name="connsiteY4" fmla="*/ 261495 h 280354"/>
                    <a:gd name="connsiteX5" fmla="*/ 75168 w 244331"/>
                    <a:gd name="connsiteY5" fmla="*/ 280355 h 280354"/>
                    <a:gd name="connsiteX6" fmla="*/ 169180 w 244331"/>
                    <a:gd name="connsiteY6" fmla="*/ 280355 h 280354"/>
                    <a:gd name="connsiteX7" fmla="*/ 187944 w 244331"/>
                    <a:gd name="connsiteY7" fmla="*/ 261590 h 280354"/>
                    <a:gd name="connsiteX8" fmla="*/ 209470 w 244331"/>
                    <a:gd name="connsiteY8" fmla="*/ 207584 h 280354"/>
                    <a:gd name="connsiteX9" fmla="*/ 244332 w 244331"/>
                    <a:gd name="connsiteY9" fmla="*/ 122240 h 280354"/>
                    <a:gd name="connsiteX10" fmla="*/ 107838 w 244331"/>
                    <a:gd name="connsiteY10" fmla="*/ 796 h 280354"/>
                    <a:gd name="connsiteX11" fmla="*/ 110315 w 244331"/>
                    <a:gd name="connsiteY11" fmla="*/ 233301 h 280354"/>
                    <a:gd name="connsiteX12" fmla="*/ 98409 w 244331"/>
                    <a:gd name="connsiteY12" fmla="*/ 245207 h 280354"/>
                    <a:gd name="connsiteX13" fmla="*/ 86502 w 244331"/>
                    <a:gd name="connsiteY13" fmla="*/ 233301 h 280354"/>
                    <a:gd name="connsiteX14" fmla="*/ 86502 w 244331"/>
                    <a:gd name="connsiteY14" fmla="*/ 181771 h 280354"/>
                    <a:gd name="connsiteX15" fmla="*/ 57165 w 244331"/>
                    <a:gd name="connsiteY15" fmla="*/ 152434 h 280354"/>
                    <a:gd name="connsiteX16" fmla="*/ 45259 w 244331"/>
                    <a:gd name="connsiteY16" fmla="*/ 140527 h 280354"/>
                    <a:gd name="connsiteX17" fmla="*/ 57165 w 244331"/>
                    <a:gd name="connsiteY17" fmla="*/ 128621 h 280354"/>
                    <a:gd name="connsiteX18" fmla="*/ 110315 w 244331"/>
                    <a:gd name="connsiteY18" fmla="*/ 181771 h 280354"/>
                    <a:gd name="connsiteX19" fmla="*/ 110315 w 244331"/>
                    <a:gd name="connsiteY19" fmla="*/ 233301 h 280354"/>
                    <a:gd name="connsiteX20" fmla="*/ 187277 w 244331"/>
                    <a:gd name="connsiteY20" fmla="*/ 152434 h 280354"/>
                    <a:gd name="connsiteX21" fmla="*/ 157940 w 244331"/>
                    <a:gd name="connsiteY21" fmla="*/ 181771 h 280354"/>
                    <a:gd name="connsiteX22" fmla="*/ 157940 w 244331"/>
                    <a:gd name="connsiteY22" fmla="*/ 233301 h 280354"/>
                    <a:gd name="connsiteX23" fmla="*/ 146034 w 244331"/>
                    <a:gd name="connsiteY23" fmla="*/ 245207 h 280354"/>
                    <a:gd name="connsiteX24" fmla="*/ 134128 w 244331"/>
                    <a:gd name="connsiteY24" fmla="*/ 233301 h 280354"/>
                    <a:gd name="connsiteX25" fmla="*/ 134128 w 244331"/>
                    <a:gd name="connsiteY25" fmla="*/ 181771 h 280354"/>
                    <a:gd name="connsiteX26" fmla="*/ 187277 w 244331"/>
                    <a:gd name="connsiteY26" fmla="*/ 128621 h 280354"/>
                    <a:gd name="connsiteX27" fmla="*/ 199183 w 244331"/>
                    <a:gd name="connsiteY27" fmla="*/ 140527 h 280354"/>
                    <a:gd name="connsiteX28" fmla="*/ 187277 w 244331"/>
                    <a:gd name="connsiteY28" fmla="*/ 152434 h 280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44331" h="280354">
                      <a:moveTo>
                        <a:pt x="108029" y="701"/>
                      </a:moveTo>
                      <a:cubicBezTo>
                        <a:pt x="56499" y="6511"/>
                        <a:pt x="6969" y="55850"/>
                        <a:pt x="873" y="107285"/>
                      </a:cubicBezTo>
                      <a:cubicBezTo>
                        <a:pt x="-3699" y="146147"/>
                        <a:pt x="10017" y="181866"/>
                        <a:pt x="34401" y="207012"/>
                      </a:cubicBezTo>
                      <a:cubicBezTo>
                        <a:pt x="48593" y="221585"/>
                        <a:pt x="56403" y="241207"/>
                        <a:pt x="56403" y="261495"/>
                      </a:cubicBezTo>
                      <a:lnTo>
                        <a:pt x="56403" y="261495"/>
                      </a:lnTo>
                      <a:cubicBezTo>
                        <a:pt x="56403" y="271877"/>
                        <a:pt x="64785" y="280355"/>
                        <a:pt x="75168" y="280355"/>
                      </a:cubicBezTo>
                      <a:lnTo>
                        <a:pt x="169180" y="280355"/>
                      </a:lnTo>
                      <a:cubicBezTo>
                        <a:pt x="179562" y="280355"/>
                        <a:pt x="187944" y="271973"/>
                        <a:pt x="187944" y="261590"/>
                      </a:cubicBezTo>
                      <a:cubicBezTo>
                        <a:pt x="187944" y="241493"/>
                        <a:pt x="195373" y="221871"/>
                        <a:pt x="209470" y="207584"/>
                      </a:cubicBezTo>
                      <a:cubicBezTo>
                        <a:pt x="230997" y="185581"/>
                        <a:pt x="244332" y="155482"/>
                        <a:pt x="244332" y="122240"/>
                      </a:cubicBezTo>
                      <a:cubicBezTo>
                        <a:pt x="244332" y="50040"/>
                        <a:pt x="181753" y="-7491"/>
                        <a:pt x="107838" y="796"/>
                      </a:cubicBezTo>
                      <a:close/>
                      <a:moveTo>
                        <a:pt x="110315" y="233301"/>
                      </a:moveTo>
                      <a:cubicBezTo>
                        <a:pt x="110315" y="239873"/>
                        <a:pt x="104981" y="245207"/>
                        <a:pt x="98409" y="245207"/>
                      </a:cubicBezTo>
                      <a:cubicBezTo>
                        <a:pt x="91836" y="245207"/>
                        <a:pt x="86502" y="239873"/>
                        <a:pt x="86502" y="233301"/>
                      </a:cubicBezTo>
                      <a:lnTo>
                        <a:pt x="86502" y="181771"/>
                      </a:lnTo>
                      <a:cubicBezTo>
                        <a:pt x="86502" y="165578"/>
                        <a:pt x="73358" y="152434"/>
                        <a:pt x="57165" y="152434"/>
                      </a:cubicBezTo>
                      <a:cubicBezTo>
                        <a:pt x="50593" y="152434"/>
                        <a:pt x="45259" y="147100"/>
                        <a:pt x="45259" y="140527"/>
                      </a:cubicBezTo>
                      <a:cubicBezTo>
                        <a:pt x="45259" y="133955"/>
                        <a:pt x="50593" y="128621"/>
                        <a:pt x="57165" y="128621"/>
                      </a:cubicBezTo>
                      <a:cubicBezTo>
                        <a:pt x="86502" y="128621"/>
                        <a:pt x="110315" y="152434"/>
                        <a:pt x="110315" y="181771"/>
                      </a:cubicBezTo>
                      <a:lnTo>
                        <a:pt x="110315" y="233301"/>
                      </a:lnTo>
                      <a:close/>
                      <a:moveTo>
                        <a:pt x="187277" y="152434"/>
                      </a:moveTo>
                      <a:cubicBezTo>
                        <a:pt x="171084" y="152434"/>
                        <a:pt x="157940" y="165578"/>
                        <a:pt x="157940" y="181771"/>
                      </a:cubicBezTo>
                      <a:lnTo>
                        <a:pt x="157940" y="233301"/>
                      </a:lnTo>
                      <a:cubicBezTo>
                        <a:pt x="157940" y="239873"/>
                        <a:pt x="152606" y="245207"/>
                        <a:pt x="146034" y="245207"/>
                      </a:cubicBezTo>
                      <a:cubicBezTo>
                        <a:pt x="139461" y="245207"/>
                        <a:pt x="134128" y="239873"/>
                        <a:pt x="134128" y="233301"/>
                      </a:cubicBezTo>
                      <a:lnTo>
                        <a:pt x="134128" y="181771"/>
                      </a:lnTo>
                      <a:cubicBezTo>
                        <a:pt x="134128" y="152434"/>
                        <a:pt x="157940" y="128621"/>
                        <a:pt x="187277" y="128621"/>
                      </a:cubicBezTo>
                      <a:cubicBezTo>
                        <a:pt x="193849" y="128621"/>
                        <a:pt x="199183" y="133955"/>
                        <a:pt x="199183" y="140527"/>
                      </a:cubicBezTo>
                      <a:cubicBezTo>
                        <a:pt x="199183" y="147100"/>
                        <a:pt x="193849" y="152434"/>
                        <a:pt x="187277" y="152434"/>
                      </a:cubicBezTo>
                      <a:close/>
                    </a:path>
                  </a:pathLst>
                </a:custGeom>
                <a:solidFill>
                  <a:srgbClr val="F5B33D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26F10CA-7F9D-AB89-8F40-D55BF585FF6F}"/>
                </a:ext>
              </a:extLst>
            </p:cNvPr>
            <p:cNvGrpSpPr/>
            <p:nvPr/>
          </p:nvGrpSpPr>
          <p:grpSpPr>
            <a:xfrm>
              <a:off x="3051379" y="4697691"/>
              <a:ext cx="971420" cy="885966"/>
              <a:chOff x="3051378" y="4576894"/>
              <a:chExt cx="971420" cy="88596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0FA44C1-4D4E-C787-D6C9-C281E2D6430D}"/>
                  </a:ext>
                </a:extLst>
              </p:cNvPr>
              <p:cNvSpPr txBox="1"/>
              <p:nvPr/>
            </p:nvSpPr>
            <p:spPr>
              <a:xfrm>
                <a:off x="3051378" y="5093528"/>
                <a:ext cx="971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재구조화</a:t>
                </a:r>
              </a:p>
            </p:txBody>
          </p:sp>
          <p:grpSp>
            <p:nvGrpSpPr>
              <p:cNvPr id="25" name="그래픽 2">
                <a:extLst>
                  <a:ext uri="{FF2B5EF4-FFF2-40B4-BE49-F238E27FC236}">
                    <a16:creationId xmlns:a16="http://schemas.microsoft.com/office/drawing/2014/main" id="{01942151-20BE-A0D9-08F2-B7A12CDAD0A9}"/>
                  </a:ext>
                </a:extLst>
              </p:cNvPr>
              <p:cNvGrpSpPr/>
              <p:nvPr/>
            </p:nvGrpSpPr>
            <p:grpSpPr>
              <a:xfrm>
                <a:off x="3323709" y="4576894"/>
                <a:ext cx="426760" cy="425758"/>
                <a:chOff x="5971767" y="3886176"/>
                <a:chExt cx="364426" cy="363569"/>
              </a:xfrm>
              <a:solidFill>
                <a:srgbClr val="D9D9D9"/>
              </a:solidFill>
            </p:grpSpPr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BC491457-0595-CD39-2E84-CAA7E353D05E}"/>
                    </a:ext>
                  </a:extLst>
                </p:cNvPr>
                <p:cNvSpPr/>
                <p:nvPr/>
              </p:nvSpPr>
              <p:spPr>
                <a:xfrm>
                  <a:off x="6058444" y="4058673"/>
                  <a:ext cx="193833" cy="126587"/>
                </a:xfrm>
                <a:custGeom>
                  <a:avLst/>
                  <a:gdLst>
                    <a:gd name="connsiteX0" fmla="*/ 67913 w 193833"/>
                    <a:gd name="connsiteY0" fmla="*/ 0 h 126587"/>
                    <a:gd name="connsiteX1" fmla="*/ 0 w 193833"/>
                    <a:gd name="connsiteY1" fmla="*/ 0 h 126587"/>
                    <a:gd name="connsiteX2" fmla="*/ 0 w 193833"/>
                    <a:gd name="connsiteY2" fmla="*/ 122682 h 126587"/>
                    <a:gd name="connsiteX3" fmla="*/ 67913 w 193833"/>
                    <a:gd name="connsiteY3" fmla="*/ 122682 h 126587"/>
                    <a:gd name="connsiteX4" fmla="*/ 84963 w 193833"/>
                    <a:gd name="connsiteY4" fmla="*/ 126587 h 126587"/>
                    <a:gd name="connsiteX5" fmla="*/ 84963 w 193833"/>
                    <a:gd name="connsiteY5" fmla="*/ 17145 h 126587"/>
                    <a:gd name="connsiteX6" fmla="*/ 84963 w 193833"/>
                    <a:gd name="connsiteY6" fmla="*/ 17145 h 126587"/>
                    <a:gd name="connsiteX7" fmla="*/ 84963 w 193833"/>
                    <a:gd name="connsiteY7" fmla="*/ 17145 h 126587"/>
                    <a:gd name="connsiteX8" fmla="*/ 67913 w 193833"/>
                    <a:gd name="connsiteY8" fmla="*/ 0 h 126587"/>
                    <a:gd name="connsiteX9" fmla="*/ 125920 w 193833"/>
                    <a:gd name="connsiteY9" fmla="*/ 0 h 126587"/>
                    <a:gd name="connsiteX10" fmla="*/ 108775 w 193833"/>
                    <a:gd name="connsiteY10" fmla="*/ 17145 h 126587"/>
                    <a:gd name="connsiteX11" fmla="*/ 108775 w 193833"/>
                    <a:gd name="connsiteY11" fmla="*/ 17145 h 126587"/>
                    <a:gd name="connsiteX12" fmla="*/ 108775 w 193833"/>
                    <a:gd name="connsiteY12" fmla="*/ 17145 h 126587"/>
                    <a:gd name="connsiteX13" fmla="*/ 108775 w 193833"/>
                    <a:gd name="connsiteY13" fmla="*/ 126587 h 126587"/>
                    <a:gd name="connsiteX14" fmla="*/ 125920 w 193833"/>
                    <a:gd name="connsiteY14" fmla="*/ 122682 h 126587"/>
                    <a:gd name="connsiteX15" fmla="*/ 193834 w 193833"/>
                    <a:gd name="connsiteY15" fmla="*/ 122682 h 126587"/>
                    <a:gd name="connsiteX16" fmla="*/ 193834 w 193833"/>
                    <a:gd name="connsiteY16" fmla="*/ 0 h 126587"/>
                    <a:gd name="connsiteX17" fmla="*/ 125920 w 193833"/>
                    <a:gd name="connsiteY17" fmla="*/ 0 h 126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3833" h="126587">
                      <a:moveTo>
                        <a:pt x="67913" y="0"/>
                      </a:moveTo>
                      <a:lnTo>
                        <a:pt x="0" y="0"/>
                      </a:lnTo>
                      <a:lnTo>
                        <a:pt x="0" y="122682"/>
                      </a:lnTo>
                      <a:lnTo>
                        <a:pt x="67913" y="122682"/>
                      </a:lnTo>
                      <a:cubicBezTo>
                        <a:pt x="73914" y="122682"/>
                        <a:pt x="79724" y="124111"/>
                        <a:pt x="84963" y="126587"/>
                      </a:cubicBezTo>
                      <a:lnTo>
                        <a:pt x="84963" y="17145"/>
                      </a:lnTo>
                      <a:cubicBezTo>
                        <a:pt x="84963" y="17145"/>
                        <a:pt x="84963" y="17145"/>
                        <a:pt x="84963" y="17145"/>
                      </a:cubicBezTo>
                      <a:cubicBezTo>
                        <a:pt x="84963" y="17145"/>
                        <a:pt x="84963" y="17145"/>
                        <a:pt x="84963" y="17145"/>
                      </a:cubicBezTo>
                      <a:cubicBezTo>
                        <a:pt x="84963" y="7715"/>
                        <a:pt x="77248" y="0"/>
                        <a:pt x="67913" y="0"/>
                      </a:cubicBezTo>
                      <a:close/>
                      <a:moveTo>
                        <a:pt x="125920" y="0"/>
                      </a:moveTo>
                      <a:cubicBezTo>
                        <a:pt x="116491" y="0"/>
                        <a:pt x="108775" y="7715"/>
                        <a:pt x="108775" y="17145"/>
                      </a:cubicBezTo>
                      <a:cubicBezTo>
                        <a:pt x="108775" y="17145"/>
                        <a:pt x="108775" y="17145"/>
                        <a:pt x="108775" y="17145"/>
                      </a:cubicBezTo>
                      <a:cubicBezTo>
                        <a:pt x="108775" y="17145"/>
                        <a:pt x="108775" y="17145"/>
                        <a:pt x="108775" y="17145"/>
                      </a:cubicBezTo>
                      <a:lnTo>
                        <a:pt x="108775" y="126587"/>
                      </a:lnTo>
                      <a:cubicBezTo>
                        <a:pt x="114014" y="124111"/>
                        <a:pt x="119824" y="122682"/>
                        <a:pt x="125920" y="122682"/>
                      </a:cubicBezTo>
                      <a:lnTo>
                        <a:pt x="193834" y="122682"/>
                      </a:lnTo>
                      <a:lnTo>
                        <a:pt x="193834" y="0"/>
                      </a:lnTo>
                      <a:lnTo>
                        <a:pt x="125920" y="0"/>
                      </a:lnTo>
                      <a:close/>
                    </a:path>
                  </a:pathLst>
                </a:custGeom>
                <a:solidFill>
                  <a:srgbClr val="F26E6E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DCA91F4F-C83A-8C87-73BF-DE186560D490}"/>
                    </a:ext>
                  </a:extLst>
                </p:cNvPr>
                <p:cNvSpPr/>
                <p:nvPr/>
              </p:nvSpPr>
              <p:spPr>
                <a:xfrm>
                  <a:off x="5971767" y="3886176"/>
                  <a:ext cx="364426" cy="363569"/>
                </a:xfrm>
                <a:custGeom>
                  <a:avLst/>
                  <a:gdLst>
                    <a:gd name="connsiteX0" fmla="*/ 62865 w 364426"/>
                    <a:gd name="connsiteY0" fmla="*/ 167830 h 363569"/>
                    <a:gd name="connsiteX1" fmla="*/ 82010 w 364426"/>
                    <a:gd name="connsiteY1" fmla="*/ 148685 h 363569"/>
                    <a:gd name="connsiteX2" fmla="*/ 154496 w 364426"/>
                    <a:gd name="connsiteY2" fmla="*/ 148685 h 363569"/>
                    <a:gd name="connsiteX3" fmla="*/ 183451 w 364426"/>
                    <a:gd name="connsiteY3" fmla="*/ 160782 h 363569"/>
                    <a:gd name="connsiteX4" fmla="*/ 212503 w 364426"/>
                    <a:gd name="connsiteY4" fmla="*/ 148685 h 363569"/>
                    <a:gd name="connsiteX5" fmla="*/ 284988 w 364426"/>
                    <a:gd name="connsiteY5" fmla="*/ 148685 h 363569"/>
                    <a:gd name="connsiteX6" fmla="*/ 304133 w 364426"/>
                    <a:gd name="connsiteY6" fmla="*/ 167830 h 363569"/>
                    <a:gd name="connsiteX7" fmla="*/ 304133 w 364426"/>
                    <a:gd name="connsiteY7" fmla="*/ 229076 h 363569"/>
                    <a:gd name="connsiteX8" fmla="*/ 364426 w 364426"/>
                    <a:gd name="connsiteY8" fmla="*/ 123253 h 363569"/>
                    <a:gd name="connsiteX9" fmla="*/ 241173 w 364426"/>
                    <a:gd name="connsiteY9" fmla="*/ 0 h 363569"/>
                    <a:gd name="connsiteX10" fmla="*/ 120872 w 364426"/>
                    <a:gd name="connsiteY10" fmla="*/ 96774 h 363569"/>
                    <a:gd name="connsiteX11" fmla="*/ 80391 w 364426"/>
                    <a:gd name="connsiteY11" fmla="*/ 85820 h 363569"/>
                    <a:gd name="connsiteX12" fmla="*/ 0 w 364426"/>
                    <a:gd name="connsiteY12" fmla="*/ 166211 h 363569"/>
                    <a:gd name="connsiteX13" fmla="*/ 62865 w 364426"/>
                    <a:gd name="connsiteY13" fmla="*/ 244507 h 363569"/>
                    <a:gd name="connsiteX14" fmla="*/ 62865 w 364426"/>
                    <a:gd name="connsiteY14" fmla="*/ 167830 h 363569"/>
                    <a:gd name="connsiteX15" fmla="*/ 318135 w 364426"/>
                    <a:gd name="connsiteY15" fmla="*/ 249174 h 363569"/>
                    <a:gd name="connsiteX16" fmla="*/ 303847 w 364426"/>
                    <a:gd name="connsiteY16" fmla="*/ 263461 h 363569"/>
                    <a:gd name="connsiteX17" fmla="*/ 303847 w 364426"/>
                    <a:gd name="connsiteY17" fmla="*/ 317468 h 363569"/>
                    <a:gd name="connsiteX18" fmla="*/ 224123 w 364426"/>
                    <a:gd name="connsiteY18" fmla="*/ 317468 h 363569"/>
                    <a:gd name="connsiteX19" fmla="*/ 183547 w 364426"/>
                    <a:gd name="connsiteY19" fmla="*/ 330422 h 363569"/>
                    <a:gd name="connsiteX20" fmla="*/ 142970 w 364426"/>
                    <a:gd name="connsiteY20" fmla="*/ 317468 h 363569"/>
                    <a:gd name="connsiteX21" fmla="*/ 63246 w 364426"/>
                    <a:gd name="connsiteY21" fmla="*/ 317468 h 363569"/>
                    <a:gd name="connsiteX22" fmla="*/ 63246 w 364426"/>
                    <a:gd name="connsiteY22" fmla="*/ 284512 h 363569"/>
                    <a:gd name="connsiteX23" fmla="*/ 48958 w 364426"/>
                    <a:gd name="connsiteY23" fmla="*/ 270224 h 363569"/>
                    <a:gd name="connsiteX24" fmla="*/ 34671 w 364426"/>
                    <a:gd name="connsiteY24" fmla="*/ 284512 h 363569"/>
                    <a:gd name="connsiteX25" fmla="*/ 34671 w 364426"/>
                    <a:gd name="connsiteY25" fmla="*/ 322993 h 363569"/>
                    <a:gd name="connsiteX26" fmla="*/ 57721 w 364426"/>
                    <a:gd name="connsiteY26" fmla="*/ 346043 h 363569"/>
                    <a:gd name="connsiteX27" fmla="*/ 142875 w 364426"/>
                    <a:gd name="connsiteY27" fmla="*/ 346043 h 363569"/>
                    <a:gd name="connsiteX28" fmla="*/ 171926 w 364426"/>
                    <a:gd name="connsiteY28" fmla="*/ 358045 h 363569"/>
                    <a:gd name="connsiteX29" fmla="*/ 173260 w 364426"/>
                    <a:gd name="connsiteY29" fmla="*/ 359378 h 363569"/>
                    <a:gd name="connsiteX30" fmla="*/ 183356 w 364426"/>
                    <a:gd name="connsiteY30" fmla="*/ 363569 h 363569"/>
                    <a:gd name="connsiteX31" fmla="*/ 193453 w 364426"/>
                    <a:gd name="connsiteY31" fmla="*/ 359378 h 363569"/>
                    <a:gd name="connsiteX32" fmla="*/ 194786 w 364426"/>
                    <a:gd name="connsiteY32" fmla="*/ 358045 h 363569"/>
                    <a:gd name="connsiteX33" fmla="*/ 223933 w 364426"/>
                    <a:gd name="connsiteY33" fmla="*/ 345948 h 363569"/>
                    <a:gd name="connsiteX34" fmla="*/ 306610 w 364426"/>
                    <a:gd name="connsiteY34" fmla="*/ 345948 h 363569"/>
                    <a:gd name="connsiteX35" fmla="*/ 332232 w 364426"/>
                    <a:gd name="connsiteY35" fmla="*/ 322897 h 363569"/>
                    <a:gd name="connsiteX36" fmla="*/ 332232 w 364426"/>
                    <a:gd name="connsiteY36" fmla="*/ 263461 h 363569"/>
                    <a:gd name="connsiteX37" fmla="*/ 317945 w 364426"/>
                    <a:gd name="connsiteY37" fmla="*/ 249174 h 363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64426" h="363569">
                      <a:moveTo>
                        <a:pt x="62865" y="167830"/>
                      </a:moveTo>
                      <a:cubicBezTo>
                        <a:pt x="62865" y="157258"/>
                        <a:pt x="71438" y="148685"/>
                        <a:pt x="82010" y="148685"/>
                      </a:cubicBezTo>
                      <a:lnTo>
                        <a:pt x="154496" y="148685"/>
                      </a:lnTo>
                      <a:cubicBezTo>
                        <a:pt x="165830" y="148685"/>
                        <a:pt x="176117" y="153352"/>
                        <a:pt x="183451" y="160782"/>
                      </a:cubicBezTo>
                      <a:cubicBezTo>
                        <a:pt x="190881" y="153352"/>
                        <a:pt x="201168" y="148685"/>
                        <a:pt x="212503" y="148685"/>
                      </a:cubicBezTo>
                      <a:lnTo>
                        <a:pt x="284988" y="148685"/>
                      </a:lnTo>
                      <a:cubicBezTo>
                        <a:pt x="295561" y="148685"/>
                        <a:pt x="304133" y="157258"/>
                        <a:pt x="304133" y="167830"/>
                      </a:cubicBezTo>
                      <a:lnTo>
                        <a:pt x="304133" y="229076"/>
                      </a:lnTo>
                      <a:cubicBezTo>
                        <a:pt x="340233" y="207645"/>
                        <a:pt x="364426" y="168307"/>
                        <a:pt x="364426" y="123253"/>
                      </a:cubicBezTo>
                      <a:cubicBezTo>
                        <a:pt x="364426" y="55150"/>
                        <a:pt x="309277" y="0"/>
                        <a:pt x="241173" y="0"/>
                      </a:cubicBezTo>
                      <a:cubicBezTo>
                        <a:pt x="182213" y="0"/>
                        <a:pt x="132969" y="41434"/>
                        <a:pt x="120872" y="96774"/>
                      </a:cubicBezTo>
                      <a:cubicBezTo>
                        <a:pt x="108966" y="89821"/>
                        <a:pt x="95155" y="85820"/>
                        <a:pt x="80391" y="85820"/>
                      </a:cubicBezTo>
                      <a:cubicBezTo>
                        <a:pt x="36004" y="85820"/>
                        <a:pt x="0" y="121825"/>
                        <a:pt x="0" y="166211"/>
                      </a:cubicBezTo>
                      <a:cubicBezTo>
                        <a:pt x="0" y="204597"/>
                        <a:pt x="26860" y="236506"/>
                        <a:pt x="62865" y="244507"/>
                      </a:cubicBezTo>
                      <a:lnTo>
                        <a:pt x="62865" y="167830"/>
                      </a:lnTo>
                      <a:close/>
                      <a:moveTo>
                        <a:pt x="318135" y="249174"/>
                      </a:moveTo>
                      <a:cubicBezTo>
                        <a:pt x="310229" y="249174"/>
                        <a:pt x="303847" y="255556"/>
                        <a:pt x="303847" y="263461"/>
                      </a:cubicBezTo>
                      <a:lnTo>
                        <a:pt x="303847" y="317468"/>
                      </a:lnTo>
                      <a:lnTo>
                        <a:pt x="224123" y="317468"/>
                      </a:lnTo>
                      <a:cubicBezTo>
                        <a:pt x="209359" y="317468"/>
                        <a:pt x="195263" y="322040"/>
                        <a:pt x="183547" y="330422"/>
                      </a:cubicBezTo>
                      <a:cubicBezTo>
                        <a:pt x="171831" y="321945"/>
                        <a:pt x="157734" y="317468"/>
                        <a:pt x="142970" y="317468"/>
                      </a:cubicBezTo>
                      <a:lnTo>
                        <a:pt x="63246" y="317468"/>
                      </a:lnTo>
                      <a:lnTo>
                        <a:pt x="63246" y="284512"/>
                      </a:lnTo>
                      <a:cubicBezTo>
                        <a:pt x="63246" y="276606"/>
                        <a:pt x="56864" y="270224"/>
                        <a:pt x="48958" y="270224"/>
                      </a:cubicBezTo>
                      <a:cubicBezTo>
                        <a:pt x="41053" y="270224"/>
                        <a:pt x="34671" y="276606"/>
                        <a:pt x="34671" y="284512"/>
                      </a:cubicBezTo>
                      <a:lnTo>
                        <a:pt x="34671" y="322993"/>
                      </a:lnTo>
                      <a:cubicBezTo>
                        <a:pt x="34671" y="335756"/>
                        <a:pt x="45053" y="346043"/>
                        <a:pt x="57721" y="346043"/>
                      </a:cubicBezTo>
                      <a:lnTo>
                        <a:pt x="142875" y="346043"/>
                      </a:lnTo>
                      <a:cubicBezTo>
                        <a:pt x="153734" y="346043"/>
                        <a:pt x="164306" y="350425"/>
                        <a:pt x="171926" y="358045"/>
                      </a:cubicBezTo>
                      <a:lnTo>
                        <a:pt x="173260" y="359378"/>
                      </a:lnTo>
                      <a:cubicBezTo>
                        <a:pt x="175927" y="362045"/>
                        <a:pt x="179546" y="363569"/>
                        <a:pt x="183356" y="363569"/>
                      </a:cubicBezTo>
                      <a:cubicBezTo>
                        <a:pt x="187166" y="363569"/>
                        <a:pt x="190786" y="362045"/>
                        <a:pt x="193453" y="359378"/>
                      </a:cubicBezTo>
                      <a:lnTo>
                        <a:pt x="194786" y="358045"/>
                      </a:lnTo>
                      <a:cubicBezTo>
                        <a:pt x="202406" y="350425"/>
                        <a:pt x="213074" y="345948"/>
                        <a:pt x="223933" y="345948"/>
                      </a:cubicBezTo>
                      <a:lnTo>
                        <a:pt x="306610" y="345948"/>
                      </a:lnTo>
                      <a:cubicBezTo>
                        <a:pt x="318707" y="345948"/>
                        <a:pt x="332232" y="336423"/>
                        <a:pt x="332232" y="322897"/>
                      </a:cubicBezTo>
                      <a:lnTo>
                        <a:pt x="332232" y="263461"/>
                      </a:lnTo>
                      <a:cubicBezTo>
                        <a:pt x="332232" y="255556"/>
                        <a:pt x="325850" y="249174"/>
                        <a:pt x="317945" y="249174"/>
                      </a:cubicBezTo>
                      <a:close/>
                    </a:path>
                  </a:pathLst>
                </a:custGeom>
                <a:solidFill>
                  <a:srgbClr val="F26E6E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745D7483-91B0-ABA3-62EC-758F5BE3F7EC}"/>
                </a:ext>
              </a:extLst>
            </p:cNvPr>
            <p:cNvGrpSpPr/>
            <p:nvPr/>
          </p:nvGrpSpPr>
          <p:grpSpPr>
            <a:xfrm>
              <a:off x="5049065" y="4714420"/>
              <a:ext cx="1115690" cy="852509"/>
              <a:chOff x="5049065" y="4613439"/>
              <a:chExt cx="1115690" cy="85250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E02EFB0-FC58-5A7C-7C3C-0EDC4F84B392}"/>
                  </a:ext>
                </a:extLst>
              </p:cNvPr>
              <p:cNvSpPr txBox="1"/>
              <p:nvPr/>
            </p:nvSpPr>
            <p:spPr>
              <a:xfrm>
                <a:off x="5049065" y="5096616"/>
                <a:ext cx="11156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학습량 적정화 및 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교수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개선</a:t>
                </a:r>
              </a:p>
            </p:txBody>
          </p:sp>
          <p:grpSp>
            <p:nvGrpSpPr>
              <p:cNvPr id="21" name="그래픽 376">
                <a:extLst>
                  <a:ext uri="{FF2B5EF4-FFF2-40B4-BE49-F238E27FC236}">
                    <a16:creationId xmlns:a16="http://schemas.microsoft.com/office/drawing/2014/main" id="{E6789072-B325-2D37-A220-3BA9C2A95DA3}"/>
                  </a:ext>
                </a:extLst>
              </p:cNvPr>
              <p:cNvGrpSpPr/>
              <p:nvPr/>
            </p:nvGrpSpPr>
            <p:grpSpPr>
              <a:xfrm>
                <a:off x="5381373" y="4613439"/>
                <a:ext cx="451074" cy="384806"/>
                <a:chOff x="1973484" y="5233107"/>
                <a:chExt cx="405860" cy="346233"/>
              </a:xfrm>
              <a:solidFill>
                <a:srgbClr val="2773CF"/>
              </a:solidFill>
            </p:grpSpPr>
            <p:sp>
              <p:nvSpPr>
                <p:cNvPr id="22" name="자유형: 도형 21">
                  <a:extLst>
                    <a:ext uri="{FF2B5EF4-FFF2-40B4-BE49-F238E27FC236}">
                      <a16:creationId xmlns:a16="http://schemas.microsoft.com/office/drawing/2014/main" id="{AC4F4E37-E50A-0C5B-F50D-E431E676F121}"/>
                    </a:ext>
                  </a:extLst>
                </p:cNvPr>
                <p:cNvSpPr/>
                <p:nvPr/>
              </p:nvSpPr>
              <p:spPr>
                <a:xfrm>
                  <a:off x="1973484" y="5233107"/>
                  <a:ext cx="405860" cy="317849"/>
                </a:xfrm>
                <a:custGeom>
                  <a:avLst/>
                  <a:gdLst>
                    <a:gd name="connsiteX0" fmla="*/ 69628 w 405860"/>
                    <a:gd name="connsiteY0" fmla="*/ 248412 h 317849"/>
                    <a:gd name="connsiteX1" fmla="*/ 108109 w 405860"/>
                    <a:gd name="connsiteY1" fmla="*/ 210026 h 317849"/>
                    <a:gd name="connsiteX2" fmla="*/ 69628 w 405860"/>
                    <a:gd name="connsiteY2" fmla="*/ 171640 h 317849"/>
                    <a:gd name="connsiteX3" fmla="*/ 31242 w 405860"/>
                    <a:gd name="connsiteY3" fmla="*/ 210026 h 317849"/>
                    <a:gd name="connsiteX4" fmla="*/ 69628 w 405860"/>
                    <a:gd name="connsiteY4" fmla="*/ 248412 h 317849"/>
                    <a:gd name="connsiteX5" fmla="*/ 297942 w 405860"/>
                    <a:gd name="connsiteY5" fmla="*/ 210026 h 317849"/>
                    <a:gd name="connsiteX6" fmla="*/ 336328 w 405860"/>
                    <a:gd name="connsiteY6" fmla="*/ 248412 h 317849"/>
                    <a:gd name="connsiteX7" fmla="*/ 374809 w 405860"/>
                    <a:gd name="connsiteY7" fmla="*/ 210026 h 317849"/>
                    <a:gd name="connsiteX8" fmla="*/ 336328 w 405860"/>
                    <a:gd name="connsiteY8" fmla="*/ 171640 h 317849"/>
                    <a:gd name="connsiteX9" fmla="*/ 297942 w 405860"/>
                    <a:gd name="connsiteY9" fmla="*/ 210026 h 317849"/>
                    <a:gd name="connsiteX10" fmla="*/ 280416 w 405860"/>
                    <a:gd name="connsiteY10" fmla="*/ 222980 h 317849"/>
                    <a:gd name="connsiteX11" fmla="*/ 281845 w 405860"/>
                    <a:gd name="connsiteY11" fmla="*/ 191929 h 317849"/>
                    <a:gd name="connsiteX12" fmla="*/ 311944 w 405860"/>
                    <a:gd name="connsiteY12" fmla="*/ 158305 h 317849"/>
                    <a:gd name="connsiteX13" fmla="*/ 346138 w 405860"/>
                    <a:gd name="connsiteY13" fmla="*/ 153352 h 317849"/>
                    <a:gd name="connsiteX14" fmla="*/ 351472 w 405860"/>
                    <a:gd name="connsiteY14" fmla="*/ 148685 h 317849"/>
                    <a:gd name="connsiteX15" fmla="*/ 351472 w 405860"/>
                    <a:gd name="connsiteY15" fmla="*/ 19050 h 317849"/>
                    <a:gd name="connsiteX16" fmla="*/ 332422 w 405860"/>
                    <a:gd name="connsiteY16" fmla="*/ 0 h 317849"/>
                    <a:gd name="connsiteX17" fmla="*/ 75247 w 405860"/>
                    <a:gd name="connsiteY17" fmla="*/ 0 h 317849"/>
                    <a:gd name="connsiteX18" fmla="*/ 56197 w 405860"/>
                    <a:gd name="connsiteY18" fmla="*/ 19050 h 317849"/>
                    <a:gd name="connsiteX19" fmla="*/ 56197 w 405860"/>
                    <a:gd name="connsiteY19" fmla="*/ 148399 h 317849"/>
                    <a:gd name="connsiteX20" fmla="*/ 61531 w 405860"/>
                    <a:gd name="connsiteY20" fmla="*/ 153067 h 317849"/>
                    <a:gd name="connsiteX21" fmla="*/ 101822 w 405860"/>
                    <a:gd name="connsiteY21" fmla="*/ 162877 h 317849"/>
                    <a:gd name="connsiteX22" fmla="*/ 124016 w 405860"/>
                    <a:gd name="connsiteY22" fmla="*/ 191262 h 317849"/>
                    <a:gd name="connsiteX23" fmla="*/ 125635 w 405860"/>
                    <a:gd name="connsiteY23" fmla="*/ 222885 h 317849"/>
                    <a:gd name="connsiteX24" fmla="*/ 130302 w 405860"/>
                    <a:gd name="connsiteY24" fmla="*/ 228600 h 317849"/>
                    <a:gd name="connsiteX25" fmla="*/ 141351 w 405860"/>
                    <a:gd name="connsiteY25" fmla="*/ 228600 h 317849"/>
                    <a:gd name="connsiteX26" fmla="*/ 147256 w 405860"/>
                    <a:gd name="connsiteY26" fmla="*/ 224885 h 317849"/>
                    <a:gd name="connsiteX27" fmla="*/ 203073 w 405860"/>
                    <a:gd name="connsiteY27" fmla="*/ 181070 h 317849"/>
                    <a:gd name="connsiteX28" fmla="*/ 258889 w 405860"/>
                    <a:gd name="connsiteY28" fmla="*/ 224885 h 317849"/>
                    <a:gd name="connsiteX29" fmla="*/ 263462 w 405860"/>
                    <a:gd name="connsiteY29" fmla="*/ 228600 h 317849"/>
                    <a:gd name="connsiteX30" fmla="*/ 275844 w 405860"/>
                    <a:gd name="connsiteY30" fmla="*/ 228600 h 317849"/>
                    <a:gd name="connsiteX31" fmla="*/ 280511 w 405860"/>
                    <a:gd name="connsiteY31" fmla="*/ 222885 h 317849"/>
                    <a:gd name="connsiteX32" fmla="*/ 198215 w 405860"/>
                    <a:gd name="connsiteY32" fmla="*/ 131064 h 317849"/>
                    <a:gd name="connsiteX33" fmla="*/ 131540 w 405860"/>
                    <a:gd name="connsiteY33" fmla="*/ 131064 h 317849"/>
                    <a:gd name="connsiteX34" fmla="*/ 119634 w 405860"/>
                    <a:gd name="connsiteY34" fmla="*/ 119158 h 317849"/>
                    <a:gd name="connsiteX35" fmla="*/ 131540 w 405860"/>
                    <a:gd name="connsiteY35" fmla="*/ 107251 h 317849"/>
                    <a:gd name="connsiteX36" fmla="*/ 198215 w 405860"/>
                    <a:gd name="connsiteY36" fmla="*/ 107251 h 317849"/>
                    <a:gd name="connsiteX37" fmla="*/ 210121 w 405860"/>
                    <a:gd name="connsiteY37" fmla="*/ 119158 h 317849"/>
                    <a:gd name="connsiteX38" fmla="*/ 198215 w 405860"/>
                    <a:gd name="connsiteY38" fmla="*/ 131064 h 317849"/>
                    <a:gd name="connsiteX39" fmla="*/ 131540 w 405860"/>
                    <a:gd name="connsiteY39" fmla="*/ 83439 h 317849"/>
                    <a:gd name="connsiteX40" fmla="*/ 119634 w 405860"/>
                    <a:gd name="connsiteY40" fmla="*/ 71533 h 317849"/>
                    <a:gd name="connsiteX41" fmla="*/ 131540 w 405860"/>
                    <a:gd name="connsiteY41" fmla="*/ 59626 h 317849"/>
                    <a:gd name="connsiteX42" fmla="*/ 283940 w 405860"/>
                    <a:gd name="connsiteY42" fmla="*/ 59626 h 317849"/>
                    <a:gd name="connsiteX43" fmla="*/ 295846 w 405860"/>
                    <a:gd name="connsiteY43" fmla="*/ 71533 h 317849"/>
                    <a:gd name="connsiteX44" fmla="*/ 283940 w 405860"/>
                    <a:gd name="connsiteY44" fmla="*/ 83439 h 317849"/>
                    <a:gd name="connsiteX45" fmla="*/ 131540 w 405860"/>
                    <a:gd name="connsiteY45" fmla="*/ 83439 h 317849"/>
                    <a:gd name="connsiteX46" fmla="*/ 107918 w 405860"/>
                    <a:gd name="connsiteY46" fmla="*/ 267843 h 317849"/>
                    <a:gd name="connsiteX47" fmla="*/ 31337 w 405860"/>
                    <a:gd name="connsiteY47" fmla="*/ 267843 h 317849"/>
                    <a:gd name="connsiteX48" fmla="*/ 0 w 405860"/>
                    <a:gd name="connsiteY48" fmla="*/ 299180 h 317849"/>
                    <a:gd name="connsiteX49" fmla="*/ 0 w 405860"/>
                    <a:gd name="connsiteY49" fmla="*/ 308229 h 317849"/>
                    <a:gd name="connsiteX50" fmla="*/ 9525 w 405860"/>
                    <a:gd name="connsiteY50" fmla="*/ 317754 h 317849"/>
                    <a:gd name="connsiteX51" fmla="*/ 111633 w 405860"/>
                    <a:gd name="connsiteY51" fmla="*/ 317754 h 317849"/>
                    <a:gd name="connsiteX52" fmla="*/ 116205 w 405860"/>
                    <a:gd name="connsiteY52" fmla="*/ 314134 h 317849"/>
                    <a:gd name="connsiteX53" fmla="*/ 133064 w 405860"/>
                    <a:gd name="connsiteY53" fmla="*/ 288703 h 317849"/>
                    <a:gd name="connsiteX54" fmla="*/ 134112 w 405860"/>
                    <a:gd name="connsiteY54" fmla="*/ 282130 h 317849"/>
                    <a:gd name="connsiteX55" fmla="*/ 107823 w 405860"/>
                    <a:gd name="connsiteY55" fmla="*/ 267748 h 317849"/>
                    <a:gd name="connsiteX56" fmla="*/ 374618 w 405860"/>
                    <a:gd name="connsiteY56" fmla="*/ 267843 h 317849"/>
                    <a:gd name="connsiteX57" fmla="*/ 298037 w 405860"/>
                    <a:gd name="connsiteY57" fmla="*/ 267843 h 317849"/>
                    <a:gd name="connsiteX58" fmla="*/ 271748 w 405860"/>
                    <a:gd name="connsiteY58" fmla="*/ 282226 h 317849"/>
                    <a:gd name="connsiteX59" fmla="*/ 272796 w 405860"/>
                    <a:gd name="connsiteY59" fmla="*/ 288798 h 317849"/>
                    <a:gd name="connsiteX60" fmla="*/ 289655 w 405860"/>
                    <a:gd name="connsiteY60" fmla="*/ 314230 h 317849"/>
                    <a:gd name="connsiteX61" fmla="*/ 294227 w 405860"/>
                    <a:gd name="connsiteY61" fmla="*/ 317849 h 317849"/>
                    <a:gd name="connsiteX62" fmla="*/ 396335 w 405860"/>
                    <a:gd name="connsiteY62" fmla="*/ 317849 h 317849"/>
                    <a:gd name="connsiteX63" fmla="*/ 405860 w 405860"/>
                    <a:gd name="connsiteY63" fmla="*/ 308324 h 317849"/>
                    <a:gd name="connsiteX64" fmla="*/ 405860 w 405860"/>
                    <a:gd name="connsiteY64" fmla="*/ 299275 h 317849"/>
                    <a:gd name="connsiteX65" fmla="*/ 374523 w 405860"/>
                    <a:gd name="connsiteY65" fmla="*/ 267938 h 317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405860" h="317849">
                      <a:moveTo>
                        <a:pt x="69628" y="248412"/>
                      </a:moveTo>
                      <a:cubicBezTo>
                        <a:pt x="90868" y="248412"/>
                        <a:pt x="108109" y="231172"/>
                        <a:pt x="108109" y="210026"/>
                      </a:cubicBezTo>
                      <a:cubicBezTo>
                        <a:pt x="108109" y="188881"/>
                        <a:pt x="90868" y="171640"/>
                        <a:pt x="69628" y="171640"/>
                      </a:cubicBezTo>
                      <a:cubicBezTo>
                        <a:pt x="48387" y="171640"/>
                        <a:pt x="31242" y="188881"/>
                        <a:pt x="31242" y="210026"/>
                      </a:cubicBezTo>
                      <a:cubicBezTo>
                        <a:pt x="31242" y="231172"/>
                        <a:pt x="48482" y="248412"/>
                        <a:pt x="69628" y="248412"/>
                      </a:cubicBezTo>
                      <a:close/>
                      <a:moveTo>
                        <a:pt x="297942" y="210026"/>
                      </a:moveTo>
                      <a:cubicBezTo>
                        <a:pt x="297942" y="231267"/>
                        <a:pt x="315182" y="248412"/>
                        <a:pt x="336328" y="248412"/>
                      </a:cubicBezTo>
                      <a:cubicBezTo>
                        <a:pt x="357473" y="248412"/>
                        <a:pt x="374809" y="231172"/>
                        <a:pt x="374809" y="210026"/>
                      </a:cubicBezTo>
                      <a:cubicBezTo>
                        <a:pt x="374809" y="188881"/>
                        <a:pt x="357568" y="171640"/>
                        <a:pt x="336328" y="171640"/>
                      </a:cubicBezTo>
                      <a:cubicBezTo>
                        <a:pt x="315087" y="171640"/>
                        <a:pt x="297942" y="188881"/>
                        <a:pt x="297942" y="210026"/>
                      </a:cubicBezTo>
                      <a:close/>
                      <a:moveTo>
                        <a:pt x="280416" y="222980"/>
                      </a:moveTo>
                      <a:cubicBezTo>
                        <a:pt x="278130" y="213360"/>
                        <a:pt x="278225" y="202882"/>
                        <a:pt x="281845" y="191929"/>
                      </a:cubicBezTo>
                      <a:cubicBezTo>
                        <a:pt x="286702" y="177165"/>
                        <a:pt x="297942" y="165068"/>
                        <a:pt x="311944" y="158305"/>
                      </a:cubicBezTo>
                      <a:cubicBezTo>
                        <a:pt x="324041" y="152495"/>
                        <a:pt x="335566" y="151543"/>
                        <a:pt x="346138" y="153352"/>
                      </a:cubicBezTo>
                      <a:cubicBezTo>
                        <a:pt x="348996" y="153829"/>
                        <a:pt x="351472" y="151543"/>
                        <a:pt x="351472" y="148685"/>
                      </a:cubicBezTo>
                      <a:lnTo>
                        <a:pt x="351472" y="19050"/>
                      </a:lnTo>
                      <a:cubicBezTo>
                        <a:pt x="351472" y="8572"/>
                        <a:pt x="342900" y="0"/>
                        <a:pt x="332422" y="0"/>
                      </a:cubicBezTo>
                      <a:lnTo>
                        <a:pt x="75247" y="0"/>
                      </a:lnTo>
                      <a:cubicBezTo>
                        <a:pt x="64770" y="0"/>
                        <a:pt x="56197" y="8572"/>
                        <a:pt x="56197" y="19050"/>
                      </a:cubicBezTo>
                      <a:lnTo>
                        <a:pt x="56197" y="148399"/>
                      </a:lnTo>
                      <a:cubicBezTo>
                        <a:pt x="56197" y="151257"/>
                        <a:pt x="58674" y="153543"/>
                        <a:pt x="61531" y="153067"/>
                      </a:cubicBezTo>
                      <a:cubicBezTo>
                        <a:pt x="73819" y="151257"/>
                        <a:pt x="87344" y="153162"/>
                        <a:pt x="101822" y="162877"/>
                      </a:cubicBezTo>
                      <a:cubicBezTo>
                        <a:pt x="112014" y="169735"/>
                        <a:pt x="120110" y="179641"/>
                        <a:pt x="124016" y="191262"/>
                      </a:cubicBezTo>
                      <a:cubicBezTo>
                        <a:pt x="127825" y="202406"/>
                        <a:pt x="128016" y="213169"/>
                        <a:pt x="125635" y="222885"/>
                      </a:cubicBezTo>
                      <a:cubicBezTo>
                        <a:pt x="124968" y="225838"/>
                        <a:pt x="127254" y="228600"/>
                        <a:pt x="130302" y="228600"/>
                      </a:cubicBezTo>
                      <a:lnTo>
                        <a:pt x="141351" y="228600"/>
                      </a:lnTo>
                      <a:cubicBezTo>
                        <a:pt x="144875" y="228600"/>
                        <a:pt x="146685" y="227076"/>
                        <a:pt x="147256" y="224885"/>
                      </a:cubicBezTo>
                      <a:cubicBezTo>
                        <a:pt x="153352" y="199739"/>
                        <a:pt x="176022" y="181070"/>
                        <a:pt x="203073" y="181070"/>
                      </a:cubicBezTo>
                      <a:cubicBezTo>
                        <a:pt x="230124" y="181070"/>
                        <a:pt x="252698" y="199834"/>
                        <a:pt x="258889" y="224885"/>
                      </a:cubicBezTo>
                      <a:cubicBezTo>
                        <a:pt x="259461" y="227076"/>
                        <a:pt x="261271" y="228600"/>
                        <a:pt x="263462" y="228600"/>
                      </a:cubicBezTo>
                      <a:lnTo>
                        <a:pt x="275844" y="228600"/>
                      </a:lnTo>
                      <a:cubicBezTo>
                        <a:pt x="278892" y="228600"/>
                        <a:pt x="281178" y="225838"/>
                        <a:pt x="280511" y="222885"/>
                      </a:cubicBezTo>
                      <a:close/>
                      <a:moveTo>
                        <a:pt x="198215" y="131064"/>
                      </a:moveTo>
                      <a:lnTo>
                        <a:pt x="131540" y="131064"/>
                      </a:lnTo>
                      <a:cubicBezTo>
                        <a:pt x="124968" y="131064"/>
                        <a:pt x="119634" y="125730"/>
                        <a:pt x="119634" y="119158"/>
                      </a:cubicBezTo>
                      <a:cubicBezTo>
                        <a:pt x="119634" y="112585"/>
                        <a:pt x="124968" y="107251"/>
                        <a:pt x="131540" y="107251"/>
                      </a:cubicBezTo>
                      <a:lnTo>
                        <a:pt x="198215" y="107251"/>
                      </a:lnTo>
                      <a:cubicBezTo>
                        <a:pt x="204788" y="107251"/>
                        <a:pt x="210121" y="112585"/>
                        <a:pt x="210121" y="119158"/>
                      </a:cubicBezTo>
                      <a:cubicBezTo>
                        <a:pt x="210121" y="125730"/>
                        <a:pt x="204788" y="131064"/>
                        <a:pt x="198215" y="131064"/>
                      </a:cubicBezTo>
                      <a:close/>
                      <a:moveTo>
                        <a:pt x="131540" y="83439"/>
                      </a:moveTo>
                      <a:cubicBezTo>
                        <a:pt x="124968" y="83439"/>
                        <a:pt x="119634" y="78105"/>
                        <a:pt x="119634" y="71533"/>
                      </a:cubicBezTo>
                      <a:cubicBezTo>
                        <a:pt x="119634" y="64960"/>
                        <a:pt x="124968" y="59626"/>
                        <a:pt x="131540" y="59626"/>
                      </a:cubicBezTo>
                      <a:lnTo>
                        <a:pt x="283940" y="59626"/>
                      </a:lnTo>
                      <a:cubicBezTo>
                        <a:pt x="290513" y="59626"/>
                        <a:pt x="295846" y="64960"/>
                        <a:pt x="295846" y="71533"/>
                      </a:cubicBezTo>
                      <a:cubicBezTo>
                        <a:pt x="295846" y="78105"/>
                        <a:pt x="290513" y="83439"/>
                        <a:pt x="283940" y="83439"/>
                      </a:cubicBezTo>
                      <a:lnTo>
                        <a:pt x="131540" y="83439"/>
                      </a:lnTo>
                      <a:close/>
                      <a:moveTo>
                        <a:pt x="107918" y="267843"/>
                      </a:moveTo>
                      <a:lnTo>
                        <a:pt x="31337" y="267843"/>
                      </a:lnTo>
                      <a:cubicBezTo>
                        <a:pt x="14002" y="267843"/>
                        <a:pt x="0" y="281845"/>
                        <a:pt x="0" y="299180"/>
                      </a:cubicBezTo>
                      <a:lnTo>
                        <a:pt x="0" y="308229"/>
                      </a:lnTo>
                      <a:cubicBezTo>
                        <a:pt x="0" y="313468"/>
                        <a:pt x="4286" y="317754"/>
                        <a:pt x="9525" y="317754"/>
                      </a:cubicBezTo>
                      <a:lnTo>
                        <a:pt x="111633" y="317754"/>
                      </a:lnTo>
                      <a:cubicBezTo>
                        <a:pt x="113824" y="317754"/>
                        <a:pt x="115633" y="316230"/>
                        <a:pt x="116205" y="314134"/>
                      </a:cubicBezTo>
                      <a:cubicBezTo>
                        <a:pt x="119063" y="303943"/>
                        <a:pt x="125063" y="295180"/>
                        <a:pt x="133064" y="288703"/>
                      </a:cubicBezTo>
                      <a:cubicBezTo>
                        <a:pt x="135064" y="287084"/>
                        <a:pt x="135541" y="284321"/>
                        <a:pt x="134112" y="282130"/>
                      </a:cubicBezTo>
                      <a:cubicBezTo>
                        <a:pt x="128492" y="273558"/>
                        <a:pt x="118872" y="267748"/>
                        <a:pt x="107823" y="267748"/>
                      </a:cubicBezTo>
                      <a:close/>
                      <a:moveTo>
                        <a:pt x="374618" y="267843"/>
                      </a:moveTo>
                      <a:lnTo>
                        <a:pt x="298037" y="267843"/>
                      </a:lnTo>
                      <a:cubicBezTo>
                        <a:pt x="286988" y="267843"/>
                        <a:pt x="277368" y="273558"/>
                        <a:pt x="271748" y="282226"/>
                      </a:cubicBezTo>
                      <a:cubicBezTo>
                        <a:pt x="270320" y="284416"/>
                        <a:pt x="270796" y="287179"/>
                        <a:pt x="272796" y="288798"/>
                      </a:cubicBezTo>
                      <a:cubicBezTo>
                        <a:pt x="280797" y="295275"/>
                        <a:pt x="286798" y="304038"/>
                        <a:pt x="289655" y="314230"/>
                      </a:cubicBezTo>
                      <a:cubicBezTo>
                        <a:pt x="290227" y="316325"/>
                        <a:pt x="292037" y="317849"/>
                        <a:pt x="294227" y="317849"/>
                      </a:cubicBezTo>
                      <a:lnTo>
                        <a:pt x="396335" y="317849"/>
                      </a:lnTo>
                      <a:cubicBezTo>
                        <a:pt x="401574" y="317849"/>
                        <a:pt x="405860" y="313563"/>
                        <a:pt x="405860" y="308324"/>
                      </a:cubicBezTo>
                      <a:lnTo>
                        <a:pt x="405860" y="299275"/>
                      </a:lnTo>
                      <a:cubicBezTo>
                        <a:pt x="405860" y="281940"/>
                        <a:pt x="391859" y="267938"/>
                        <a:pt x="374523" y="267938"/>
                      </a:cubicBezTo>
                      <a:close/>
                    </a:path>
                  </a:pathLst>
                </a:custGeom>
                <a:solidFill>
                  <a:srgbClr val="2AC099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8ACA0CD9-E054-9DF4-8025-1C17C0FEA514}"/>
                    </a:ext>
                  </a:extLst>
                </p:cNvPr>
                <p:cNvSpPr/>
                <p:nvPr/>
              </p:nvSpPr>
              <p:spPr>
                <a:xfrm>
                  <a:off x="2106834" y="5433322"/>
                  <a:ext cx="139255" cy="146018"/>
                </a:xfrm>
                <a:custGeom>
                  <a:avLst/>
                  <a:gdLst>
                    <a:gd name="connsiteX0" fmla="*/ 69628 w 139255"/>
                    <a:gd name="connsiteY0" fmla="*/ 76771 h 146018"/>
                    <a:gd name="connsiteX1" fmla="*/ 108109 w 139255"/>
                    <a:gd name="connsiteY1" fmla="*/ 38386 h 146018"/>
                    <a:gd name="connsiteX2" fmla="*/ 69628 w 139255"/>
                    <a:gd name="connsiteY2" fmla="*/ 0 h 146018"/>
                    <a:gd name="connsiteX3" fmla="*/ 31242 w 139255"/>
                    <a:gd name="connsiteY3" fmla="*/ 38386 h 146018"/>
                    <a:gd name="connsiteX4" fmla="*/ 69628 w 139255"/>
                    <a:gd name="connsiteY4" fmla="*/ 76771 h 146018"/>
                    <a:gd name="connsiteX5" fmla="*/ 107918 w 139255"/>
                    <a:gd name="connsiteY5" fmla="*/ 96107 h 146018"/>
                    <a:gd name="connsiteX6" fmla="*/ 31337 w 139255"/>
                    <a:gd name="connsiteY6" fmla="*/ 96107 h 146018"/>
                    <a:gd name="connsiteX7" fmla="*/ 0 w 139255"/>
                    <a:gd name="connsiteY7" fmla="*/ 127445 h 146018"/>
                    <a:gd name="connsiteX8" fmla="*/ 0 w 139255"/>
                    <a:gd name="connsiteY8" fmla="*/ 136493 h 146018"/>
                    <a:gd name="connsiteX9" fmla="*/ 9525 w 139255"/>
                    <a:gd name="connsiteY9" fmla="*/ 146018 h 146018"/>
                    <a:gd name="connsiteX10" fmla="*/ 129730 w 139255"/>
                    <a:gd name="connsiteY10" fmla="*/ 146018 h 146018"/>
                    <a:gd name="connsiteX11" fmla="*/ 139255 w 139255"/>
                    <a:gd name="connsiteY11" fmla="*/ 136493 h 146018"/>
                    <a:gd name="connsiteX12" fmla="*/ 139255 w 139255"/>
                    <a:gd name="connsiteY12" fmla="*/ 127445 h 146018"/>
                    <a:gd name="connsiteX13" fmla="*/ 107918 w 139255"/>
                    <a:gd name="connsiteY13" fmla="*/ 96107 h 146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9255" h="146018">
                      <a:moveTo>
                        <a:pt x="69628" y="76771"/>
                      </a:moveTo>
                      <a:cubicBezTo>
                        <a:pt x="90868" y="76771"/>
                        <a:pt x="108109" y="59531"/>
                        <a:pt x="108109" y="38386"/>
                      </a:cubicBezTo>
                      <a:cubicBezTo>
                        <a:pt x="108109" y="17240"/>
                        <a:pt x="90868" y="0"/>
                        <a:pt x="69628" y="0"/>
                      </a:cubicBezTo>
                      <a:cubicBezTo>
                        <a:pt x="48387" y="0"/>
                        <a:pt x="31242" y="17240"/>
                        <a:pt x="31242" y="38386"/>
                      </a:cubicBezTo>
                      <a:cubicBezTo>
                        <a:pt x="31242" y="59531"/>
                        <a:pt x="48482" y="76771"/>
                        <a:pt x="69628" y="76771"/>
                      </a:cubicBezTo>
                      <a:close/>
                      <a:moveTo>
                        <a:pt x="107918" y="96107"/>
                      </a:moveTo>
                      <a:lnTo>
                        <a:pt x="31337" y="96107"/>
                      </a:lnTo>
                      <a:cubicBezTo>
                        <a:pt x="14002" y="96107"/>
                        <a:pt x="0" y="110109"/>
                        <a:pt x="0" y="127445"/>
                      </a:cubicBezTo>
                      <a:lnTo>
                        <a:pt x="0" y="136493"/>
                      </a:lnTo>
                      <a:cubicBezTo>
                        <a:pt x="0" y="141732"/>
                        <a:pt x="4286" y="146018"/>
                        <a:pt x="9525" y="146018"/>
                      </a:cubicBezTo>
                      <a:lnTo>
                        <a:pt x="129730" y="146018"/>
                      </a:lnTo>
                      <a:cubicBezTo>
                        <a:pt x="134969" y="146018"/>
                        <a:pt x="139255" y="141732"/>
                        <a:pt x="139255" y="136493"/>
                      </a:cubicBezTo>
                      <a:lnTo>
                        <a:pt x="139255" y="127445"/>
                      </a:lnTo>
                      <a:cubicBezTo>
                        <a:pt x="139255" y="110109"/>
                        <a:pt x="125254" y="96107"/>
                        <a:pt x="107918" y="96107"/>
                      </a:cubicBezTo>
                      <a:close/>
                    </a:path>
                  </a:pathLst>
                </a:custGeom>
                <a:solidFill>
                  <a:srgbClr val="2AC099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0029C6D-3EB5-49D3-F309-0098C06E951F}"/>
              </a:ext>
            </a:extLst>
          </p:cNvPr>
          <p:cNvGrpSpPr/>
          <p:nvPr/>
        </p:nvGrpSpPr>
        <p:grpSpPr>
          <a:xfrm>
            <a:off x="468314" y="1149477"/>
            <a:ext cx="8263018" cy="908320"/>
            <a:chOff x="468314" y="1149477"/>
            <a:chExt cx="8263018" cy="908320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2D0E1417-5BDC-626D-181A-0DF36971A167}"/>
                </a:ext>
              </a:extLst>
            </p:cNvPr>
            <p:cNvGrpSpPr/>
            <p:nvPr/>
          </p:nvGrpSpPr>
          <p:grpSpPr>
            <a:xfrm>
              <a:off x="468314" y="1149477"/>
              <a:ext cx="8263018" cy="908320"/>
              <a:chOff x="468314" y="1149477"/>
              <a:chExt cx="8263018" cy="908320"/>
            </a:xfrm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87898F50-59C7-515B-D54C-5F3AA9091B0E}"/>
                  </a:ext>
                </a:extLst>
              </p:cNvPr>
              <p:cNvSpPr/>
              <p:nvPr/>
            </p:nvSpPr>
            <p:spPr>
              <a:xfrm>
                <a:off x="3918882" y="1219291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4589874C-EEDE-597C-FF19-9DBEF3A970AE}"/>
                  </a:ext>
                </a:extLst>
              </p:cNvPr>
              <p:cNvGrpSpPr/>
              <p:nvPr/>
            </p:nvGrpSpPr>
            <p:grpSpPr>
              <a:xfrm>
                <a:off x="7832006" y="1149477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CBDBE56E-491F-B6D1-3A12-044B90E1BF7D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42" name="타원 41">
                    <a:extLst>
                      <a:ext uri="{FF2B5EF4-FFF2-40B4-BE49-F238E27FC236}">
                        <a16:creationId xmlns:a16="http://schemas.microsoft.com/office/drawing/2014/main" id="{55D2B7AF-3824-77B0-FFB2-D6F570440F8D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43" name="타원 42">
                    <a:extLst>
                      <a:ext uri="{FF2B5EF4-FFF2-40B4-BE49-F238E27FC236}">
                        <a16:creationId xmlns:a16="http://schemas.microsoft.com/office/drawing/2014/main" id="{63403188-6364-E3CF-E0D2-E8163287DA09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39" name="그래픽 2">
                  <a:extLst>
                    <a:ext uri="{FF2B5EF4-FFF2-40B4-BE49-F238E27FC236}">
                      <a16:creationId xmlns:a16="http://schemas.microsoft.com/office/drawing/2014/main" id="{75228723-AEDA-4D98-14ED-731894898E9C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64A0DEAB-73D2-9BCD-F92F-EE44D396CB89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3C176DA4-DBF8-0107-4DC9-2F4572658FA3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DA7757EC-67C7-B186-7B8E-4FE9A1523D5F}"/>
                  </a:ext>
                </a:extLst>
              </p:cNvPr>
              <p:cNvSpPr/>
              <p:nvPr/>
            </p:nvSpPr>
            <p:spPr>
              <a:xfrm>
                <a:off x="468314" y="1219291"/>
                <a:ext cx="4271193" cy="767724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42EA9A-3F6A-67E5-D725-FF78942B1E32}"/>
                </a:ext>
              </a:extLst>
            </p:cNvPr>
            <p:cNvSpPr txBox="1"/>
            <p:nvPr/>
          </p:nvSpPr>
          <p:spPr>
            <a:xfrm>
              <a:off x="3138916" y="1464655"/>
              <a:ext cx="286616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교과 역량 함양 방안 모색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90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73D5469-AB22-D9CA-9DA5-2E55F0CAAFB9}"/>
              </a:ext>
            </a:extLst>
          </p:cNvPr>
          <p:cNvGrpSpPr/>
          <p:nvPr/>
        </p:nvGrpSpPr>
        <p:grpSpPr>
          <a:xfrm>
            <a:off x="487425" y="1196975"/>
            <a:ext cx="8169149" cy="4972819"/>
            <a:chOff x="487425" y="1196975"/>
            <a:chExt cx="8169149" cy="4972819"/>
          </a:xfrm>
        </p:grpSpPr>
        <p:pic>
          <p:nvPicPr>
            <p:cNvPr id="11" name="라인">
              <a:extLst>
                <a:ext uri="{FF2B5EF4-FFF2-40B4-BE49-F238E27FC236}">
                  <a16:creationId xmlns:a16="http://schemas.microsoft.com/office/drawing/2014/main" id="{C8BDBEC3-BAB0-5A61-4DD6-E42422ABF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2085591" y="2859338"/>
              <a:ext cx="4972819" cy="1648094"/>
            </a:xfrm>
            <a:prstGeom prst="rect">
              <a:avLst/>
            </a:prstGeom>
          </p:spPr>
        </p:pic>
        <p:grpSp>
          <p:nvGrpSpPr>
            <p:cNvPr id="12" name="1">
              <a:extLst>
                <a:ext uri="{FF2B5EF4-FFF2-40B4-BE49-F238E27FC236}">
                  <a16:creationId xmlns:a16="http://schemas.microsoft.com/office/drawing/2014/main" id="{FB0E1AE4-9EE3-18E9-6C57-3A2AF52D2A20}"/>
                </a:ext>
              </a:extLst>
            </p:cNvPr>
            <p:cNvGrpSpPr/>
            <p:nvPr/>
          </p:nvGrpSpPr>
          <p:grpSpPr>
            <a:xfrm>
              <a:off x="487425" y="1287128"/>
              <a:ext cx="4812450" cy="908320"/>
              <a:chOff x="487425" y="1287128"/>
              <a:chExt cx="4812450" cy="908320"/>
            </a:xfrm>
          </p:grpSpPr>
          <p:sp>
            <p:nvSpPr>
              <p:cNvPr id="103" name="자유형: 도형 102">
                <a:extLst>
                  <a:ext uri="{FF2B5EF4-FFF2-40B4-BE49-F238E27FC236}">
                    <a16:creationId xmlns:a16="http://schemas.microsoft.com/office/drawing/2014/main" id="{AD34E6BB-0CE8-DF4B-0B30-D737B53BF338}"/>
                  </a:ext>
                </a:extLst>
              </p:cNvPr>
              <p:cNvSpPr/>
              <p:nvPr/>
            </p:nvSpPr>
            <p:spPr>
              <a:xfrm>
                <a:off x="487425" y="1356942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5D664F7-33E6-4A56-4CBB-12E15FC3B2CD}"/>
                  </a:ext>
                </a:extLst>
              </p:cNvPr>
              <p:cNvSpPr txBox="1"/>
              <p:nvPr/>
            </p:nvSpPr>
            <p:spPr>
              <a:xfrm>
                <a:off x="2532815" y="1494585"/>
                <a:ext cx="16783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함양</a:t>
                </a:r>
              </a:p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방안 모색</a:t>
                </a: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1E94B0B9-8031-E9CB-82A3-B7C72AC9369A}"/>
                  </a:ext>
                </a:extLst>
              </p:cNvPr>
              <p:cNvGrpSpPr/>
              <p:nvPr/>
            </p:nvGrpSpPr>
            <p:grpSpPr>
              <a:xfrm>
                <a:off x="4400549" y="1287128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44443099-FC5B-1115-DB2F-E99A178773F2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10" name="타원 109">
                    <a:extLst>
                      <a:ext uri="{FF2B5EF4-FFF2-40B4-BE49-F238E27FC236}">
                        <a16:creationId xmlns:a16="http://schemas.microsoft.com/office/drawing/2014/main" id="{0AE8F8C9-FFB1-A9D8-35BA-BF4474297003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1" name="타원 110">
                    <a:extLst>
                      <a:ext uri="{FF2B5EF4-FFF2-40B4-BE49-F238E27FC236}">
                        <a16:creationId xmlns:a16="http://schemas.microsoft.com/office/drawing/2014/main" id="{3BD3CFF0-352F-4A2F-3A14-1A846262C77B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07" name="그래픽 2">
                  <a:extLst>
                    <a:ext uri="{FF2B5EF4-FFF2-40B4-BE49-F238E27FC236}">
                      <a16:creationId xmlns:a16="http://schemas.microsoft.com/office/drawing/2014/main" id="{F985991F-872C-9920-04EF-A7EDBB65560A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08" name="자유형: 도형 107">
                    <a:extLst>
                      <a:ext uri="{FF2B5EF4-FFF2-40B4-BE49-F238E27FC236}">
                        <a16:creationId xmlns:a16="http://schemas.microsoft.com/office/drawing/2014/main" id="{2EBABE94-CF9A-348B-81D5-D7401C92642C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862D62CB-7C59-AC50-5E00-9D54199D0145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E49A269-D4D0-54BF-5AA8-792627798844}"/>
                </a:ext>
              </a:extLst>
            </p:cNvPr>
            <p:cNvGrpSpPr/>
            <p:nvPr/>
          </p:nvGrpSpPr>
          <p:grpSpPr>
            <a:xfrm>
              <a:off x="487425" y="2258391"/>
              <a:ext cx="8169149" cy="3822110"/>
              <a:chOff x="487425" y="2258391"/>
              <a:chExt cx="8169149" cy="3822110"/>
            </a:xfrm>
          </p:grpSpPr>
          <p:grpSp>
            <p:nvGrpSpPr>
              <p:cNvPr id="14" name="3">
                <a:extLst>
                  <a:ext uri="{FF2B5EF4-FFF2-40B4-BE49-F238E27FC236}">
                    <a16:creationId xmlns:a16="http://schemas.microsoft.com/office/drawing/2014/main" id="{03215BFA-ED63-EB94-E898-98CAB1BB0AAF}"/>
                  </a:ext>
                </a:extLst>
              </p:cNvPr>
              <p:cNvGrpSpPr/>
              <p:nvPr/>
            </p:nvGrpSpPr>
            <p:grpSpPr>
              <a:xfrm>
                <a:off x="487425" y="3229654"/>
                <a:ext cx="4812450" cy="908320"/>
                <a:chOff x="487425" y="3229654"/>
                <a:chExt cx="4812450" cy="908320"/>
              </a:xfrm>
            </p:grpSpPr>
            <p:sp>
              <p:nvSpPr>
                <p:cNvPr id="84" name="자유형: 도형 83">
                  <a:extLst>
                    <a:ext uri="{FF2B5EF4-FFF2-40B4-BE49-F238E27FC236}">
                      <a16:creationId xmlns:a16="http://schemas.microsoft.com/office/drawing/2014/main" id="{4CE3070D-CE36-3240-DFEA-4C995CD7FD1B}"/>
                    </a:ext>
                  </a:extLst>
                </p:cNvPr>
                <p:cNvSpPr/>
                <p:nvPr/>
              </p:nvSpPr>
              <p:spPr>
                <a:xfrm>
                  <a:off x="487425" y="3299468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7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8"/>
                        <a:pt x="4079813" y="691000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7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B7613C1-67A8-C760-1B8B-83F7B0EC5F00}"/>
                    </a:ext>
                  </a:extLst>
                </p:cNvPr>
                <p:cNvSpPr txBox="1"/>
                <p:nvPr/>
              </p:nvSpPr>
              <p:spPr>
                <a:xfrm>
                  <a:off x="1758566" y="3437109"/>
                  <a:ext cx="245259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 성장을 지원하는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 평가 모색</a:t>
                  </a:r>
                </a:p>
              </p:txBody>
            </p: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C62DD739-C4F2-91FB-0F67-6B26F6E1E7EE}"/>
                    </a:ext>
                  </a:extLst>
                </p:cNvPr>
                <p:cNvGrpSpPr/>
                <p:nvPr/>
              </p:nvGrpSpPr>
              <p:grpSpPr>
                <a:xfrm>
                  <a:off x="4400549" y="3229654"/>
                  <a:ext cx="899326" cy="908320"/>
                  <a:chOff x="4400549" y="3229654"/>
                  <a:chExt cx="899326" cy="908320"/>
                </a:xfrm>
              </p:grpSpPr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91CE91C7-947B-0BCC-CD9C-024F1A5021B7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3229654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98" name="타원 97">
                      <a:extLst>
                        <a:ext uri="{FF2B5EF4-FFF2-40B4-BE49-F238E27FC236}">
                          <a16:creationId xmlns:a16="http://schemas.microsoft.com/office/drawing/2014/main" id="{8BD8F611-E543-D76A-2B5E-C7D357DE09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2" name="타원 101">
                      <a:extLst>
                        <a:ext uri="{FF2B5EF4-FFF2-40B4-BE49-F238E27FC236}">
                          <a16:creationId xmlns:a16="http://schemas.microsoft.com/office/drawing/2014/main" id="{34926E6A-A228-998C-890D-C9D5DEEAFD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8" name="그래픽 4">
                    <a:extLst>
                      <a:ext uri="{FF2B5EF4-FFF2-40B4-BE49-F238E27FC236}">
                        <a16:creationId xmlns:a16="http://schemas.microsoft.com/office/drawing/2014/main" id="{515BCAC6-46DA-B59F-D48A-3B8F7068EB64}"/>
                      </a:ext>
                    </a:extLst>
                  </p:cNvPr>
                  <p:cNvGrpSpPr/>
                  <p:nvPr/>
                </p:nvGrpSpPr>
                <p:grpSpPr>
                  <a:xfrm>
                    <a:off x="4617250" y="3472571"/>
                    <a:ext cx="484974" cy="422486"/>
                    <a:chOff x="3926498" y="2003591"/>
                    <a:chExt cx="396985" cy="345836"/>
                  </a:xfrm>
                </p:grpSpPr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FA20DF05-0CE1-C92E-1402-B05EA10CC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397" y="2033109"/>
                      <a:ext cx="314902" cy="286705"/>
                    </a:xfrm>
                    <a:custGeom>
                      <a:avLst/>
                      <a:gdLst>
                        <a:gd name="connsiteX0" fmla="*/ 256368 w 314902"/>
                        <a:gd name="connsiteY0" fmla="*/ 172690 h 286705"/>
                        <a:gd name="connsiteX1" fmla="*/ 188836 w 314902"/>
                        <a:gd name="connsiteY1" fmla="*/ 225363 h 286705"/>
                        <a:gd name="connsiteX2" fmla="*/ 177120 w 314902"/>
                        <a:gd name="connsiteY2" fmla="*/ 229364 h 286705"/>
                        <a:gd name="connsiteX3" fmla="*/ 128828 w 314902"/>
                        <a:gd name="connsiteY3" fmla="*/ 229364 h 286705"/>
                        <a:gd name="connsiteX4" fmla="*/ 116922 w 314902"/>
                        <a:gd name="connsiteY4" fmla="*/ 217362 h 286705"/>
                        <a:gd name="connsiteX5" fmla="*/ 128828 w 314902"/>
                        <a:gd name="connsiteY5" fmla="*/ 205456 h 286705"/>
                        <a:gd name="connsiteX6" fmla="*/ 169310 w 314902"/>
                        <a:gd name="connsiteY6" fmla="*/ 205456 h 286705"/>
                        <a:gd name="connsiteX7" fmla="*/ 193122 w 314902"/>
                        <a:gd name="connsiteY7" fmla="*/ 181739 h 286705"/>
                        <a:gd name="connsiteX8" fmla="*/ 169310 w 314902"/>
                        <a:gd name="connsiteY8" fmla="*/ 157926 h 286705"/>
                        <a:gd name="connsiteX9" fmla="*/ 76631 w 314902"/>
                        <a:gd name="connsiteY9" fmla="*/ 157926 h 286705"/>
                        <a:gd name="connsiteX10" fmla="*/ 76631 w 314902"/>
                        <a:gd name="connsiteY10" fmla="*/ 157926 h 286705"/>
                        <a:gd name="connsiteX11" fmla="*/ 70345 w 314902"/>
                        <a:gd name="connsiteY11" fmla="*/ 157926 h 286705"/>
                        <a:gd name="connsiteX12" fmla="*/ 35007 w 314902"/>
                        <a:gd name="connsiteY12" fmla="*/ 170023 h 286705"/>
                        <a:gd name="connsiteX13" fmla="*/ 1860 w 314902"/>
                        <a:gd name="connsiteY13" fmla="*/ 195931 h 286705"/>
                        <a:gd name="connsiteX14" fmla="*/ 1003 w 314902"/>
                        <a:gd name="connsiteY14" fmla="*/ 202598 h 286705"/>
                        <a:gd name="connsiteX15" fmla="*/ 65106 w 314902"/>
                        <a:gd name="connsiteY15" fmla="*/ 283942 h 286705"/>
                        <a:gd name="connsiteX16" fmla="*/ 68821 w 314902"/>
                        <a:gd name="connsiteY16" fmla="*/ 285752 h 286705"/>
                        <a:gd name="connsiteX17" fmla="*/ 146545 w 314902"/>
                        <a:gd name="connsiteY17" fmla="*/ 286514 h 286705"/>
                        <a:gd name="connsiteX18" fmla="*/ 168071 w 314902"/>
                        <a:gd name="connsiteY18" fmla="*/ 286704 h 286705"/>
                        <a:gd name="connsiteX19" fmla="*/ 203981 w 314902"/>
                        <a:gd name="connsiteY19" fmla="*/ 274417 h 286705"/>
                        <a:gd name="connsiteX20" fmla="*/ 285705 w 314902"/>
                        <a:gd name="connsiteY20" fmla="*/ 210028 h 286705"/>
                        <a:gd name="connsiteX21" fmla="*/ 289706 w 314902"/>
                        <a:gd name="connsiteY21" fmla="*/ 176500 h 286705"/>
                        <a:gd name="connsiteX22" fmla="*/ 256273 w 314902"/>
                        <a:gd name="connsiteY22" fmla="*/ 172499 h 286705"/>
                        <a:gd name="connsiteX23" fmla="*/ 313804 w 314902"/>
                        <a:gd name="connsiteY23" fmla="*/ 84107 h 286705"/>
                        <a:gd name="connsiteX24" fmla="*/ 249701 w 314902"/>
                        <a:gd name="connsiteY24" fmla="*/ 2764 h 286705"/>
                        <a:gd name="connsiteX25" fmla="*/ 245986 w 314902"/>
                        <a:gd name="connsiteY25" fmla="*/ 954 h 286705"/>
                        <a:gd name="connsiteX26" fmla="*/ 168262 w 314902"/>
                        <a:gd name="connsiteY26" fmla="*/ 192 h 286705"/>
                        <a:gd name="connsiteX27" fmla="*/ 146735 w 314902"/>
                        <a:gd name="connsiteY27" fmla="*/ 2 h 286705"/>
                        <a:gd name="connsiteX28" fmla="*/ 110826 w 314902"/>
                        <a:gd name="connsiteY28" fmla="*/ 12289 h 286705"/>
                        <a:gd name="connsiteX29" fmla="*/ 29102 w 314902"/>
                        <a:gd name="connsiteY29" fmla="*/ 76678 h 286705"/>
                        <a:gd name="connsiteX30" fmla="*/ 25101 w 314902"/>
                        <a:gd name="connsiteY30" fmla="*/ 110206 h 286705"/>
                        <a:gd name="connsiteX31" fmla="*/ 58534 w 314902"/>
                        <a:gd name="connsiteY31" fmla="*/ 114206 h 286705"/>
                        <a:gd name="connsiteX32" fmla="*/ 126066 w 314902"/>
                        <a:gd name="connsiteY32" fmla="*/ 61533 h 286705"/>
                        <a:gd name="connsiteX33" fmla="*/ 137782 w 314902"/>
                        <a:gd name="connsiteY33" fmla="*/ 57533 h 286705"/>
                        <a:gd name="connsiteX34" fmla="*/ 186074 w 314902"/>
                        <a:gd name="connsiteY34" fmla="*/ 57533 h 286705"/>
                        <a:gd name="connsiteX35" fmla="*/ 197980 w 314902"/>
                        <a:gd name="connsiteY35" fmla="*/ 69534 h 286705"/>
                        <a:gd name="connsiteX36" fmla="*/ 186074 w 314902"/>
                        <a:gd name="connsiteY36" fmla="*/ 81440 h 286705"/>
                        <a:gd name="connsiteX37" fmla="*/ 145592 w 314902"/>
                        <a:gd name="connsiteY37" fmla="*/ 81440 h 286705"/>
                        <a:gd name="connsiteX38" fmla="*/ 121780 w 314902"/>
                        <a:gd name="connsiteY38" fmla="*/ 105158 h 286705"/>
                        <a:gd name="connsiteX39" fmla="*/ 145592 w 314902"/>
                        <a:gd name="connsiteY39" fmla="*/ 128970 h 286705"/>
                        <a:gd name="connsiteX40" fmla="*/ 212077 w 314902"/>
                        <a:gd name="connsiteY40" fmla="*/ 128970 h 286705"/>
                        <a:gd name="connsiteX41" fmla="*/ 244557 w 314902"/>
                        <a:gd name="connsiteY41" fmla="*/ 128970 h 286705"/>
                        <a:gd name="connsiteX42" fmla="*/ 279895 w 314902"/>
                        <a:gd name="connsiteY42" fmla="*/ 116873 h 286705"/>
                        <a:gd name="connsiteX43" fmla="*/ 313042 w 314902"/>
                        <a:gd name="connsiteY43" fmla="*/ 90965 h 286705"/>
                        <a:gd name="connsiteX44" fmla="*/ 313899 w 314902"/>
                        <a:gd name="connsiteY44" fmla="*/ 84298 h 28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314902" h="286705">
                          <a:moveTo>
                            <a:pt x="256368" y="172690"/>
                          </a:moveTo>
                          <a:lnTo>
                            <a:pt x="188836" y="225363"/>
                          </a:lnTo>
                          <a:cubicBezTo>
                            <a:pt x="185502" y="227935"/>
                            <a:pt x="181311" y="229364"/>
                            <a:pt x="177120" y="229364"/>
                          </a:cubicBezTo>
                          <a:lnTo>
                            <a:pt x="128828" y="229364"/>
                          </a:lnTo>
                          <a:cubicBezTo>
                            <a:pt x="122256" y="229364"/>
                            <a:pt x="116922" y="223934"/>
                            <a:pt x="116922" y="217362"/>
                          </a:cubicBezTo>
                          <a:cubicBezTo>
                            <a:pt x="116922" y="210790"/>
                            <a:pt x="122256" y="205456"/>
                            <a:pt x="128828" y="205456"/>
                          </a:cubicBezTo>
                          <a:lnTo>
                            <a:pt x="169310" y="205456"/>
                          </a:lnTo>
                          <a:cubicBezTo>
                            <a:pt x="182454" y="205456"/>
                            <a:pt x="193122" y="194883"/>
                            <a:pt x="193122" y="181739"/>
                          </a:cubicBezTo>
                          <a:cubicBezTo>
                            <a:pt x="193122" y="168594"/>
                            <a:pt x="182454" y="157926"/>
                            <a:pt x="169310" y="157926"/>
                          </a:cubicBezTo>
                          <a:lnTo>
                            <a:pt x="76631" y="157926"/>
                          </a:lnTo>
                          <a:cubicBezTo>
                            <a:pt x="76631" y="157926"/>
                            <a:pt x="76631" y="157926"/>
                            <a:pt x="76631" y="157926"/>
                          </a:cubicBezTo>
                          <a:lnTo>
                            <a:pt x="70345" y="157926"/>
                          </a:lnTo>
                          <a:cubicBezTo>
                            <a:pt x="57581" y="157926"/>
                            <a:pt x="45104" y="162212"/>
                            <a:pt x="35007" y="170023"/>
                          </a:cubicBezTo>
                          <a:lnTo>
                            <a:pt x="1860" y="195931"/>
                          </a:lnTo>
                          <a:cubicBezTo>
                            <a:pt x="-235" y="197550"/>
                            <a:pt x="-616" y="200598"/>
                            <a:pt x="1003" y="202598"/>
                          </a:cubicBezTo>
                          <a:lnTo>
                            <a:pt x="65106" y="283942"/>
                          </a:lnTo>
                          <a:cubicBezTo>
                            <a:pt x="65963" y="285085"/>
                            <a:pt x="67392" y="285752"/>
                            <a:pt x="68821" y="285752"/>
                          </a:cubicBezTo>
                          <a:lnTo>
                            <a:pt x="146545" y="286514"/>
                          </a:lnTo>
                          <a:lnTo>
                            <a:pt x="168071" y="286704"/>
                          </a:lnTo>
                          <a:cubicBezTo>
                            <a:pt x="181121" y="286799"/>
                            <a:pt x="193789" y="282513"/>
                            <a:pt x="203981" y="274417"/>
                          </a:cubicBezTo>
                          <a:lnTo>
                            <a:pt x="285705" y="210028"/>
                          </a:lnTo>
                          <a:cubicBezTo>
                            <a:pt x="296087" y="201836"/>
                            <a:pt x="297802" y="186882"/>
                            <a:pt x="289706" y="176500"/>
                          </a:cubicBezTo>
                          <a:cubicBezTo>
                            <a:pt x="281609" y="166213"/>
                            <a:pt x="266655" y="164403"/>
                            <a:pt x="256273" y="172499"/>
                          </a:cubicBezTo>
                          <a:close/>
                          <a:moveTo>
                            <a:pt x="313804" y="84107"/>
                          </a:moveTo>
                          <a:lnTo>
                            <a:pt x="249701" y="2764"/>
                          </a:lnTo>
                          <a:cubicBezTo>
                            <a:pt x="248843" y="1621"/>
                            <a:pt x="247415" y="954"/>
                            <a:pt x="245986" y="954"/>
                          </a:cubicBezTo>
                          <a:lnTo>
                            <a:pt x="168262" y="192"/>
                          </a:lnTo>
                          <a:lnTo>
                            <a:pt x="146735" y="2"/>
                          </a:lnTo>
                          <a:cubicBezTo>
                            <a:pt x="133686" y="-94"/>
                            <a:pt x="121018" y="4193"/>
                            <a:pt x="110826" y="12289"/>
                          </a:cubicBezTo>
                          <a:lnTo>
                            <a:pt x="29102" y="76678"/>
                          </a:lnTo>
                          <a:cubicBezTo>
                            <a:pt x="18719" y="84869"/>
                            <a:pt x="17005" y="99824"/>
                            <a:pt x="25101" y="110206"/>
                          </a:cubicBezTo>
                          <a:cubicBezTo>
                            <a:pt x="33197" y="120493"/>
                            <a:pt x="48152" y="122303"/>
                            <a:pt x="58534" y="114206"/>
                          </a:cubicBezTo>
                          <a:lnTo>
                            <a:pt x="126066" y="61533"/>
                          </a:lnTo>
                          <a:cubicBezTo>
                            <a:pt x="129400" y="58961"/>
                            <a:pt x="133591" y="57533"/>
                            <a:pt x="137782" y="57533"/>
                          </a:cubicBezTo>
                          <a:lnTo>
                            <a:pt x="186074" y="57533"/>
                          </a:lnTo>
                          <a:cubicBezTo>
                            <a:pt x="192646" y="57533"/>
                            <a:pt x="197980" y="62962"/>
                            <a:pt x="197980" y="69534"/>
                          </a:cubicBezTo>
                          <a:cubicBezTo>
                            <a:pt x="197980" y="76106"/>
                            <a:pt x="192646" y="81440"/>
                            <a:pt x="186074" y="81440"/>
                          </a:cubicBezTo>
                          <a:lnTo>
                            <a:pt x="145592" y="81440"/>
                          </a:lnTo>
                          <a:cubicBezTo>
                            <a:pt x="132448" y="81440"/>
                            <a:pt x="121780" y="92013"/>
                            <a:pt x="121780" y="105158"/>
                          </a:cubicBezTo>
                          <a:cubicBezTo>
                            <a:pt x="121780" y="118302"/>
                            <a:pt x="132448" y="128970"/>
                            <a:pt x="145592" y="128970"/>
                          </a:cubicBezTo>
                          <a:lnTo>
                            <a:pt x="212077" y="128970"/>
                          </a:lnTo>
                          <a:cubicBezTo>
                            <a:pt x="212077" y="128970"/>
                            <a:pt x="244557" y="128970"/>
                            <a:pt x="244557" y="128970"/>
                          </a:cubicBezTo>
                          <a:cubicBezTo>
                            <a:pt x="257321" y="128970"/>
                            <a:pt x="269798" y="124684"/>
                            <a:pt x="279895" y="116873"/>
                          </a:cubicBezTo>
                          <a:lnTo>
                            <a:pt x="313042" y="90965"/>
                          </a:lnTo>
                          <a:cubicBezTo>
                            <a:pt x="315137" y="89346"/>
                            <a:pt x="315518" y="86298"/>
                            <a:pt x="313899" y="84298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97" name="자유형: 도형 96">
                      <a:extLst>
                        <a:ext uri="{FF2B5EF4-FFF2-40B4-BE49-F238E27FC236}">
                          <a16:creationId xmlns:a16="http://schemas.microsoft.com/office/drawing/2014/main" id="{C3BB5973-4837-2589-74CC-447A81C1DA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6498" y="2003591"/>
                      <a:ext cx="396985" cy="345836"/>
                    </a:xfrm>
                    <a:custGeom>
                      <a:avLst/>
                      <a:gdLst>
                        <a:gd name="connsiteX0" fmla="*/ 23423 w 396985"/>
                        <a:gd name="connsiteY0" fmla="*/ 246880 h 345836"/>
                        <a:gd name="connsiteX1" fmla="*/ 16756 w 396985"/>
                        <a:gd name="connsiteY1" fmla="*/ 246118 h 345836"/>
                        <a:gd name="connsiteX2" fmla="*/ 1802 w 396985"/>
                        <a:gd name="connsiteY2" fmla="*/ 257929 h 345836"/>
                        <a:gd name="connsiteX3" fmla="*/ 1040 w 396985"/>
                        <a:gd name="connsiteY3" fmla="*/ 264597 h 345836"/>
                        <a:gd name="connsiteX4" fmla="*/ 63619 w 396985"/>
                        <a:gd name="connsiteY4" fmla="*/ 344035 h 345836"/>
                        <a:gd name="connsiteX5" fmla="*/ 70286 w 396985"/>
                        <a:gd name="connsiteY5" fmla="*/ 344797 h 345836"/>
                        <a:gd name="connsiteX6" fmla="*/ 85241 w 396985"/>
                        <a:gd name="connsiteY6" fmla="*/ 332986 h 345836"/>
                        <a:gd name="connsiteX7" fmla="*/ 86003 w 396985"/>
                        <a:gd name="connsiteY7" fmla="*/ 326318 h 345836"/>
                        <a:gd name="connsiteX8" fmla="*/ 23423 w 396985"/>
                        <a:gd name="connsiteY8" fmla="*/ 246880 h 345836"/>
                        <a:gd name="connsiteX9" fmla="*/ 395946 w 396985"/>
                        <a:gd name="connsiteY9" fmla="*/ 81240 h 345836"/>
                        <a:gd name="connsiteX10" fmla="*/ 333367 w 396985"/>
                        <a:gd name="connsiteY10" fmla="*/ 1802 h 345836"/>
                        <a:gd name="connsiteX11" fmla="*/ 326699 w 396985"/>
                        <a:gd name="connsiteY11" fmla="*/ 1040 h 345836"/>
                        <a:gd name="connsiteX12" fmla="*/ 311745 w 396985"/>
                        <a:gd name="connsiteY12" fmla="*/ 12851 h 345836"/>
                        <a:gd name="connsiteX13" fmla="*/ 310983 w 396985"/>
                        <a:gd name="connsiteY13" fmla="*/ 19518 h 345836"/>
                        <a:gd name="connsiteX14" fmla="*/ 373562 w 396985"/>
                        <a:gd name="connsiteY14" fmla="*/ 98957 h 345836"/>
                        <a:gd name="connsiteX15" fmla="*/ 380230 w 396985"/>
                        <a:gd name="connsiteY15" fmla="*/ 99719 h 345836"/>
                        <a:gd name="connsiteX16" fmla="*/ 395184 w 396985"/>
                        <a:gd name="connsiteY16" fmla="*/ 87908 h 345836"/>
                        <a:gd name="connsiteX17" fmla="*/ 395946 w 396985"/>
                        <a:gd name="connsiteY17" fmla="*/ 81240 h 3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96985" h="345836">
                          <a:moveTo>
                            <a:pt x="23423" y="246880"/>
                          </a:moveTo>
                          <a:cubicBezTo>
                            <a:pt x="21804" y="244784"/>
                            <a:pt x="18756" y="244499"/>
                            <a:pt x="16756" y="246118"/>
                          </a:cubicBezTo>
                          <a:lnTo>
                            <a:pt x="1802" y="257929"/>
                          </a:lnTo>
                          <a:cubicBezTo>
                            <a:pt x="-294" y="259548"/>
                            <a:pt x="-580" y="262596"/>
                            <a:pt x="1040" y="264597"/>
                          </a:cubicBezTo>
                          <a:lnTo>
                            <a:pt x="63619" y="344035"/>
                          </a:lnTo>
                          <a:cubicBezTo>
                            <a:pt x="65238" y="346130"/>
                            <a:pt x="68286" y="346416"/>
                            <a:pt x="70286" y="344797"/>
                          </a:cubicBezTo>
                          <a:lnTo>
                            <a:pt x="85241" y="332986"/>
                          </a:lnTo>
                          <a:cubicBezTo>
                            <a:pt x="87336" y="331367"/>
                            <a:pt x="87622" y="328319"/>
                            <a:pt x="86003" y="326318"/>
                          </a:cubicBezTo>
                          <a:lnTo>
                            <a:pt x="23423" y="246880"/>
                          </a:lnTo>
                          <a:close/>
                          <a:moveTo>
                            <a:pt x="395946" y="81240"/>
                          </a:moveTo>
                          <a:lnTo>
                            <a:pt x="333367" y="1802"/>
                          </a:lnTo>
                          <a:cubicBezTo>
                            <a:pt x="331748" y="-294"/>
                            <a:pt x="328700" y="-580"/>
                            <a:pt x="326699" y="1040"/>
                          </a:cubicBezTo>
                          <a:lnTo>
                            <a:pt x="311745" y="12851"/>
                          </a:lnTo>
                          <a:cubicBezTo>
                            <a:pt x="309650" y="14470"/>
                            <a:pt x="309364" y="17518"/>
                            <a:pt x="310983" y="19518"/>
                          </a:cubicBezTo>
                          <a:lnTo>
                            <a:pt x="373562" y="98957"/>
                          </a:lnTo>
                          <a:cubicBezTo>
                            <a:pt x="375182" y="101052"/>
                            <a:pt x="378230" y="101338"/>
                            <a:pt x="380230" y="99719"/>
                          </a:cubicBezTo>
                          <a:lnTo>
                            <a:pt x="395184" y="87908"/>
                          </a:lnTo>
                          <a:cubicBezTo>
                            <a:pt x="397280" y="86288"/>
                            <a:pt x="397565" y="83240"/>
                            <a:pt x="395946" y="8124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15" name="5">
                <a:extLst>
                  <a:ext uri="{FF2B5EF4-FFF2-40B4-BE49-F238E27FC236}">
                    <a16:creationId xmlns:a16="http://schemas.microsoft.com/office/drawing/2014/main" id="{D65AD0F2-C4D1-D788-B225-D25B189A1FAE}"/>
                  </a:ext>
                </a:extLst>
              </p:cNvPr>
              <p:cNvGrpSpPr/>
              <p:nvPr/>
            </p:nvGrpSpPr>
            <p:grpSpPr>
              <a:xfrm>
                <a:off x="487425" y="5172181"/>
                <a:ext cx="4812450" cy="908320"/>
                <a:chOff x="487425" y="5172181"/>
                <a:chExt cx="4812450" cy="908320"/>
              </a:xfrm>
            </p:grpSpPr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BB71C55B-9769-49E4-2422-6884687FDBFD}"/>
                    </a:ext>
                  </a:extLst>
                </p:cNvPr>
                <p:cNvSpPr/>
                <p:nvPr/>
              </p:nvSpPr>
              <p:spPr>
                <a:xfrm>
                  <a:off x="487425" y="524199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8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9"/>
                        <a:pt x="4079813" y="691001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8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AF94EF66-FF04-9455-B286-76B05794D53E}"/>
                    </a:ext>
                  </a:extLst>
                </p:cNvPr>
                <p:cNvSpPr txBox="1"/>
                <p:nvPr/>
              </p:nvSpPr>
              <p:spPr>
                <a:xfrm>
                  <a:off x="1271253" y="5379636"/>
                  <a:ext cx="293990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교사 교육과정 자율성과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실행 지원을 위한 문서 체제 정교화</a:t>
                  </a: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208D0405-3C13-DD01-7027-3D4302801E74}"/>
                    </a:ext>
                  </a:extLst>
                </p:cNvPr>
                <p:cNvGrpSpPr/>
                <p:nvPr/>
              </p:nvGrpSpPr>
              <p:grpSpPr>
                <a:xfrm>
                  <a:off x="4400549" y="5172181"/>
                  <a:ext cx="899326" cy="908320"/>
                  <a:chOff x="4400549" y="5172181"/>
                  <a:chExt cx="899326" cy="908320"/>
                </a:xfrm>
              </p:grpSpPr>
              <p:grpSp>
                <p:nvGrpSpPr>
                  <p:cNvPr id="78" name="그룹 77">
                    <a:extLst>
                      <a:ext uri="{FF2B5EF4-FFF2-40B4-BE49-F238E27FC236}">
                        <a16:creationId xmlns:a16="http://schemas.microsoft.com/office/drawing/2014/main" id="{57D9E3E9-2984-A3F1-6697-3276FA66490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517218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82" name="타원 81">
                      <a:extLst>
                        <a:ext uri="{FF2B5EF4-FFF2-40B4-BE49-F238E27FC236}">
                          <a16:creationId xmlns:a16="http://schemas.microsoft.com/office/drawing/2014/main" id="{AAD6EEC4-A0E8-669F-F526-3837521055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3" name="타원 82">
                      <a:extLst>
                        <a:ext uri="{FF2B5EF4-FFF2-40B4-BE49-F238E27FC236}">
                          <a16:creationId xmlns:a16="http://schemas.microsoft.com/office/drawing/2014/main" id="{7CEFB4F5-D2BF-5255-211F-85C3EDEA8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9" name="그래픽 253">
                    <a:extLst>
                      <a:ext uri="{FF2B5EF4-FFF2-40B4-BE49-F238E27FC236}">
                        <a16:creationId xmlns:a16="http://schemas.microsoft.com/office/drawing/2014/main" id="{6BBAF4C4-E336-9C73-F82E-8A5206F5E849}"/>
                      </a:ext>
                    </a:extLst>
                  </p:cNvPr>
                  <p:cNvGrpSpPr/>
                  <p:nvPr/>
                </p:nvGrpSpPr>
                <p:grpSpPr>
                  <a:xfrm>
                    <a:off x="4659350" y="5431407"/>
                    <a:ext cx="442874" cy="389868"/>
                    <a:chOff x="10353774" y="1351980"/>
                    <a:chExt cx="401664" cy="353591"/>
                  </a:xfrm>
                </p:grpSpPr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3E6F5BC9-DB8D-9B66-36AD-49DE76A5A9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3774" y="1351980"/>
                      <a:ext cx="364045" cy="353591"/>
                    </a:xfrm>
                    <a:custGeom>
                      <a:avLst/>
                      <a:gdLst>
                        <a:gd name="connsiteX0" fmla="*/ 292894 w 364045"/>
                        <a:gd name="connsiteY0" fmla="*/ 185738 h 353590"/>
                        <a:gd name="connsiteX1" fmla="*/ 280988 w 364045"/>
                        <a:gd name="connsiteY1" fmla="*/ 173831 h 353590"/>
                        <a:gd name="connsiteX2" fmla="*/ 166688 w 364045"/>
                        <a:gd name="connsiteY2" fmla="*/ 173831 h 353590"/>
                        <a:gd name="connsiteX3" fmla="*/ 154781 w 364045"/>
                        <a:gd name="connsiteY3" fmla="*/ 185738 h 353590"/>
                        <a:gd name="connsiteX4" fmla="*/ 166688 w 364045"/>
                        <a:gd name="connsiteY4" fmla="*/ 197644 h 353590"/>
                        <a:gd name="connsiteX5" fmla="*/ 280988 w 364045"/>
                        <a:gd name="connsiteY5" fmla="*/ 197644 h 353590"/>
                        <a:gd name="connsiteX6" fmla="*/ 292894 w 364045"/>
                        <a:gd name="connsiteY6" fmla="*/ 185738 h 353590"/>
                        <a:gd name="connsiteX7" fmla="*/ 47625 w 364045"/>
                        <a:gd name="connsiteY7" fmla="*/ 276225 h 353590"/>
                        <a:gd name="connsiteX8" fmla="*/ 38100 w 364045"/>
                        <a:gd name="connsiteY8" fmla="*/ 266700 h 353590"/>
                        <a:gd name="connsiteX9" fmla="*/ 38100 w 364045"/>
                        <a:gd name="connsiteY9" fmla="*/ 104775 h 353590"/>
                        <a:gd name="connsiteX10" fmla="*/ 47625 w 364045"/>
                        <a:gd name="connsiteY10" fmla="*/ 95250 h 353590"/>
                        <a:gd name="connsiteX11" fmla="*/ 295275 w 364045"/>
                        <a:gd name="connsiteY11" fmla="*/ 95250 h 353590"/>
                        <a:gd name="connsiteX12" fmla="*/ 304800 w 364045"/>
                        <a:gd name="connsiteY12" fmla="*/ 104775 h 353590"/>
                        <a:gd name="connsiteX13" fmla="*/ 304800 w 364045"/>
                        <a:gd name="connsiteY13" fmla="*/ 194500 h 353590"/>
                        <a:gd name="connsiteX14" fmla="*/ 342900 w 364045"/>
                        <a:gd name="connsiteY14" fmla="*/ 156400 h 353590"/>
                        <a:gd name="connsiteX15" fmla="*/ 342900 w 364045"/>
                        <a:gd name="connsiteY15" fmla="*/ 38100 h 353590"/>
                        <a:gd name="connsiteX16" fmla="*/ 304800 w 364045"/>
                        <a:gd name="connsiteY16" fmla="*/ 0 h 353590"/>
                        <a:gd name="connsiteX17" fmla="*/ 38100 w 364045"/>
                        <a:gd name="connsiteY17" fmla="*/ 0 h 353590"/>
                        <a:gd name="connsiteX18" fmla="*/ 0 w 364045"/>
                        <a:gd name="connsiteY18" fmla="*/ 38100 h 353590"/>
                        <a:gd name="connsiteX19" fmla="*/ 0 w 364045"/>
                        <a:gd name="connsiteY19" fmla="*/ 276225 h 353590"/>
                        <a:gd name="connsiteX20" fmla="*/ 38100 w 364045"/>
                        <a:gd name="connsiteY20" fmla="*/ 314325 h 353590"/>
                        <a:gd name="connsiteX21" fmla="*/ 193548 w 364045"/>
                        <a:gd name="connsiteY21" fmla="*/ 314325 h 353590"/>
                        <a:gd name="connsiteX22" fmla="*/ 201454 w 364045"/>
                        <a:gd name="connsiteY22" fmla="*/ 297847 h 353590"/>
                        <a:gd name="connsiteX23" fmla="*/ 214503 w 364045"/>
                        <a:gd name="connsiteY23" fmla="*/ 284797 h 353590"/>
                        <a:gd name="connsiteX24" fmla="*/ 223075 w 364045"/>
                        <a:gd name="connsiteY24" fmla="*/ 276225 h 353590"/>
                        <a:gd name="connsiteX25" fmla="*/ 47625 w 364045"/>
                        <a:gd name="connsiteY25" fmla="*/ 276225 h 353590"/>
                        <a:gd name="connsiteX26" fmla="*/ 114300 w 364045"/>
                        <a:gd name="connsiteY26" fmla="*/ 33338 h 353590"/>
                        <a:gd name="connsiteX27" fmla="*/ 152400 w 364045"/>
                        <a:gd name="connsiteY27" fmla="*/ 33338 h 353590"/>
                        <a:gd name="connsiteX28" fmla="*/ 166688 w 364045"/>
                        <a:gd name="connsiteY28" fmla="*/ 47625 h 353590"/>
                        <a:gd name="connsiteX29" fmla="*/ 152400 w 364045"/>
                        <a:gd name="connsiteY29" fmla="*/ 61913 h 353590"/>
                        <a:gd name="connsiteX30" fmla="*/ 114300 w 364045"/>
                        <a:gd name="connsiteY30" fmla="*/ 61913 h 353590"/>
                        <a:gd name="connsiteX31" fmla="*/ 100013 w 364045"/>
                        <a:gd name="connsiteY31" fmla="*/ 47625 h 353590"/>
                        <a:gd name="connsiteX32" fmla="*/ 114300 w 364045"/>
                        <a:gd name="connsiteY32" fmla="*/ 33338 h 353590"/>
                        <a:gd name="connsiteX33" fmla="*/ 57150 w 364045"/>
                        <a:gd name="connsiteY33" fmla="*/ 28575 h 353590"/>
                        <a:gd name="connsiteX34" fmla="*/ 76200 w 364045"/>
                        <a:gd name="connsiteY34" fmla="*/ 47625 h 353590"/>
                        <a:gd name="connsiteX35" fmla="*/ 57150 w 364045"/>
                        <a:gd name="connsiteY35" fmla="*/ 66675 h 353590"/>
                        <a:gd name="connsiteX36" fmla="*/ 38100 w 364045"/>
                        <a:gd name="connsiteY36" fmla="*/ 47625 h 353590"/>
                        <a:gd name="connsiteX37" fmla="*/ 57150 w 364045"/>
                        <a:gd name="connsiteY37" fmla="*/ 28575 h 353590"/>
                        <a:gd name="connsiteX38" fmla="*/ 362617 w 364045"/>
                        <a:gd name="connsiteY38" fmla="*/ 231838 h 353590"/>
                        <a:gd name="connsiteX39" fmla="*/ 335280 w 364045"/>
                        <a:gd name="connsiteY39" fmla="*/ 204502 h 353590"/>
                        <a:gd name="connsiteX40" fmla="*/ 328517 w 364045"/>
                        <a:gd name="connsiteY40" fmla="*/ 204502 h 353590"/>
                        <a:gd name="connsiteX41" fmla="*/ 251936 w 364045"/>
                        <a:gd name="connsiteY41" fmla="*/ 281083 h 353590"/>
                        <a:gd name="connsiteX42" fmla="*/ 251936 w 364045"/>
                        <a:gd name="connsiteY42" fmla="*/ 287846 h 353590"/>
                        <a:gd name="connsiteX43" fmla="*/ 279273 w 364045"/>
                        <a:gd name="connsiteY43" fmla="*/ 315182 h 353590"/>
                        <a:gd name="connsiteX44" fmla="*/ 286036 w 364045"/>
                        <a:gd name="connsiteY44" fmla="*/ 315182 h 353590"/>
                        <a:gd name="connsiteX45" fmla="*/ 362617 w 364045"/>
                        <a:gd name="connsiteY45" fmla="*/ 238601 h 353590"/>
                        <a:gd name="connsiteX46" fmla="*/ 362617 w 364045"/>
                        <a:gd name="connsiteY46" fmla="*/ 231838 h 353590"/>
                        <a:gd name="connsiteX47" fmla="*/ 234791 w 364045"/>
                        <a:gd name="connsiteY47" fmla="*/ 304991 h 353590"/>
                        <a:gd name="connsiteX48" fmla="*/ 228124 w 364045"/>
                        <a:gd name="connsiteY48" fmla="*/ 304991 h 353590"/>
                        <a:gd name="connsiteX49" fmla="*/ 218408 w 364045"/>
                        <a:gd name="connsiteY49" fmla="*/ 314611 h 353590"/>
                        <a:gd name="connsiteX50" fmla="*/ 217075 w 364045"/>
                        <a:gd name="connsiteY50" fmla="*/ 317563 h 353590"/>
                        <a:gd name="connsiteX51" fmla="*/ 214693 w 364045"/>
                        <a:gd name="connsiteY51" fmla="*/ 348425 h 353590"/>
                        <a:gd name="connsiteX52" fmla="*/ 220027 w 364045"/>
                        <a:gd name="connsiteY52" fmla="*/ 353568 h 353590"/>
                        <a:gd name="connsiteX53" fmla="*/ 249650 w 364045"/>
                        <a:gd name="connsiteY53" fmla="*/ 350139 h 353590"/>
                        <a:gd name="connsiteX54" fmla="*/ 252508 w 364045"/>
                        <a:gd name="connsiteY54" fmla="*/ 348805 h 353590"/>
                        <a:gd name="connsiteX55" fmla="*/ 262223 w 364045"/>
                        <a:gd name="connsiteY55" fmla="*/ 339090 h 353590"/>
                        <a:gd name="connsiteX56" fmla="*/ 262223 w 364045"/>
                        <a:gd name="connsiteY56" fmla="*/ 332327 h 353590"/>
                        <a:gd name="connsiteX57" fmla="*/ 234886 w 364045"/>
                        <a:gd name="connsiteY57" fmla="*/ 304991 h 353590"/>
                        <a:gd name="connsiteX58" fmla="*/ 71533 w 364045"/>
                        <a:gd name="connsiteY58" fmla="*/ 221456 h 353590"/>
                        <a:gd name="connsiteX59" fmla="*/ 59626 w 364045"/>
                        <a:gd name="connsiteY59" fmla="*/ 233363 h 353590"/>
                        <a:gd name="connsiteX60" fmla="*/ 71533 w 364045"/>
                        <a:gd name="connsiteY60" fmla="*/ 245269 h 353590"/>
                        <a:gd name="connsiteX61" fmla="*/ 242983 w 364045"/>
                        <a:gd name="connsiteY61" fmla="*/ 245269 h 353590"/>
                        <a:gd name="connsiteX62" fmla="*/ 254889 w 364045"/>
                        <a:gd name="connsiteY62" fmla="*/ 233363 h 353590"/>
                        <a:gd name="connsiteX63" fmla="*/ 242983 w 364045"/>
                        <a:gd name="connsiteY63" fmla="*/ 221456 h 353590"/>
                        <a:gd name="connsiteX64" fmla="*/ 71533 w 364045"/>
                        <a:gd name="connsiteY64" fmla="*/ 221456 h 353590"/>
                        <a:gd name="connsiteX65" fmla="*/ 281083 w 364045"/>
                        <a:gd name="connsiteY65" fmla="*/ 126206 h 353590"/>
                        <a:gd name="connsiteX66" fmla="*/ 166783 w 364045"/>
                        <a:gd name="connsiteY66" fmla="*/ 126206 h 353590"/>
                        <a:gd name="connsiteX67" fmla="*/ 154876 w 364045"/>
                        <a:gd name="connsiteY67" fmla="*/ 138113 h 353590"/>
                        <a:gd name="connsiteX68" fmla="*/ 166783 w 364045"/>
                        <a:gd name="connsiteY68" fmla="*/ 150019 h 353590"/>
                        <a:gd name="connsiteX69" fmla="*/ 281083 w 364045"/>
                        <a:gd name="connsiteY69" fmla="*/ 150019 h 353590"/>
                        <a:gd name="connsiteX70" fmla="*/ 292989 w 364045"/>
                        <a:gd name="connsiteY70" fmla="*/ 138113 h 353590"/>
                        <a:gd name="connsiteX71" fmla="*/ 281083 w 364045"/>
                        <a:gd name="connsiteY71" fmla="*/ 126206 h 35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364045" h="353590">
                          <a:moveTo>
                            <a:pt x="292894" y="185738"/>
                          </a:moveTo>
                          <a:cubicBezTo>
                            <a:pt x="292894" y="179165"/>
                            <a:pt x="287559" y="173831"/>
                            <a:pt x="280988" y="173831"/>
                          </a:cubicBezTo>
                          <a:lnTo>
                            <a:pt x="166688" y="173831"/>
                          </a:lnTo>
                          <a:cubicBezTo>
                            <a:pt x="160115" y="173831"/>
                            <a:pt x="154781" y="179165"/>
                            <a:pt x="154781" y="185738"/>
                          </a:cubicBezTo>
                          <a:cubicBezTo>
                            <a:pt x="154781" y="192310"/>
                            <a:pt x="160115" y="197644"/>
                            <a:pt x="166688" y="197644"/>
                          </a:cubicBezTo>
                          <a:lnTo>
                            <a:pt x="280988" y="197644"/>
                          </a:lnTo>
                          <a:cubicBezTo>
                            <a:pt x="287559" y="197644"/>
                            <a:pt x="292894" y="192310"/>
                            <a:pt x="292894" y="185738"/>
                          </a:cubicBezTo>
                          <a:close/>
                          <a:moveTo>
                            <a:pt x="47625" y="276225"/>
                          </a:moveTo>
                          <a:cubicBezTo>
                            <a:pt x="42386" y="276225"/>
                            <a:pt x="38100" y="271939"/>
                            <a:pt x="38100" y="266700"/>
                          </a:cubicBezTo>
                          <a:lnTo>
                            <a:pt x="38100" y="104775"/>
                          </a:lnTo>
                          <a:cubicBezTo>
                            <a:pt x="38100" y="99536"/>
                            <a:pt x="42386" y="95250"/>
                            <a:pt x="47625" y="95250"/>
                          </a:cubicBezTo>
                          <a:lnTo>
                            <a:pt x="295275" y="95250"/>
                          </a:lnTo>
                          <a:cubicBezTo>
                            <a:pt x="300514" y="95250"/>
                            <a:pt x="304800" y="99536"/>
                            <a:pt x="304800" y="104775"/>
                          </a:cubicBezTo>
                          <a:lnTo>
                            <a:pt x="304800" y="194500"/>
                          </a:lnTo>
                          <a:lnTo>
                            <a:pt x="342900" y="156400"/>
                          </a:lnTo>
                          <a:lnTo>
                            <a:pt x="342900" y="38100"/>
                          </a:lnTo>
                          <a:cubicBezTo>
                            <a:pt x="342900" y="17050"/>
                            <a:pt x="325850" y="0"/>
                            <a:pt x="304800" y="0"/>
                          </a:cubicBezTo>
                          <a:lnTo>
                            <a:pt x="38100" y="0"/>
                          </a:lnTo>
                          <a:cubicBezTo>
                            <a:pt x="17050" y="0"/>
                            <a:pt x="0" y="17050"/>
                            <a:pt x="0" y="38100"/>
                          </a:cubicBezTo>
                          <a:lnTo>
                            <a:pt x="0" y="276225"/>
                          </a:lnTo>
                          <a:cubicBezTo>
                            <a:pt x="0" y="297275"/>
                            <a:pt x="17050" y="314325"/>
                            <a:pt x="38100" y="314325"/>
                          </a:cubicBezTo>
                          <a:lnTo>
                            <a:pt x="193548" y="314325"/>
                          </a:lnTo>
                          <a:cubicBezTo>
                            <a:pt x="194310" y="308134"/>
                            <a:pt x="197072" y="302323"/>
                            <a:pt x="201454" y="297847"/>
                          </a:cubicBezTo>
                          <a:cubicBezTo>
                            <a:pt x="204883" y="294418"/>
                            <a:pt x="214503" y="284797"/>
                            <a:pt x="214503" y="284797"/>
                          </a:cubicBezTo>
                          <a:lnTo>
                            <a:pt x="223075" y="276225"/>
                          </a:lnTo>
                          <a:lnTo>
                            <a:pt x="47625" y="276225"/>
                          </a:lnTo>
                          <a:close/>
                          <a:moveTo>
                            <a:pt x="114300" y="33338"/>
                          </a:moveTo>
                          <a:lnTo>
                            <a:pt x="152400" y="33338"/>
                          </a:lnTo>
                          <a:cubicBezTo>
                            <a:pt x="160306" y="33338"/>
                            <a:pt x="166688" y="39719"/>
                            <a:pt x="166688" y="47625"/>
                          </a:cubicBezTo>
                          <a:cubicBezTo>
                            <a:pt x="166688" y="55531"/>
                            <a:pt x="160306" y="61913"/>
                            <a:pt x="152400" y="61913"/>
                          </a:cubicBezTo>
                          <a:lnTo>
                            <a:pt x="114300" y="61913"/>
                          </a:lnTo>
                          <a:cubicBezTo>
                            <a:pt x="106394" y="61913"/>
                            <a:pt x="100013" y="55531"/>
                            <a:pt x="100013" y="47625"/>
                          </a:cubicBezTo>
                          <a:cubicBezTo>
                            <a:pt x="100013" y="39719"/>
                            <a:pt x="106394" y="33338"/>
                            <a:pt x="114300" y="33338"/>
                          </a:cubicBezTo>
                          <a:close/>
                          <a:moveTo>
                            <a:pt x="57150" y="28575"/>
                          </a:moveTo>
                          <a:cubicBezTo>
                            <a:pt x="67627" y="28575"/>
                            <a:pt x="76200" y="37147"/>
                            <a:pt x="76200" y="47625"/>
                          </a:cubicBezTo>
                          <a:cubicBezTo>
                            <a:pt x="76200" y="58102"/>
                            <a:pt x="67627" y="66675"/>
                            <a:pt x="57150" y="66675"/>
                          </a:cubicBezTo>
                          <a:cubicBezTo>
                            <a:pt x="46672" y="66675"/>
                            <a:pt x="38100" y="58102"/>
                            <a:pt x="38100" y="47625"/>
                          </a:cubicBezTo>
                          <a:cubicBezTo>
                            <a:pt x="38100" y="37147"/>
                            <a:pt x="46672" y="28575"/>
                            <a:pt x="57150" y="28575"/>
                          </a:cubicBezTo>
                          <a:close/>
                          <a:moveTo>
                            <a:pt x="362617" y="231838"/>
                          </a:moveTo>
                          <a:lnTo>
                            <a:pt x="335280" y="204502"/>
                          </a:lnTo>
                          <a:cubicBezTo>
                            <a:pt x="333375" y="202597"/>
                            <a:pt x="330422" y="202597"/>
                            <a:pt x="328517" y="204502"/>
                          </a:cubicBezTo>
                          <a:lnTo>
                            <a:pt x="251936" y="281083"/>
                          </a:lnTo>
                          <a:cubicBezTo>
                            <a:pt x="250031" y="282988"/>
                            <a:pt x="250031" y="285941"/>
                            <a:pt x="251936" y="287846"/>
                          </a:cubicBezTo>
                          <a:lnTo>
                            <a:pt x="279273" y="315182"/>
                          </a:lnTo>
                          <a:cubicBezTo>
                            <a:pt x="281178" y="317087"/>
                            <a:pt x="284131" y="317087"/>
                            <a:pt x="286036" y="315182"/>
                          </a:cubicBezTo>
                          <a:lnTo>
                            <a:pt x="362617" y="238601"/>
                          </a:lnTo>
                          <a:cubicBezTo>
                            <a:pt x="364522" y="236696"/>
                            <a:pt x="364522" y="233743"/>
                            <a:pt x="362617" y="231838"/>
                          </a:cubicBezTo>
                          <a:close/>
                          <a:moveTo>
                            <a:pt x="234791" y="304991"/>
                          </a:moveTo>
                          <a:cubicBezTo>
                            <a:pt x="232981" y="303181"/>
                            <a:pt x="229933" y="303085"/>
                            <a:pt x="228124" y="304991"/>
                          </a:cubicBezTo>
                          <a:cubicBezTo>
                            <a:pt x="224980" y="308038"/>
                            <a:pt x="220599" y="312515"/>
                            <a:pt x="218408" y="314611"/>
                          </a:cubicBezTo>
                          <a:cubicBezTo>
                            <a:pt x="217646" y="315373"/>
                            <a:pt x="217170" y="316421"/>
                            <a:pt x="217075" y="317563"/>
                          </a:cubicBezTo>
                          <a:lnTo>
                            <a:pt x="214693" y="348425"/>
                          </a:lnTo>
                          <a:cubicBezTo>
                            <a:pt x="214503" y="351377"/>
                            <a:pt x="216979" y="353854"/>
                            <a:pt x="220027" y="353568"/>
                          </a:cubicBezTo>
                          <a:lnTo>
                            <a:pt x="249650" y="350139"/>
                          </a:lnTo>
                          <a:cubicBezTo>
                            <a:pt x="250698" y="350044"/>
                            <a:pt x="251746" y="349567"/>
                            <a:pt x="252508" y="348805"/>
                          </a:cubicBezTo>
                          <a:lnTo>
                            <a:pt x="262223" y="339090"/>
                          </a:lnTo>
                          <a:cubicBezTo>
                            <a:pt x="264128" y="337185"/>
                            <a:pt x="264128" y="334232"/>
                            <a:pt x="262223" y="332327"/>
                          </a:cubicBezTo>
                          <a:lnTo>
                            <a:pt x="234886" y="304991"/>
                          </a:lnTo>
                          <a:close/>
                          <a:moveTo>
                            <a:pt x="71533" y="221456"/>
                          </a:moveTo>
                          <a:cubicBezTo>
                            <a:pt x="64960" y="221456"/>
                            <a:pt x="59626" y="226790"/>
                            <a:pt x="59626" y="233363"/>
                          </a:cubicBezTo>
                          <a:cubicBezTo>
                            <a:pt x="59626" y="239935"/>
                            <a:pt x="64960" y="245269"/>
                            <a:pt x="71533" y="245269"/>
                          </a:cubicBezTo>
                          <a:lnTo>
                            <a:pt x="242983" y="245269"/>
                          </a:lnTo>
                          <a:cubicBezTo>
                            <a:pt x="249555" y="245269"/>
                            <a:pt x="254889" y="239935"/>
                            <a:pt x="254889" y="233363"/>
                          </a:cubicBezTo>
                          <a:cubicBezTo>
                            <a:pt x="254889" y="226790"/>
                            <a:pt x="249555" y="221456"/>
                            <a:pt x="242983" y="221456"/>
                          </a:cubicBezTo>
                          <a:lnTo>
                            <a:pt x="71533" y="221456"/>
                          </a:lnTo>
                          <a:close/>
                          <a:moveTo>
                            <a:pt x="281083" y="126206"/>
                          </a:moveTo>
                          <a:lnTo>
                            <a:pt x="166783" y="126206"/>
                          </a:lnTo>
                          <a:cubicBezTo>
                            <a:pt x="160210" y="126206"/>
                            <a:pt x="154876" y="131540"/>
                            <a:pt x="154876" y="138113"/>
                          </a:cubicBezTo>
                          <a:cubicBezTo>
                            <a:pt x="154876" y="144685"/>
                            <a:pt x="160210" y="150019"/>
                            <a:pt x="166783" y="150019"/>
                          </a:cubicBezTo>
                          <a:lnTo>
                            <a:pt x="281083" y="150019"/>
                          </a:lnTo>
                          <a:cubicBezTo>
                            <a:pt x="287655" y="150019"/>
                            <a:pt x="292989" y="144685"/>
                            <a:pt x="292989" y="138113"/>
                          </a:cubicBezTo>
                          <a:cubicBezTo>
                            <a:pt x="292989" y="131540"/>
                            <a:pt x="287655" y="126206"/>
                            <a:pt x="281083" y="126206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1" name="자유형: 도형 80">
                      <a:extLst>
                        <a:ext uri="{FF2B5EF4-FFF2-40B4-BE49-F238E27FC236}">
                          <a16:creationId xmlns:a16="http://schemas.microsoft.com/office/drawing/2014/main" id="{FF689663-6DA7-1184-17F8-8881562E11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0444" y="1475803"/>
                      <a:ext cx="334994" cy="92868"/>
                    </a:xfrm>
                    <a:custGeom>
                      <a:avLst/>
                      <a:gdLst>
                        <a:gd name="connsiteX0" fmla="*/ 47625 w 334994"/>
                        <a:gd name="connsiteY0" fmla="*/ 0 h 92868"/>
                        <a:gd name="connsiteX1" fmla="*/ 9525 w 334994"/>
                        <a:gd name="connsiteY1" fmla="*/ 0 h 92868"/>
                        <a:gd name="connsiteX2" fmla="*/ 0 w 334994"/>
                        <a:gd name="connsiteY2" fmla="*/ 9525 h 92868"/>
                        <a:gd name="connsiteX3" fmla="*/ 0 w 334994"/>
                        <a:gd name="connsiteY3" fmla="*/ 57150 h 92868"/>
                        <a:gd name="connsiteX4" fmla="*/ 9525 w 334994"/>
                        <a:gd name="connsiteY4" fmla="*/ 66675 h 92868"/>
                        <a:gd name="connsiteX5" fmla="*/ 47625 w 334994"/>
                        <a:gd name="connsiteY5" fmla="*/ 66675 h 92868"/>
                        <a:gd name="connsiteX6" fmla="*/ 57150 w 334994"/>
                        <a:gd name="connsiteY6" fmla="*/ 57150 h 92868"/>
                        <a:gd name="connsiteX7" fmla="*/ 57150 w 334994"/>
                        <a:gd name="connsiteY7" fmla="*/ 9525 h 92868"/>
                        <a:gd name="connsiteX8" fmla="*/ 47625 w 334994"/>
                        <a:gd name="connsiteY8" fmla="*/ 0 h 92868"/>
                        <a:gd name="connsiteX9" fmla="*/ 333565 w 334994"/>
                        <a:gd name="connsiteY9" fmla="*/ 70295 h 92868"/>
                        <a:gd name="connsiteX10" fmla="*/ 306229 w 334994"/>
                        <a:gd name="connsiteY10" fmla="*/ 42958 h 92868"/>
                        <a:gd name="connsiteX11" fmla="*/ 299466 w 334994"/>
                        <a:gd name="connsiteY11" fmla="*/ 42958 h 92868"/>
                        <a:gd name="connsiteX12" fmla="*/ 285083 w 334994"/>
                        <a:gd name="connsiteY12" fmla="*/ 57341 h 92868"/>
                        <a:gd name="connsiteX13" fmla="*/ 285083 w 334994"/>
                        <a:gd name="connsiteY13" fmla="*/ 64103 h 92868"/>
                        <a:gd name="connsiteX14" fmla="*/ 312420 w 334994"/>
                        <a:gd name="connsiteY14" fmla="*/ 91440 h 92868"/>
                        <a:gd name="connsiteX15" fmla="*/ 319183 w 334994"/>
                        <a:gd name="connsiteY15" fmla="*/ 91440 h 92868"/>
                        <a:gd name="connsiteX16" fmla="*/ 333565 w 334994"/>
                        <a:gd name="connsiteY16" fmla="*/ 77057 h 92868"/>
                        <a:gd name="connsiteX17" fmla="*/ 333565 w 334994"/>
                        <a:gd name="connsiteY17" fmla="*/ 70295 h 92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34994" h="92868">
                          <a:moveTo>
                            <a:pt x="47625" y="0"/>
                          </a:moveTo>
                          <a:lnTo>
                            <a:pt x="9525" y="0"/>
                          </a:lnTo>
                          <a:cubicBezTo>
                            <a:pt x="4286" y="0"/>
                            <a:pt x="0" y="4286"/>
                            <a:pt x="0" y="9525"/>
                          </a:cubicBezTo>
                          <a:lnTo>
                            <a:pt x="0" y="57150"/>
                          </a:lnTo>
                          <a:cubicBezTo>
                            <a:pt x="0" y="62389"/>
                            <a:pt x="4286" y="66675"/>
                            <a:pt x="9525" y="66675"/>
                          </a:cubicBezTo>
                          <a:lnTo>
                            <a:pt x="47625" y="66675"/>
                          </a:lnTo>
                          <a:cubicBezTo>
                            <a:pt x="52864" y="66675"/>
                            <a:pt x="57150" y="62389"/>
                            <a:pt x="57150" y="57150"/>
                          </a:cubicBezTo>
                          <a:lnTo>
                            <a:pt x="57150" y="9525"/>
                          </a:lnTo>
                          <a:cubicBezTo>
                            <a:pt x="57150" y="4286"/>
                            <a:pt x="52864" y="0"/>
                            <a:pt x="47625" y="0"/>
                          </a:cubicBezTo>
                          <a:close/>
                          <a:moveTo>
                            <a:pt x="333565" y="70295"/>
                          </a:moveTo>
                          <a:lnTo>
                            <a:pt x="306229" y="42958"/>
                          </a:lnTo>
                          <a:cubicBezTo>
                            <a:pt x="304324" y="41053"/>
                            <a:pt x="301371" y="41053"/>
                            <a:pt x="299466" y="42958"/>
                          </a:cubicBezTo>
                          <a:lnTo>
                            <a:pt x="285083" y="57341"/>
                          </a:lnTo>
                          <a:cubicBezTo>
                            <a:pt x="283178" y="59246"/>
                            <a:pt x="283178" y="62198"/>
                            <a:pt x="285083" y="64103"/>
                          </a:cubicBezTo>
                          <a:lnTo>
                            <a:pt x="312420" y="91440"/>
                          </a:lnTo>
                          <a:cubicBezTo>
                            <a:pt x="314325" y="93345"/>
                            <a:pt x="317278" y="93345"/>
                            <a:pt x="319183" y="91440"/>
                          </a:cubicBezTo>
                          <a:lnTo>
                            <a:pt x="333565" y="77057"/>
                          </a:lnTo>
                          <a:cubicBezTo>
                            <a:pt x="335471" y="75152"/>
                            <a:pt x="335471" y="72200"/>
                            <a:pt x="333565" y="70295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16" name="2">
                <a:extLst>
                  <a:ext uri="{FF2B5EF4-FFF2-40B4-BE49-F238E27FC236}">
                    <a16:creationId xmlns:a16="http://schemas.microsoft.com/office/drawing/2014/main" id="{3AFBC56B-8892-C19A-B55A-D626BA7D96FE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4812450" cy="908320"/>
                <a:chOff x="3844124" y="2258391"/>
                <a:chExt cx="4812450" cy="908320"/>
              </a:xfrm>
            </p:grpSpPr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6BAA4BEB-57CF-682B-74DA-D953C2EFF7AB}"/>
                    </a:ext>
                  </a:extLst>
                </p:cNvPr>
                <p:cNvSpPr/>
                <p:nvPr/>
              </p:nvSpPr>
              <p:spPr>
                <a:xfrm flipH="1">
                  <a:off x="4385381" y="232820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7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7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0"/>
                        <a:pt x="3981288" y="549168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F4E9171-B645-A4CB-251B-31495B281CD6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2465846"/>
                  <a:ext cx="207268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미래지향적 </a:t>
                  </a:r>
                </a:p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 학습 내용 재구조화</a:t>
                  </a:r>
                </a:p>
              </p:txBody>
            </p:sp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2D586296-4253-6AB3-51D1-EB4C0B6F77CC}"/>
                    </a:ext>
                  </a:extLst>
                </p:cNvPr>
                <p:cNvGrpSpPr/>
                <p:nvPr/>
              </p:nvGrpSpPr>
              <p:grpSpPr>
                <a:xfrm>
                  <a:off x="3844124" y="2258391"/>
                  <a:ext cx="899326" cy="908320"/>
                  <a:chOff x="3844124" y="2258391"/>
                  <a:chExt cx="899326" cy="908320"/>
                </a:xfrm>
              </p:grpSpPr>
              <p:grpSp>
                <p:nvGrpSpPr>
                  <p:cNvPr id="69" name="그룹 68">
                    <a:extLst>
                      <a:ext uri="{FF2B5EF4-FFF2-40B4-BE49-F238E27FC236}">
                        <a16:creationId xmlns:a16="http://schemas.microsoft.com/office/drawing/2014/main" id="{BCD7F9AC-4C7D-6988-CF0E-3E1B02EDEEFD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225839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73" name="타원 72">
                      <a:extLst>
                        <a:ext uri="{FF2B5EF4-FFF2-40B4-BE49-F238E27FC236}">
                          <a16:creationId xmlns:a16="http://schemas.microsoft.com/office/drawing/2014/main" id="{A021B7F0-B8F1-5DB7-00C8-B6DEE46FAF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4" name="타원 73">
                      <a:extLst>
                        <a:ext uri="{FF2B5EF4-FFF2-40B4-BE49-F238E27FC236}">
                          <a16:creationId xmlns:a16="http://schemas.microsoft.com/office/drawing/2014/main" id="{12D36679-84BA-7203-08DF-06FD0E6D3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0" name="그래픽 376">
                    <a:extLst>
                      <a:ext uri="{FF2B5EF4-FFF2-40B4-BE49-F238E27FC236}">
                        <a16:creationId xmlns:a16="http://schemas.microsoft.com/office/drawing/2014/main" id="{9A8585AF-53A6-1386-D0ED-AA99F8CB3F80}"/>
                      </a:ext>
                    </a:extLst>
                  </p:cNvPr>
                  <p:cNvGrpSpPr/>
                  <p:nvPr/>
                </p:nvGrpSpPr>
                <p:grpSpPr>
                  <a:xfrm>
                    <a:off x="4082250" y="2477413"/>
                    <a:ext cx="423076" cy="470278"/>
                    <a:chOff x="2009254" y="3277434"/>
                    <a:chExt cx="334361" cy="371665"/>
                  </a:xfrm>
                </p:grpSpPr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8F50C4E3-DF33-8C17-9D51-0FD695289E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459" y="3434596"/>
                      <a:ext cx="57150" cy="57150"/>
                    </a:xfrm>
                    <a:custGeom>
                      <a:avLst/>
                      <a:gdLst>
                        <a:gd name="connsiteX0" fmla="*/ 57150 w 57150"/>
                        <a:gd name="connsiteY0" fmla="*/ 28575 h 57150"/>
                        <a:gd name="connsiteX1" fmla="*/ 28575 w 57150"/>
                        <a:gd name="connsiteY1" fmla="*/ 57150 h 57150"/>
                        <a:gd name="connsiteX2" fmla="*/ 0 w 57150"/>
                        <a:gd name="connsiteY2" fmla="*/ 28575 h 57150"/>
                        <a:gd name="connsiteX3" fmla="*/ 28575 w 57150"/>
                        <a:gd name="connsiteY3" fmla="*/ 0 h 57150"/>
                        <a:gd name="connsiteX4" fmla="*/ 57150 w 57150"/>
                        <a:gd name="connsiteY4" fmla="*/ 28575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150" h="57150">
                          <a:moveTo>
                            <a:pt x="57150" y="28575"/>
                          </a:moveTo>
                          <a:cubicBezTo>
                            <a:pt x="57150" y="44357"/>
                            <a:pt x="44357" y="57150"/>
                            <a:pt x="28575" y="57150"/>
                          </a:cubicBezTo>
                          <a:cubicBezTo>
                            <a:pt x="12793" y="57150"/>
                            <a:pt x="0" y="44357"/>
                            <a:pt x="0" y="28575"/>
                          </a:cubicBezTo>
                          <a:cubicBezTo>
                            <a:pt x="0" y="12793"/>
                            <a:pt x="12793" y="0"/>
                            <a:pt x="28575" y="0"/>
                          </a:cubicBezTo>
                          <a:cubicBezTo>
                            <a:pt x="44357" y="0"/>
                            <a:pt x="57150" y="12793"/>
                            <a:pt x="57150" y="28575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0C0428D3-41FC-91BA-613D-F4AC11FDE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254" y="3277434"/>
                      <a:ext cx="334361" cy="371665"/>
                    </a:xfrm>
                    <a:custGeom>
                      <a:avLst/>
                      <a:gdLst>
                        <a:gd name="connsiteX0" fmla="*/ 297129 w 334361"/>
                        <a:gd name="connsiteY0" fmla="*/ 184880 h 371665"/>
                        <a:gd name="connsiteX1" fmla="*/ 306273 w 334361"/>
                        <a:gd name="connsiteY1" fmla="*/ 174212 h 371665"/>
                        <a:gd name="connsiteX2" fmla="*/ 327419 w 334361"/>
                        <a:gd name="connsiteY2" fmla="*/ 92202 h 371665"/>
                        <a:gd name="connsiteX3" fmla="*/ 274365 w 334361"/>
                        <a:gd name="connsiteY3" fmla="*/ 67437 h 371665"/>
                        <a:gd name="connsiteX4" fmla="*/ 259696 w 334361"/>
                        <a:gd name="connsiteY4" fmla="*/ 81344 h 371665"/>
                        <a:gd name="connsiteX5" fmla="*/ 273603 w 334361"/>
                        <a:gd name="connsiteY5" fmla="*/ 96012 h 371665"/>
                        <a:gd name="connsiteX6" fmla="*/ 302654 w 334361"/>
                        <a:gd name="connsiteY6" fmla="*/ 106490 h 371665"/>
                        <a:gd name="connsiteX7" fmla="*/ 283985 w 334361"/>
                        <a:gd name="connsiteY7" fmla="*/ 156305 h 371665"/>
                        <a:gd name="connsiteX8" fmla="*/ 276651 w 334361"/>
                        <a:gd name="connsiteY8" fmla="*/ 164783 h 371665"/>
                        <a:gd name="connsiteX9" fmla="*/ 246361 w 334361"/>
                        <a:gd name="connsiteY9" fmla="*/ 140399 h 371665"/>
                        <a:gd name="connsiteX10" fmla="*/ 167780 w 334361"/>
                        <a:gd name="connsiteY10" fmla="*/ 0 h 371665"/>
                        <a:gd name="connsiteX11" fmla="*/ 102724 w 334361"/>
                        <a:gd name="connsiteY11" fmla="*/ 72866 h 371665"/>
                        <a:gd name="connsiteX12" fmla="*/ 88532 w 334361"/>
                        <a:gd name="connsiteY12" fmla="*/ 70199 h 371665"/>
                        <a:gd name="connsiteX13" fmla="*/ 6903 w 334361"/>
                        <a:gd name="connsiteY13" fmla="*/ 92869 h 371665"/>
                        <a:gd name="connsiteX14" fmla="*/ 13951 w 334361"/>
                        <a:gd name="connsiteY14" fmla="*/ 154686 h 371665"/>
                        <a:gd name="connsiteX15" fmla="*/ 33477 w 334361"/>
                        <a:gd name="connsiteY15" fmla="*/ 159830 h 371665"/>
                        <a:gd name="connsiteX16" fmla="*/ 38621 w 334361"/>
                        <a:gd name="connsiteY16" fmla="*/ 140303 h 371665"/>
                        <a:gd name="connsiteX17" fmla="*/ 31668 w 334361"/>
                        <a:gd name="connsiteY17" fmla="*/ 107252 h 371665"/>
                        <a:gd name="connsiteX18" fmla="*/ 84150 w 334361"/>
                        <a:gd name="connsiteY18" fmla="*/ 98489 h 371665"/>
                        <a:gd name="connsiteX19" fmla="*/ 95485 w 334361"/>
                        <a:gd name="connsiteY19" fmla="*/ 100584 h 371665"/>
                        <a:gd name="connsiteX20" fmla="*/ 89389 w 334361"/>
                        <a:gd name="connsiteY20" fmla="*/ 138684 h 371665"/>
                        <a:gd name="connsiteX21" fmla="*/ 5664 w 334361"/>
                        <a:gd name="connsiteY21" fmla="*/ 278035 h 371665"/>
                        <a:gd name="connsiteX22" fmla="*/ 61481 w 334361"/>
                        <a:gd name="connsiteY22" fmla="*/ 302705 h 371665"/>
                        <a:gd name="connsiteX23" fmla="*/ 102343 w 334361"/>
                        <a:gd name="connsiteY23" fmla="*/ 297561 h 371665"/>
                        <a:gd name="connsiteX24" fmla="*/ 167780 w 334361"/>
                        <a:gd name="connsiteY24" fmla="*/ 371666 h 371665"/>
                        <a:gd name="connsiteX25" fmla="*/ 219024 w 334361"/>
                        <a:gd name="connsiteY25" fmla="*/ 332423 h 371665"/>
                        <a:gd name="connsiteX26" fmla="*/ 213309 w 334361"/>
                        <a:gd name="connsiteY26" fmla="*/ 312992 h 371665"/>
                        <a:gd name="connsiteX27" fmla="*/ 193878 w 334361"/>
                        <a:gd name="connsiteY27" fmla="*/ 318707 h 371665"/>
                        <a:gd name="connsiteX28" fmla="*/ 167780 w 334361"/>
                        <a:gd name="connsiteY28" fmla="*/ 342995 h 371665"/>
                        <a:gd name="connsiteX29" fmla="*/ 129966 w 334361"/>
                        <a:gd name="connsiteY29" fmla="*/ 289941 h 371665"/>
                        <a:gd name="connsiteX30" fmla="*/ 166351 w 334361"/>
                        <a:gd name="connsiteY30" fmla="*/ 275844 h 371665"/>
                        <a:gd name="connsiteX31" fmla="*/ 272745 w 334361"/>
                        <a:gd name="connsiteY31" fmla="*/ 303276 h 371665"/>
                        <a:gd name="connsiteX32" fmla="*/ 328657 w 334361"/>
                        <a:gd name="connsiteY32" fmla="*/ 278701 h 371665"/>
                        <a:gd name="connsiteX33" fmla="*/ 297129 w 334361"/>
                        <a:gd name="connsiteY33" fmla="*/ 184976 h 371665"/>
                        <a:gd name="connsiteX34" fmla="*/ 30429 w 334361"/>
                        <a:gd name="connsiteY34" fmla="*/ 263652 h 371665"/>
                        <a:gd name="connsiteX35" fmla="*/ 86913 w 334361"/>
                        <a:gd name="connsiteY35" fmla="*/ 176498 h 371665"/>
                        <a:gd name="connsiteX36" fmla="*/ 86817 w 334361"/>
                        <a:gd name="connsiteY36" fmla="*/ 185833 h 371665"/>
                        <a:gd name="connsiteX37" fmla="*/ 95295 w 334361"/>
                        <a:gd name="connsiteY37" fmla="*/ 270034 h 371665"/>
                        <a:gd name="connsiteX38" fmla="*/ 30525 w 334361"/>
                        <a:gd name="connsiteY38" fmla="*/ 263747 h 371665"/>
                        <a:gd name="connsiteX39" fmla="*/ 167780 w 334361"/>
                        <a:gd name="connsiteY39" fmla="*/ 28575 h 371665"/>
                        <a:gd name="connsiteX40" fmla="*/ 214738 w 334361"/>
                        <a:gd name="connsiteY40" fmla="*/ 119444 h 371665"/>
                        <a:gd name="connsiteX41" fmla="*/ 208261 w 334361"/>
                        <a:gd name="connsiteY41" fmla="*/ 115633 h 371665"/>
                        <a:gd name="connsiteX42" fmla="*/ 130347 w 334361"/>
                        <a:gd name="connsiteY42" fmla="*/ 80391 h 371665"/>
                        <a:gd name="connsiteX43" fmla="*/ 167780 w 334361"/>
                        <a:gd name="connsiteY43" fmla="*/ 28575 h 371665"/>
                        <a:gd name="connsiteX44" fmla="*/ 122822 w 334361"/>
                        <a:gd name="connsiteY44" fmla="*/ 262319 h 371665"/>
                        <a:gd name="connsiteX45" fmla="*/ 115392 w 334361"/>
                        <a:gd name="connsiteY45" fmla="*/ 185738 h 371665"/>
                        <a:gd name="connsiteX46" fmla="*/ 123012 w 334361"/>
                        <a:gd name="connsiteY46" fmla="*/ 108014 h 371665"/>
                        <a:gd name="connsiteX47" fmla="*/ 193974 w 334361"/>
                        <a:gd name="connsiteY47" fmla="*/ 140399 h 371665"/>
                        <a:gd name="connsiteX48" fmla="*/ 256458 w 334361"/>
                        <a:gd name="connsiteY48" fmla="*/ 184976 h 371665"/>
                        <a:gd name="connsiteX49" fmla="*/ 192735 w 334361"/>
                        <a:gd name="connsiteY49" fmla="*/ 230410 h 371665"/>
                        <a:gd name="connsiteX50" fmla="*/ 122727 w 334361"/>
                        <a:gd name="connsiteY50" fmla="*/ 262319 h 371665"/>
                        <a:gd name="connsiteX51" fmla="*/ 303892 w 334361"/>
                        <a:gd name="connsiteY51" fmla="*/ 264319 h 371665"/>
                        <a:gd name="connsiteX52" fmla="*/ 200070 w 334361"/>
                        <a:gd name="connsiteY52" fmla="*/ 258985 h 371665"/>
                        <a:gd name="connsiteX53" fmla="*/ 207118 w 334361"/>
                        <a:gd name="connsiteY53" fmla="*/ 255175 h 371665"/>
                        <a:gd name="connsiteX54" fmla="*/ 276936 w 334361"/>
                        <a:gd name="connsiteY54" fmla="*/ 204978 h 371665"/>
                        <a:gd name="connsiteX55" fmla="*/ 303987 w 334361"/>
                        <a:gd name="connsiteY55" fmla="*/ 264319 h 371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</a:cxnLst>
                      <a:rect l="l" t="t" r="r" b="b"/>
                      <a:pathLst>
                        <a:path w="334361" h="371665">
                          <a:moveTo>
                            <a:pt x="297129" y="184880"/>
                          </a:moveTo>
                          <a:cubicBezTo>
                            <a:pt x="300368" y="181356"/>
                            <a:pt x="303416" y="177737"/>
                            <a:pt x="306273" y="174212"/>
                          </a:cubicBezTo>
                          <a:cubicBezTo>
                            <a:pt x="331991" y="142208"/>
                            <a:pt x="339516" y="113062"/>
                            <a:pt x="327419" y="92202"/>
                          </a:cubicBezTo>
                          <a:cubicBezTo>
                            <a:pt x="321132" y="81344"/>
                            <a:pt x="306845" y="68199"/>
                            <a:pt x="274365" y="67437"/>
                          </a:cubicBezTo>
                          <a:cubicBezTo>
                            <a:pt x="266268" y="67151"/>
                            <a:pt x="259887" y="73533"/>
                            <a:pt x="259696" y="81344"/>
                          </a:cubicBezTo>
                          <a:cubicBezTo>
                            <a:pt x="259506" y="89249"/>
                            <a:pt x="265697" y="95822"/>
                            <a:pt x="273603" y="96012"/>
                          </a:cubicBezTo>
                          <a:cubicBezTo>
                            <a:pt x="288652" y="96393"/>
                            <a:pt x="298939" y="100108"/>
                            <a:pt x="302654" y="106490"/>
                          </a:cubicBezTo>
                          <a:cubicBezTo>
                            <a:pt x="308178" y="116015"/>
                            <a:pt x="301035" y="135160"/>
                            <a:pt x="283985" y="156305"/>
                          </a:cubicBezTo>
                          <a:cubicBezTo>
                            <a:pt x="281699" y="159163"/>
                            <a:pt x="279222" y="162020"/>
                            <a:pt x="276651" y="164783"/>
                          </a:cubicBezTo>
                          <a:cubicBezTo>
                            <a:pt x="267221" y="156401"/>
                            <a:pt x="257029" y="148209"/>
                            <a:pt x="246361" y="140399"/>
                          </a:cubicBezTo>
                          <a:cubicBezTo>
                            <a:pt x="239027" y="69437"/>
                            <a:pt x="212357" y="0"/>
                            <a:pt x="167780" y="0"/>
                          </a:cubicBezTo>
                          <a:cubicBezTo>
                            <a:pt x="138157" y="0"/>
                            <a:pt x="116250" y="30290"/>
                            <a:pt x="102724" y="72866"/>
                          </a:cubicBezTo>
                          <a:cubicBezTo>
                            <a:pt x="97866" y="71819"/>
                            <a:pt x="93104" y="70866"/>
                            <a:pt x="88532" y="70199"/>
                          </a:cubicBezTo>
                          <a:cubicBezTo>
                            <a:pt x="47955" y="64008"/>
                            <a:pt x="18999" y="72009"/>
                            <a:pt x="6903" y="92869"/>
                          </a:cubicBezTo>
                          <a:cubicBezTo>
                            <a:pt x="330" y="104299"/>
                            <a:pt x="-3861" y="124301"/>
                            <a:pt x="13951" y="154686"/>
                          </a:cubicBezTo>
                          <a:cubicBezTo>
                            <a:pt x="17952" y="161449"/>
                            <a:pt x="26715" y="163830"/>
                            <a:pt x="33477" y="159830"/>
                          </a:cubicBezTo>
                          <a:cubicBezTo>
                            <a:pt x="40240" y="155829"/>
                            <a:pt x="42621" y="147066"/>
                            <a:pt x="38621" y="140303"/>
                          </a:cubicBezTo>
                          <a:cubicBezTo>
                            <a:pt x="30334" y="126111"/>
                            <a:pt x="27762" y="114014"/>
                            <a:pt x="31668" y="107252"/>
                          </a:cubicBezTo>
                          <a:cubicBezTo>
                            <a:pt x="37192" y="97727"/>
                            <a:pt x="57290" y="94393"/>
                            <a:pt x="84150" y="98489"/>
                          </a:cubicBezTo>
                          <a:cubicBezTo>
                            <a:pt x="87865" y="99060"/>
                            <a:pt x="91580" y="99822"/>
                            <a:pt x="95485" y="100584"/>
                          </a:cubicBezTo>
                          <a:cubicBezTo>
                            <a:pt x="92913" y="112776"/>
                            <a:pt x="90818" y="125635"/>
                            <a:pt x="89389" y="138684"/>
                          </a:cubicBezTo>
                          <a:cubicBezTo>
                            <a:pt x="31001" y="180594"/>
                            <a:pt x="-16815" y="239078"/>
                            <a:pt x="5664" y="278035"/>
                          </a:cubicBezTo>
                          <a:cubicBezTo>
                            <a:pt x="15666" y="295370"/>
                            <a:pt x="35859" y="302705"/>
                            <a:pt x="61481" y="302705"/>
                          </a:cubicBezTo>
                          <a:cubicBezTo>
                            <a:pt x="73959" y="302705"/>
                            <a:pt x="87865" y="300800"/>
                            <a:pt x="102343" y="297561"/>
                          </a:cubicBezTo>
                          <a:cubicBezTo>
                            <a:pt x="115869" y="340709"/>
                            <a:pt x="137871" y="371666"/>
                            <a:pt x="167780" y="371666"/>
                          </a:cubicBezTo>
                          <a:cubicBezTo>
                            <a:pt x="181401" y="371666"/>
                            <a:pt x="201308" y="364903"/>
                            <a:pt x="219024" y="332423"/>
                          </a:cubicBezTo>
                          <a:cubicBezTo>
                            <a:pt x="222834" y="325469"/>
                            <a:pt x="220263" y="316801"/>
                            <a:pt x="213309" y="312992"/>
                          </a:cubicBezTo>
                          <a:cubicBezTo>
                            <a:pt x="206356" y="309182"/>
                            <a:pt x="197688" y="311753"/>
                            <a:pt x="193878" y="318707"/>
                          </a:cubicBezTo>
                          <a:cubicBezTo>
                            <a:pt x="185401" y="334137"/>
                            <a:pt x="175876" y="342995"/>
                            <a:pt x="167780" y="342995"/>
                          </a:cubicBezTo>
                          <a:cubicBezTo>
                            <a:pt x="155778" y="342995"/>
                            <a:pt x="140824" y="323755"/>
                            <a:pt x="129966" y="289941"/>
                          </a:cubicBezTo>
                          <a:cubicBezTo>
                            <a:pt x="141967" y="286036"/>
                            <a:pt x="154159" y="281273"/>
                            <a:pt x="166351" y="275844"/>
                          </a:cubicBezTo>
                          <a:cubicBezTo>
                            <a:pt x="202546" y="292227"/>
                            <a:pt x="241408" y="303276"/>
                            <a:pt x="272745" y="303276"/>
                          </a:cubicBezTo>
                          <a:cubicBezTo>
                            <a:pt x="298177" y="303276"/>
                            <a:pt x="318656" y="296037"/>
                            <a:pt x="328657" y="278701"/>
                          </a:cubicBezTo>
                          <a:cubicBezTo>
                            <a:pt x="343611" y="252794"/>
                            <a:pt x="327800" y="218218"/>
                            <a:pt x="297129" y="184976"/>
                          </a:cubicBezTo>
                          <a:close/>
                          <a:moveTo>
                            <a:pt x="30429" y="263652"/>
                          </a:moveTo>
                          <a:cubicBezTo>
                            <a:pt x="22047" y="249079"/>
                            <a:pt x="41574" y="213646"/>
                            <a:pt x="86913" y="176498"/>
                          </a:cubicBezTo>
                          <a:cubicBezTo>
                            <a:pt x="86913" y="179642"/>
                            <a:pt x="86817" y="182690"/>
                            <a:pt x="86817" y="185833"/>
                          </a:cubicBezTo>
                          <a:cubicBezTo>
                            <a:pt x="86817" y="214408"/>
                            <a:pt x="89675" y="243554"/>
                            <a:pt x="95295" y="270034"/>
                          </a:cubicBezTo>
                          <a:cubicBezTo>
                            <a:pt x="60624" y="277463"/>
                            <a:pt x="36525" y="274130"/>
                            <a:pt x="30525" y="263747"/>
                          </a:cubicBezTo>
                          <a:close/>
                          <a:moveTo>
                            <a:pt x="167780" y="28575"/>
                          </a:moveTo>
                          <a:cubicBezTo>
                            <a:pt x="184449" y="28575"/>
                            <a:pt x="205118" y="62675"/>
                            <a:pt x="214738" y="119444"/>
                          </a:cubicBezTo>
                          <a:cubicBezTo>
                            <a:pt x="212547" y="118110"/>
                            <a:pt x="210452" y="116872"/>
                            <a:pt x="208261" y="115633"/>
                          </a:cubicBezTo>
                          <a:cubicBezTo>
                            <a:pt x="182163" y="100584"/>
                            <a:pt x="155588" y="88583"/>
                            <a:pt x="130347" y="80391"/>
                          </a:cubicBezTo>
                          <a:cubicBezTo>
                            <a:pt x="141205" y="47339"/>
                            <a:pt x="155969" y="28575"/>
                            <a:pt x="167780" y="28575"/>
                          </a:cubicBezTo>
                          <a:close/>
                          <a:moveTo>
                            <a:pt x="122822" y="262319"/>
                          </a:moveTo>
                          <a:cubicBezTo>
                            <a:pt x="118250" y="240411"/>
                            <a:pt x="115392" y="214694"/>
                            <a:pt x="115392" y="185738"/>
                          </a:cubicBezTo>
                          <a:cubicBezTo>
                            <a:pt x="115392" y="156781"/>
                            <a:pt x="118345" y="130207"/>
                            <a:pt x="123012" y="108014"/>
                          </a:cubicBezTo>
                          <a:cubicBezTo>
                            <a:pt x="145777" y="115538"/>
                            <a:pt x="170066" y="126587"/>
                            <a:pt x="193974" y="140399"/>
                          </a:cubicBezTo>
                          <a:cubicBezTo>
                            <a:pt x="219024" y="154877"/>
                            <a:pt x="239789" y="170117"/>
                            <a:pt x="256458" y="184976"/>
                          </a:cubicBezTo>
                          <a:cubicBezTo>
                            <a:pt x="238455" y="200978"/>
                            <a:pt x="216738" y="216599"/>
                            <a:pt x="192735" y="230410"/>
                          </a:cubicBezTo>
                          <a:cubicBezTo>
                            <a:pt x="167685" y="244888"/>
                            <a:pt x="143967" y="255270"/>
                            <a:pt x="122727" y="262319"/>
                          </a:cubicBezTo>
                          <a:close/>
                          <a:moveTo>
                            <a:pt x="303892" y="264319"/>
                          </a:moveTo>
                          <a:cubicBezTo>
                            <a:pt x="295510" y="278892"/>
                            <a:pt x="254934" y="279654"/>
                            <a:pt x="200070" y="258985"/>
                          </a:cubicBezTo>
                          <a:cubicBezTo>
                            <a:pt x="202356" y="257651"/>
                            <a:pt x="204737" y="256508"/>
                            <a:pt x="207118" y="255175"/>
                          </a:cubicBezTo>
                          <a:cubicBezTo>
                            <a:pt x="233407" y="240030"/>
                            <a:pt x="257124" y="222790"/>
                            <a:pt x="276936" y="204978"/>
                          </a:cubicBezTo>
                          <a:cubicBezTo>
                            <a:pt x="300749" y="231267"/>
                            <a:pt x="309988" y="253937"/>
                            <a:pt x="303987" y="264319"/>
                          </a:cubicBez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7" name="4">
                <a:extLst>
                  <a:ext uri="{FF2B5EF4-FFF2-40B4-BE49-F238E27FC236}">
                    <a16:creationId xmlns:a16="http://schemas.microsoft.com/office/drawing/2014/main" id="{B9BCB1F1-0A92-5E32-D163-1B1861E68200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4812450" cy="908320"/>
                <a:chOff x="3844124" y="4200917"/>
                <a:chExt cx="4812450" cy="908320"/>
              </a:xfrm>
            </p:grpSpPr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003BC57B-07C1-309D-5940-26E9A9CC7329}"/>
                    </a:ext>
                  </a:extLst>
                </p:cNvPr>
                <p:cNvSpPr/>
                <p:nvPr/>
              </p:nvSpPr>
              <p:spPr>
                <a:xfrm flipH="1">
                  <a:off x="4385381" y="4270731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8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8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1"/>
                        <a:pt x="3981288" y="549169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26F476F-BFE7-FEEA-3E5D-0B173A6E3708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4408372"/>
                  <a:ext cx="2063065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총론과 각론 교육과정의 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일관성 확보</a:t>
                  </a: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0C8AFD16-5C32-2B97-83A3-875B79067CC0}"/>
                    </a:ext>
                  </a:extLst>
                </p:cNvPr>
                <p:cNvGrpSpPr/>
                <p:nvPr/>
              </p:nvGrpSpPr>
              <p:grpSpPr>
                <a:xfrm>
                  <a:off x="3844124" y="4200917"/>
                  <a:ext cx="899326" cy="908320"/>
                  <a:chOff x="3844124" y="4200917"/>
                  <a:chExt cx="899326" cy="908320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514540F3-E162-B3D2-EB68-51282361C0EA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4200917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64" name="타원 63">
                      <a:extLst>
                        <a:ext uri="{FF2B5EF4-FFF2-40B4-BE49-F238E27FC236}">
                          <a16:creationId xmlns:a16="http://schemas.microsoft.com/office/drawing/2014/main" id="{C07D1882-2D5E-2BF9-2C46-468CBD2203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65" name="타원 64">
                      <a:extLst>
                        <a:ext uri="{FF2B5EF4-FFF2-40B4-BE49-F238E27FC236}">
                          <a16:creationId xmlns:a16="http://schemas.microsoft.com/office/drawing/2014/main" id="{B183F5C2-B862-0E7E-19F3-F124FE6E30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1" name="그래픽 4">
                    <a:extLst>
                      <a:ext uri="{FF2B5EF4-FFF2-40B4-BE49-F238E27FC236}">
                        <a16:creationId xmlns:a16="http://schemas.microsoft.com/office/drawing/2014/main" id="{1F0DA3DD-9935-FA01-517A-4F86E0D2092E}"/>
                      </a:ext>
                    </a:extLst>
                  </p:cNvPr>
                  <p:cNvGrpSpPr/>
                  <p:nvPr/>
                </p:nvGrpSpPr>
                <p:grpSpPr>
                  <a:xfrm>
                    <a:off x="4067158" y="4403302"/>
                    <a:ext cx="465958" cy="474978"/>
                    <a:chOff x="5226947" y="36123"/>
                    <a:chExt cx="386908" cy="394398"/>
                  </a:xfrm>
                </p:grpSpPr>
                <p:sp>
                  <p:nvSpPr>
                    <p:cNvPr id="62" name="자유형: 도형 61">
                      <a:extLst>
                        <a:ext uri="{FF2B5EF4-FFF2-40B4-BE49-F238E27FC236}">
                          <a16:creationId xmlns:a16="http://schemas.microsoft.com/office/drawing/2014/main" id="{49E7AD44-6681-7DC1-474F-5ACB2EE8EB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947" y="179069"/>
                      <a:ext cx="386908" cy="251451"/>
                    </a:xfrm>
                    <a:custGeom>
                      <a:avLst/>
                      <a:gdLst>
                        <a:gd name="connsiteX0" fmla="*/ 23424 w 386908"/>
                        <a:gd name="connsiteY0" fmla="*/ 152591 h 251451"/>
                        <a:gd name="connsiteX1" fmla="*/ 16756 w 386908"/>
                        <a:gd name="connsiteY1" fmla="*/ 151829 h 251451"/>
                        <a:gd name="connsiteX2" fmla="*/ 1802 w 386908"/>
                        <a:gd name="connsiteY2" fmla="*/ 163640 h 251451"/>
                        <a:gd name="connsiteX3" fmla="*/ 1040 w 386908"/>
                        <a:gd name="connsiteY3" fmla="*/ 170307 h 251451"/>
                        <a:gd name="connsiteX4" fmla="*/ 63714 w 386908"/>
                        <a:gd name="connsiteY4" fmla="*/ 249650 h 251451"/>
                        <a:gd name="connsiteX5" fmla="*/ 70382 w 386908"/>
                        <a:gd name="connsiteY5" fmla="*/ 250412 h 251451"/>
                        <a:gd name="connsiteX6" fmla="*/ 85336 w 386908"/>
                        <a:gd name="connsiteY6" fmla="*/ 238601 h 251451"/>
                        <a:gd name="connsiteX7" fmla="*/ 86098 w 386908"/>
                        <a:gd name="connsiteY7" fmla="*/ 231934 h 251451"/>
                        <a:gd name="connsiteX8" fmla="*/ 23424 w 386908"/>
                        <a:gd name="connsiteY8" fmla="*/ 152591 h 251451"/>
                        <a:gd name="connsiteX9" fmla="*/ 382040 w 386908"/>
                        <a:gd name="connsiteY9" fmla="*/ 0 h 251451"/>
                        <a:gd name="connsiteX10" fmla="*/ 258691 w 386908"/>
                        <a:gd name="connsiteY10" fmla="*/ 0 h 251451"/>
                        <a:gd name="connsiteX11" fmla="*/ 253928 w 386908"/>
                        <a:gd name="connsiteY11" fmla="*/ 4953 h 251451"/>
                        <a:gd name="connsiteX12" fmla="*/ 320413 w 386908"/>
                        <a:gd name="connsiteY12" fmla="*/ 66675 h 251451"/>
                        <a:gd name="connsiteX13" fmla="*/ 386898 w 386908"/>
                        <a:gd name="connsiteY13" fmla="*/ 4953 h 251451"/>
                        <a:gd name="connsiteX14" fmla="*/ 382135 w 386908"/>
                        <a:gd name="connsiteY14" fmla="*/ 0 h 251451"/>
                        <a:gd name="connsiteX15" fmla="*/ 182015 w 386908"/>
                        <a:gd name="connsiteY15" fmla="*/ 0 h 251451"/>
                        <a:gd name="connsiteX16" fmla="*/ 58666 w 386908"/>
                        <a:gd name="connsiteY16" fmla="*/ 0 h 251451"/>
                        <a:gd name="connsiteX17" fmla="*/ 53903 w 386908"/>
                        <a:gd name="connsiteY17" fmla="*/ 4953 h 251451"/>
                        <a:gd name="connsiteX18" fmla="*/ 120388 w 386908"/>
                        <a:gd name="connsiteY18" fmla="*/ 66675 h 251451"/>
                        <a:gd name="connsiteX19" fmla="*/ 186873 w 386908"/>
                        <a:gd name="connsiteY19" fmla="*/ 4953 h 251451"/>
                        <a:gd name="connsiteX20" fmla="*/ 182110 w 386908"/>
                        <a:gd name="connsiteY20" fmla="*/ 0 h 25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86908" h="251451">
                          <a:moveTo>
                            <a:pt x="23424" y="152591"/>
                          </a:moveTo>
                          <a:cubicBezTo>
                            <a:pt x="21804" y="150495"/>
                            <a:pt x="18756" y="150209"/>
                            <a:pt x="16756" y="151829"/>
                          </a:cubicBezTo>
                          <a:lnTo>
                            <a:pt x="1802" y="163640"/>
                          </a:lnTo>
                          <a:cubicBezTo>
                            <a:pt x="-294" y="165259"/>
                            <a:pt x="-580" y="168307"/>
                            <a:pt x="1040" y="170307"/>
                          </a:cubicBezTo>
                          <a:lnTo>
                            <a:pt x="63714" y="249650"/>
                          </a:lnTo>
                          <a:cubicBezTo>
                            <a:pt x="65333" y="251746"/>
                            <a:pt x="68382" y="252031"/>
                            <a:pt x="70382" y="250412"/>
                          </a:cubicBezTo>
                          <a:lnTo>
                            <a:pt x="85336" y="238601"/>
                          </a:lnTo>
                          <a:cubicBezTo>
                            <a:pt x="87432" y="236982"/>
                            <a:pt x="87717" y="233934"/>
                            <a:pt x="86098" y="231934"/>
                          </a:cubicBezTo>
                          <a:lnTo>
                            <a:pt x="23424" y="152591"/>
                          </a:lnTo>
                          <a:close/>
                          <a:moveTo>
                            <a:pt x="382040" y="0"/>
                          </a:moveTo>
                          <a:lnTo>
                            <a:pt x="258691" y="0"/>
                          </a:lnTo>
                          <a:cubicBezTo>
                            <a:pt x="256024" y="0"/>
                            <a:pt x="253738" y="2286"/>
                            <a:pt x="253928" y="4953"/>
                          </a:cubicBezTo>
                          <a:cubicBezTo>
                            <a:pt x="256500" y="39434"/>
                            <a:pt x="285266" y="66675"/>
                            <a:pt x="320413" y="66675"/>
                          </a:cubicBezTo>
                          <a:cubicBezTo>
                            <a:pt x="355560" y="66675"/>
                            <a:pt x="384326" y="39529"/>
                            <a:pt x="386898" y="4953"/>
                          </a:cubicBezTo>
                          <a:cubicBezTo>
                            <a:pt x="387088" y="2286"/>
                            <a:pt x="384802" y="0"/>
                            <a:pt x="382135" y="0"/>
                          </a:cubicBezTo>
                          <a:close/>
                          <a:moveTo>
                            <a:pt x="182015" y="0"/>
                          </a:moveTo>
                          <a:lnTo>
                            <a:pt x="58666" y="0"/>
                          </a:lnTo>
                          <a:cubicBezTo>
                            <a:pt x="55999" y="0"/>
                            <a:pt x="53713" y="2286"/>
                            <a:pt x="53903" y="4953"/>
                          </a:cubicBezTo>
                          <a:cubicBezTo>
                            <a:pt x="56475" y="39434"/>
                            <a:pt x="85241" y="66675"/>
                            <a:pt x="120388" y="66675"/>
                          </a:cubicBezTo>
                          <a:cubicBezTo>
                            <a:pt x="155535" y="66675"/>
                            <a:pt x="184301" y="39529"/>
                            <a:pt x="186873" y="4953"/>
                          </a:cubicBezTo>
                          <a:cubicBezTo>
                            <a:pt x="187063" y="2286"/>
                            <a:pt x="184777" y="0"/>
                            <a:pt x="182110" y="0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3" name="자유형: 도형 62">
                      <a:extLst>
                        <a:ext uri="{FF2B5EF4-FFF2-40B4-BE49-F238E27FC236}">
                          <a16:creationId xmlns:a16="http://schemas.microsoft.com/office/drawing/2014/main" id="{F4EDCDB9-A428-11B6-8ED1-B3397E7E6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095" y="36123"/>
                      <a:ext cx="322508" cy="364690"/>
                    </a:xfrm>
                    <a:custGeom>
                      <a:avLst/>
                      <a:gdLst>
                        <a:gd name="connsiteX0" fmla="*/ 289457 w 322508"/>
                        <a:gd name="connsiteY0" fmla="*/ 254294 h 364690"/>
                        <a:gd name="connsiteX1" fmla="*/ 256024 w 322508"/>
                        <a:gd name="connsiteY1" fmla="*/ 250293 h 364690"/>
                        <a:gd name="connsiteX2" fmla="*/ 188587 w 322508"/>
                        <a:gd name="connsiteY2" fmla="*/ 303157 h 364690"/>
                        <a:gd name="connsiteX3" fmla="*/ 176871 w 322508"/>
                        <a:gd name="connsiteY3" fmla="*/ 307253 h 364690"/>
                        <a:gd name="connsiteX4" fmla="*/ 128579 w 322508"/>
                        <a:gd name="connsiteY4" fmla="*/ 307253 h 364690"/>
                        <a:gd name="connsiteX5" fmla="*/ 116673 w 322508"/>
                        <a:gd name="connsiteY5" fmla="*/ 295442 h 364690"/>
                        <a:gd name="connsiteX6" fmla="*/ 128579 w 322508"/>
                        <a:gd name="connsiteY6" fmla="*/ 283535 h 364690"/>
                        <a:gd name="connsiteX7" fmla="*/ 169061 w 322508"/>
                        <a:gd name="connsiteY7" fmla="*/ 283535 h 364690"/>
                        <a:gd name="connsiteX8" fmla="*/ 192873 w 322508"/>
                        <a:gd name="connsiteY8" fmla="*/ 259628 h 364690"/>
                        <a:gd name="connsiteX9" fmla="*/ 169061 w 322508"/>
                        <a:gd name="connsiteY9" fmla="*/ 235815 h 364690"/>
                        <a:gd name="connsiteX10" fmla="*/ 76382 w 322508"/>
                        <a:gd name="connsiteY10" fmla="*/ 235815 h 364690"/>
                        <a:gd name="connsiteX11" fmla="*/ 70096 w 322508"/>
                        <a:gd name="connsiteY11" fmla="*/ 235910 h 364690"/>
                        <a:gd name="connsiteX12" fmla="*/ 34853 w 322508"/>
                        <a:gd name="connsiteY12" fmla="*/ 248102 h 364690"/>
                        <a:gd name="connsiteX13" fmla="*/ 1802 w 322508"/>
                        <a:gd name="connsiteY13" fmla="*/ 274106 h 364690"/>
                        <a:gd name="connsiteX14" fmla="*/ 1040 w 322508"/>
                        <a:gd name="connsiteY14" fmla="*/ 280773 h 364690"/>
                        <a:gd name="connsiteX15" fmla="*/ 65238 w 322508"/>
                        <a:gd name="connsiteY15" fmla="*/ 362021 h 364690"/>
                        <a:gd name="connsiteX16" fmla="*/ 68953 w 322508"/>
                        <a:gd name="connsiteY16" fmla="*/ 363831 h 364690"/>
                        <a:gd name="connsiteX17" fmla="*/ 146677 w 322508"/>
                        <a:gd name="connsiteY17" fmla="*/ 364498 h 364690"/>
                        <a:gd name="connsiteX18" fmla="*/ 168203 w 322508"/>
                        <a:gd name="connsiteY18" fmla="*/ 364688 h 364690"/>
                        <a:gd name="connsiteX19" fmla="*/ 204113 w 322508"/>
                        <a:gd name="connsiteY19" fmla="*/ 352401 h 364690"/>
                        <a:gd name="connsiteX20" fmla="*/ 285742 w 322508"/>
                        <a:gd name="connsiteY20" fmla="*/ 287917 h 364690"/>
                        <a:gd name="connsiteX21" fmla="*/ 289647 w 322508"/>
                        <a:gd name="connsiteY21" fmla="*/ 254389 h 364690"/>
                        <a:gd name="connsiteX22" fmla="*/ 289647 w 322508"/>
                        <a:gd name="connsiteY22" fmla="*/ 254389 h 364690"/>
                        <a:gd name="connsiteX23" fmla="*/ 289171 w 322508"/>
                        <a:gd name="connsiteY23" fmla="*/ 65794 h 364690"/>
                        <a:gd name="connsiteX24" fmla="*/ 286790 w 322508"/>
                        <a:gd name="connsiteY24" fmla="*/ 63222 h 364690"/>
                        <a:gd name="connsiteX25" fmla="*/ 284885 w 322508"/>
                        <a:gd name="connsiteY25" fmla="*/ 61984 h 364690"/>
                        <a:gd name="connsiteX26" fmla="*/ 284504 w 322508"/>
                        <a:gd name="connsiteY26" fmla="*/ 61793 h 364690"/>
                        <a:gd name="connsiteX27" fmla="*/ 281932 w 322508"/>
                        <a:gd name="connsiteY27" fmla="*/ 60555 h 364690"/>
                        <a:gd name="connsiteX28" fmla="*/ 200969 w 322508"/>
                        <a:gd name="connsiteY28" fmla="*/ 50459 h 364690"/>
                        <a:gd name="connsiteX29" fmla="*/ 192683 w 322508"/>
                        <a:gd name="connsiteY29" fmla="*/ 42648 h 364690"/>
                        <a:gd name="connsiteX30" fmla="*/ 197159 w 322508"/>
                        <a:gd name="connsiteY30" fmla="*/ 36266 h 364690"/>
                        <a:gd name="connsiteX31" fmla="*/ 197445 w 322508"/>
                        <a:gd name="connsiteY31" fmla="*/ 32361 h 364690"/>
                        <a:gd name="connsiteX32" fmla="*/ 182300 w 322508"/>
                        <a:gd name="connsiteY32" fmla="*/ 2072 h 364690"/>
                        <a:gd name="connsiteX33" fmla="*/ 175538 w 322508"/>
                        <a:gd name="connsiteY33" fmla="*/ 2072 h 364690"/>
                        <a:gd name="connsiteX34" fmla="*/ 160393 w 322508"/>
                        <a:gd name="connsiteY34" fmla="*/ 32361 h 364690"/>
                        <a:gd name="connsiteX35" fmla="*/ 160679 w 322508"/>
                        <a:gd name="connsiteY35" fmla="*/ 36266 h 364690"/>
                        <a:gd name="connsiteX36" fmla="*/ 165155 w 322508"/>
                        <a:gd name="connsiteY36" fmla="*/ 42648 h 364690"/>
                        <a:gd name="connsiteX37" fmla="*/ 156869 w 322508"/>
                        <a:gd name="connsiteY37" fmla="*/ 50459 h 364690"/>
                        <a:gd name="connsiteX38" fmla="*/ 75906 w 322508"/>
                        <a:gd name="connsiteY38" fmla="*/ 60555 h 364690"/>
                        <a:gd name="connsiteX39" fmla="*/ 73334 w 322508"/>
                        <a:gd name="connsiteY39" fmla="*/ 61793 h 364690"/>
                        <a:gd name="connsiteX40" fmla="*/ 72953 w 322508"/>
                        <a:gd name="connsiteY40" fmla="*/ 61984 h 364690"/>
                        <a:gd name="connsiteX41" fmla="*/ 71048 w 322508"/>
                        <a:gd name="connsiteY41" fmla="*/ 63222 h 364690"/>
                        <a:gd name="connsiteX42" fmla="*/ 68667 w 322508"/>
                        <a:gd name="connsiteY42" fmla="*/ 65794 h 364690"/>
                        <a:gd name="connsiteX43" fmla="*/ 35044 w 322508"/>
                        <a:gd name="connsiteY43" fmla="*/ 119134 h 364690"/>
                        <a:gd name="connsiteX44" fmla="*/ 63238 w 322508"/>
                        <a:gd name="connsiteY44" fmla="*/ 119134 h 364690"/>
                        <a:gd name="connsiteX45" fmla="*/ 78764 w 322508"/>
                        <a:gd name="connsiteY45" fmla="*/ 94464 h 364690"/>
                        <a:gd name="connsiteX46" fmla="*/ 94289 w 322508"/>
                        <a:gd name="connsiteY46" fmla="*/ 119134 h 364690"/>
                        <a:gd name="connsiteX47" fmla="*/ 122483 w 322508"/>
                        <a:gd name="connsiteY47" fmla="*/ 119134 h 364690"/>
                        <a:gd name="connsiteX48" fmla="*/ 98004 w 322508"/>
                        <a:gd name="connsiteY48" fmla="*/ 80272 h 364690"/>
                        <a:gd name="connsiteX49" fmla="*/ 154106 w 322508"/>
                        <a:gd name="connsiteY49" fmla="*/ 74366 h 364690"/>
                        <a:gd name="connsiteX50" fmla="*/ 166870 w 322508"/>
                        <a:gd name="connsiteY50" fmla="*/ 88654 h 364690"/>
                        <a:gd name="connsiteX51" fmla="*/ 166870 w 322508"/>
                        <a:gd name="connsiteY51" fmla="*/ 195239 h 364690"/>
                        <a:gd name="connsiteX52" fmla="*/ 178776 w 322508"/>
                        <a:gd name="connsiteY52" fmla="*/ 207145 h 364690"/>
                        <a:gd name="connsiteX53" fmla="*/ 190682 w 322508"/>
                        <a:gd name="connsiteY53" fmla="*/ 195239 h 364690"/>
                        <a:gd name="connsiteX54" fmla="*/ 190682 w 322508"/>
                        <a:gd name="connsiteY54" fmla="*/ 88654 h 364690"/>
                        <a:gd name="connsiteX55" fmla="*/ 203446 w 322508"/>
                        <a:gd name="connsiteY55" fmla="*/ 74366 h 364690"/>
                        <a:gd name="connsiteX56" fmla="*/ 259548 w 322508"/>
                        <a:gd name="connsiteY56" fmla="*/ 80272 h 364690"/>
                        <a:gd name="connsiteX57" fmla="*/ 235069 w 322508"/>
                        <a:gd name="connsiteY57" fmla="*/ 119134 h 364690"/>
                        <a:gd name="connsiteX58" fmla="*/ 263263 w 322508"/>
                        <a:gd name="connsiteY58" fmla="*/ 119134 h 364690"/>
                        <a:gd name="connsiteX59" fmla="*/ 278789 w 322508"/>
                        <a:gd name="connsiteY59" fmla="*/ 94464 h 364690"/>
                        <a:gd name="connsiteX60" fmla="*/ 294314 w 322508"/>
                        <a:gd name="connsiteY60" fmla="*/ 119134 h 364690"/>
                        <a:gd name="connsiteX61" fmla="*/ 322508 w 322508"/>
                        <a:gd name="connsiteY61" fmla="*/ 119134 h 364690"/>
                        <a:gd name="connsiteX62" fmla="*/ 288885 w 322508"/>
                        <a:gd name="connsiteY62" fmla="*/ 65794 h 364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322508" h="364690">
                          <a:moveTo>
                            <a:pt x="289457" y="254294"/>
                          </a:moveTo>
                          <a:cubicBezTo>
                            <a:pt x="281265" y="244007"/>
                            <a:pt x="266406" y="242197"/>
                            <a:pt x="256024" y="250293"/>
                          </a:cubicBezTo>
                          <a:lnTo>
                            <a:pt x="188587" y="303157"/>
                          </a:lnTo>
                          <a:cubicBezTo>
                            <a:pt x="185253" y="305824"/>
                            <a:pt x="181062" y="307253"/>
                            <a:pt x="176871" y="307253"/>
                          </a:cubicBezTo>
                          <a:lnTo>
                            <a:pt x="128579" y="307253"/>
                          </a:lnTo>
                          <a:cubicBezTo>
                            <a:pt x="122007" y="307253"/>
                            <a:pt x="116673" y="302014"/>
                            <a:pt x="116673" y="295442"/>
                          </a:cubicBezTo>
                          <a:cubicBezTo>
                            <a:pt x="116673" y="288869"/>
                            <a:pt x="122007" y="283535"/>
                            <a:pt x="128579" y="283535"/>
                          </a:cubicBezTo>
                          <a:lnTo>
                            <a:pt x="169061" y="283535"/>
                          </a:lnTo>
                          <a:cubicBezTo>
                            <a:pt x="182205" y="283535"/>
                            <a:pt x="192873" y="272772"/>
                            <a:pt x="192873" y="259628"/>
                          </a:cubicBezTo>
                          <a:cubicBezTo>
                            <a:pt x="192873" y="246483"/>
                            <a:pt x="182205" y="235815"/>
                            <a:pt x="169061" y="235815"/>
                          </a:cubicBezTo>
                          <a:lnTo>
                            <a:pt x="76382" y="235815"/>
                          </a:lnTo>
                          <a:cubicBezTo>
                            <a:pt x="76382" y="235815"/>
                            <a:pt x="70096" y="235910"/>
                            <a:pt x="70096" y="235910"/>
                          </a:cubicBezTo>
                          <a:cubicBezTo>
                            <a:pt x="57332" y="235910"/>
                            <a:pt x="44855" y="240197"/>
                            <a:pt x="34853" y="248102"/>
                          </a:cubicBezTo>
                          <a:lnTo>
                            <a:pt x="1802" y="274106"/>
                          </a:lnTo>
                          <a:cubicBezTo>
                            <a:pt x="-294" y="275725"/>
                            <a:pt x="-580" y="278773"/>
                            <a:pt x="1040" y="280773"/>
                          </a:cubicBezTo>
                          <a:lnTo>
                            <a:pt x="65238" y="362021"/>
                          </a:lnTo>
                          <a:cubicBezTo>
                            <a:pt x="66095" y="363164"/>
                            <a:pt x="67524" y="363831"/>
                            <a:pt x="68953" y="363831"/>
                          </a:cubicBezTo>
                          <a:lnTo>
                            <a:pt x="146677" y="364498"/>
                          </a:lnTo>
                          <a:lnTo>
                            <a:pt x="168203" y="364688"/>
                          </a:lnTo>
                          <a:cubicBezTo>
                            <a:pt x="181253" y="364784"/>
                            <a:pt x="193921" y="360497"/>
                            <a:pt x="204113" y="352401"/>
                          </a:cubicBezTo>
                          <a:lnTo>
                            <a:pt x="285742" y="287917"/>
                          </a:lnTo>
                          <a:cubicBezTo>
                            <a:pt x="296124" y="279725"/>
                            <a:pt x="297839" y="264771"/>
                            <a:pt x="289647" y="254389"/>
                          </a:cubicBezTo>
                          <a:lnTo>
                            <a:pt x="289647" y="254389"/>
                          </a:lnTo>
                          <a:close/>
                          <a:moveTo>
                            <a:pt x="289171" y="65794"/>
                          </a:moveTo>
                          <a:cubicBezTo>
                            <a:pt x="288504" y="64746"/>
                            <a:pt x="287742" y="63984"/>
                            <a:pt x="286790" y="63222"/>
                          </a:cubicBezTo>
                          <a:cubicBezTo>
                            <a:pt x="286218" y="62746"/>
                            <a:pt x="285551" y="62365"/>
                            <a:pt x="284885" y="61984"/>
                          </a:cubicBezTo>
                          <a:cubicBezTo>
                            <a:pt x="284789" y="61984"/>
                            <a:pt x="284694" y="61889"/>
                            <a:pt x="284504" y="61793"/>
                          </a:cubicBezTo>
                          <a:cubicBezTo>
                            <a:pt x="283646" y="61317"/>
                            <a:pt x="282884" y="60841"/>
                            <a:pt x="281932" y="60555"/>
                          </a:cubicBezTo>
                          <a:cubicBezTo>
                            <a:pt x="259548" y="54935"/>
                            <a:pt x="231830" y="51506"/>
                            <a:pt x="200969" y="50459"/>
                          </a:cubicBezTo>
                          <a:cubicBezTo>
                            <a:pt x="198874" y="47315"/>
                            <a:pt x="196016" y="44648"/>
                            <a:pt x="192683" y="42648"/>
                          </a:cubicBezTo>
                          <a:lnTo>
                            <a:pt x="197159" y="36266"/>
                          </a:lnTo>
                          <a:cubicBezTo>
                            <a:pt x="197921" y="35123"/>
                            <a:pt x="198112" y="33599"/>
                            <a:pt x="197445" y="32361"/>
                          </a:cubicBezTo>
                          <a:lnTo>
                            <a:pt x="182300" y="2072"/>
                          </a:lnTo>
                          <a:cubicBezTo>
                            <a:pt x="180872" y="-691"/>
                            <a:pt x="176966" y="-691"/>
                            <a:pt x="175538" y="2072"/>
                          </a:cubicBezTo>
                          <a:lnTo>
                            <a:pt x="160393" y="32361"/>
                          </a:lnTo>
                          <a:cubicBezTo>
                            <a:pt x="159726" y="33599"/>
                            <a:pt x="159917" y="35123"/>
                            <a:pt x="160679" y="36266"/>
                          </a:cubicBezTo>
                          <a:lnTo>
                            <a:pt x="165155" y="42648"/>
                          </a:lnTo>
                          <a:cubicBezTo>
                            <a:pt x="161917" y="44648"/>
                            <a:pt x="159059" y="47220"/>
                            <a:pt x="156869" y="50459"/>
                          </a:cubicBezTo>
                          <a:cubicBezTo>
                            <a:pt x="126008" y="51602"/>
                            <a:pt x="98290" y="55031"/>
                            <a:pt x="75906" y="60555"/>
                          </a:cubicBezTo>
                          <a:cubicBezTo>
                            <a:pt x="74954" y="60841"/>
                            <a:pt x="74192" y="61317"/>
                            <a:pt x="73334" y="61793"/>
                          </a:cubicBezTo>
                          <a:cubicBezTo>
                            <a:pt x="73239" y="61793"/>
                            <a:pt x="73049" y="61889"/>
                            <a:pt x="72953" y="61984"/>
                          </a:cubicBezTo>
                          <a:cubicBezTo>
                            <a:pt x="72287" y="62365"/>
                            <a:pt x="71620" y="62746"/>
                            <a:pt x="71048" y="63222"/>
                          </a:cubicBezTo>
                          <a:cubicBezTo>
                            <a:pt x="70191" y="63984"/>
                            <a:pt x="69334" y="64746"/>
                            <a:pt x="68667" y="65794"/>
                          </a:cubicBezTo>
                          <a:lnTo>
                            <a:pt x="35044" y="119134"/>
                          </a:lnTo>
                          <a:lnTo>
                            <a:pt x="63238" y="119134"/>
                          </a:lnTo>
                          <a:lnTo>
                            <a:pt x="78764" y="94464"/>
                          </a:lnTo>
                          <a:lnTo>
                            <a:pt x="94289" y="119134"/>
                          </a:lnTo>
                          <a:lnTo>
                            <a:pt x="122483" y="119134"/>
                          </a:lnTo>
                          <a:lnTo>
                            <a:pt x="98004" y="80272"/>
                          </a:lnTo>
                          <a:cubicBezTo>
                            <a:pt x="114578" y="77224"/>
                            <a:pt x="133437" y="75224"/>
                            <a:pt x="154106" y="74366"/>
                          </a:cubicBezTo>
                          <a:cubicBezTo>
                            <a:pt x="156392" y="80653"/>
                            <a:pt x="161060" y="85701"/>
                            <a:pt x="166870" y="88654"/>
                          </a:cubicBezTo>
                          <a:lnTo>
                            <a:pt x="166870" y="195239"/>
                          </a:lnTo>
                          <a:cubicBezTo>
                            <a:pt x="166870" y="201811"/>
                            <a:pt x="172204" y="207145"/>
                            <a:pt x="178776" y="207145"/>
                          </a:cubicBezTo>
                          <a:cubicBezTo>
                            <a:pt x="185348" y="207145"/>
                            <a:pt x="190682" y="201811"/>
                            <a:pt x="190682" y="195239"/>
                          </a:cubicBezTo>
                          <a:lnTo>
                            <a:pt x="190682" y="88654"/>
                          </a:lnTo>
                          <a:cubicBezTo>
                            <a:pt x="196588" y="85701"/>
                            <a:pt x="201160" y="80558"/>
                            <a:pt x="203446" y="74366"/>
                          </a:cubicBezTo>
                          <a:cubicBezTo>
                            <a:pt x="224115" y="75224"/>
                            <a:pt x="242975" y="77224"/>
                            <a:pt x="259548" y="80272"/>
                          </a:cubicBezTo>
                          <a:lnTo>
                            <a:pt x="235069" y="119134"/>
                          </a:lnTo>
                          <a:lnTo>
                            <a:pt x="263263" y="119134"/>
                          </a:lnTo>
                          <a:lnTo>
                            <a:pt x="278789" y="94464"/>
                          </a:lnTo>
                          <a:lnTo>
                            <a:pt x="294314" y="119134"/>
                          </a:lnTo>
                          <a:lnTo>
                            <a:pt x="322508" y="119134"/>
                          </a:lnTo>
                          <a:lnTo>
                            <a:pt x="288885" y="65794"/>
                          </a:ln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2" name="자유형: 도형 111">
            <a:extLst>
              <a:ext uri="{FF2B5EF4-FFF2-40B4-BE49-F238E27FC236}">
                <a16:creationId xmlns:a16="http://schemas.microsoft.com/office/drawing/2014/main" id="{0F57B476-3061-28C7-3F06-ED2EBA6FAD6C}"/>
              </a:ext>
            </a:extLst>
          </p:cNvPr>
          <p:cNvSpPr/>
          <p:nvPr/>
        </p:nvSpPr>
        <p:spPr>
          <a:xfrm>
            <a:off x="449321" y="1151806"/>
            <a:ext cx="8245359" cy="5061817"/>
          </a:xfrm>
          <a:custGeom>
            <a:avLst/>
            <a:gdLst>
              <a:gd name="connsiteX0" fmla="*/ 0 w 8245359"/>
              <a:gd name="connsiteY0" fmla="*/ 0 h 5061817"/>
              <a:gd name="connsiteX1" fmla="*/ 8245359 w 8245359"/>
              <a:gd name="connsiteY1" fmla="*/ 0 h 5061817"/>
              <a:gd name="connsiteX2" fmla="*/ 8245359 w 8245359"/>
              <a:gd name="connsiteY2" fmla="*/ 1138957 h 5061817"/>
              <a:gd name="connsiteX3" fmla="*/ 3834066 w 8245359"/>
              <a:gd name="connsiteY3" fmla="*/ 1138957 h 5061817"/>
              <a:gd name="connsiteX4" fmla="*/ 3777717 w 8245359"/>
              <a:gd name="connsiteY4" fmla="*/ 1144638 h 5061817"/>
              <a:gd name="connsiteX5" fmla="*/ 3438136 w 8245359"/>
              <a:gd name="connsiteY5" fmla="*/ 1561289 h 5061817"/>
              <a:gd name="connsiteX6" fmla="*/ 3777717 w 8245359"/>
              <a:gd name="connsiteY6" fmla="*/ 1977941 h 5061817"/>
              <a:gd name="connsiteX7" fmla="*/ 3830683 w 8245359"/>
              <a:gd name="connsiteY7" fmla="*/ 1983280 h 5061817"/>
              <a:gd name="connsiteX8" fmla="*/ 8245359 w 8245359"/>
              <a:gd name="connsiteY8" fmla="*/ 1983280 h 5061817"/>
              <a:gd name="connsiteX9" fmla="*/ 8245359 w 8245359"/>
              <a:gd name="connsiteY9" fmla="*/ 5061817 h 5061817"/>
              <a:gd name="connsiteX10" fmla="*/ 0 w 8245359"/>
              <a:gd name="connsiteY10" fmla="*/ 5061817 h 5061817"/>
              <a:gd name="connsiteX11" fmla="*/ 0 w 8245359"/>
              <a:gd name="connsiteY11" fmla="*/ 1983280 h 5061817"/>
              <a:gd name="connsiteX12" fmla="*/ 2709000 w 8245359"/>
              <a:gd name="connsiteY12" fmla="*/ 1983280 h 5061817"/>
              <a:gd name="connsiteX13" fmla="*/ 2709000 w 8245359"/>
              <a:gd name="connsiteY13" fmla="*/ 1138957 h 5061817"/>
              <a:gd name="connsiteX14" fmla="*/ 0 w 8245359"/>
              <a:gd name="connsiteY14" fmla="*/ 1138957 h 506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45359" h="5061817">
                <a:moveTo>
                  <a:pt x="0" y="0"/>
                </a:moveTo>
                <a:lnTo>
                  <a:pt x="8245359" y="0"/>
                </a:lnTo>
                <a:lnTo>
                  <a:pt x="8245359" y="1138957"/>
                </a:lnTo>
                <a:lnTo>
                  <a:pt x="3834066" y="1138957"/>
                </a:lnTo>
                <a:lnTo>
                  <a:pt x="3777717" y="1144638"/>
                </a:lnTo>
                <a:cubicBezTo>
                  <a:pt x="3583919" y="1184295"/>
                  <a:pt x="3438136" y="1355767"/>
                  <a:pt x="3438136" y="1561289"/>
                </a:cubicBezTo>
                <a:cubicBezTo>
                  <a:pt x="3438136" y="1766811"/>
                  <a:pt x="3583919" y="1938284"/>
                  <a:pt x="3777717" y="1977941"/>
                </a:cubicBezTo>
                <a:lnTo>
                  <a:pt x="3830683" y="1983280"/>
                </a:lnTo>
                <a:lnTo>
                  <a:pt x="8245359" y="1983280"/>
                </a:lnTo>
                <a:lnTo>
                  <a:pt x="8245359" y="5061817"/>
                </a:lnTo>
                <a:lnTo>
                  <a:pt x="0" y="5061817"/>
                </a:lnTo>
                <a:lnTo>
                  <a:pt x="0" y="1983280"/>
                </a:lnTo>
                <a:lnTo>
                  <a:pt x="2709000" y="1983280"/>
                </a:lnTo>
                <a:lnTo>
                  <a:pt x="2709000" y="1138957"/>
                </a:lnTo>
                <a:lnTo>
                  <a:pt x="0" y="1138957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842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57926E3-8B8D-A54D-77B6-F03165FB9DD4}"/>
              </a:ext>
            </a:extLst>
          </p:cNvPr>
          <p:cNvGrpSpPr/>
          <p:nvPr/>
        </p:nvGrpSpPr>
        <p:grpSpPr>
          <a:xfrm>
            <a:off x="838949" y="2488307"/>
            <a:ext cx="7887693" cy="3612877"/>
            <a:chOff x="838949" y="2488307"/>
            <a:chExt cx="7887693" cy="36128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036DCE-85C0-92C8-DEF1-126BA64C1F18}"/>
                </a:ext>
              </a:extLst>
            </p:cNvPr>
            <p:cNvSpPr txBox="1"/>
            <p:nvPr/>
          </p:nvSpPr>
          <p:spPr>
            <a:xfrm>
              <a:off x="6548161" y="3132982"/>
              <a:ext cx="2178481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F5B33D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고교학점제 시행을 위한 </a:t>
              </a:r>
            </a:p>
            <a:p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F5B33D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과목 구조 및 내용 재구조화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2D078E-717E-E033-5160-8F07CFE12242}"/>
                </a:ext>
              </a:extLst>
            </p:cNvPr>
            <p:cNvSpPr txBox="1"/>
            <p:nvPr/>
          </p:nvSpPr>
          <p:spPr>
            <a:xfrm>
              <a:off x="838949" y="4983262"/>
              <a:ext cx="1764906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F26E6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공학 도구 활용 및</a:t>
              </a:r>
            </a:p>
            <a:p>
              <a:pPr algn="r"/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F26E6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디지털 소양 교육 강화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328A0C-2150-801C-2952-391DB8C23104}"/>
                </a:ext>
              </a:extLst>
            </p:cNvPr>
            <p:cNvSpPr txBox="1"/>
            <p:nvPr/>
          </p:nvSpPr>
          <p:spPr>
            <a:xfrm>
              <a:off x="880625" y="3132982"/>
              <a:ext cx="1723229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r"/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AC099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지능정보화 사회 대비</a:t>
              </a:r>
            </a:p>
            <a:p>
              <a:pPr algn="r"/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2AC099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내용 재구조화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758116-BD98-CD4C-955A-24C2BF91B9D0}"/>
                </a:ext>
              </a:extLst>
            </p:cNvPr>
            <p:cNvSpPr txBox="1"/>
            <p:nvPr/>
          </p:nvSpPr>
          <p:spPr>
            <a:xfrm>
              <a:off x="6548161" y="4983262"/>
              <a:ext cx="1955664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7C7CE8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실생활 자료 중심의 </a:t>
              </a:r>
            </a:p>
            <a:p>
              <a:r>
                <a:rPr lang="ko-KR" altLang="en-US" sz="1500" dirty="0">
                  <a:ln>
                    <a:solidFill>
                      <a:schemeClr val="accent3">
                        <a:alpha val="0"/>
                      </a:schemeClr>
                    </a:solidFill>
                  </a:ln>
                  <a:solidFill>
                    <a:srgbClr val="7C7CE8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통계 교육 내용 재구조화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6DE0379E-CB8B-F010-6E9E-31ABAF5B0CF7}"/>
                </a:ext>
              </a:extLst>
            </p:cNvPr>
            <p:cNvGrpSpPr/>
            <p:nvPr/>
          </p:nvGrpSpPr>
          <p:grpSpPr>
            <a:xfrm>
              <a:off x="4153139" y="3870926"/>
              <a:ext cx="2230119" cy="2230118"/>
              <a:chOff x="4153139" y="3870926"/>
              <a:chExt cx="2230119" cy="2230118"/>
            </a:xfrm>
          </p:grpSpPr>
          <p:sp>
            <p:nvSpPr>
              <p:cNvPr id="49" name="원호 48">
                <a:extLst>
                  <a:ext uri="{FF2B5EF4-FFF2-40B4-BE49-F238E27FC236}">
                    <a16:creationId xmlns:a16="http://schemas.microsoft.com/office/drawing/2014/main" id="{852EE519-CCF6-B8B4-3F21-E0F0F6F6EB7E}"/>
                  </a:ext>
                </a:extLst>
              </p:cNvPr>
              <p:cNvSpPr/>
              <p:nvPr/>
            </p:nvSpPr>
            <p:spPr>
              <a:xfrm flipV="1">
                <a:off x="4153139" y="3870926"/>
                <a:ext cx="2230119" cy="2230118"/>
              </a:xfrm>
              <a:prstGeom prst="arc">
                <a:avLst/>
              </a:prstGeom>
              <a:noFill/>
              <a:ln w="88900" cap="rnd">
                <a:solidFill>
                  <a:srgbClr val="7C7CE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E589DA60-4185-7C76-DDA3-7D1B8C19DDE4}"/>
                  </a:ext>
                </a:extLst>
              </p:cNvPr>
              <p:cNvSpPr/>
              <p:nvPr/>
            </p:nvSpPr>
            <p:spPr>
              <a:xfrm>
                <a:off x="4575783" y="4293085"/>
                <a:ext cx="1587627" cy="1587318"/>
              </a:xfrm>
              <a:custGeom>
                <a:avLst/>
                <a:gdLst>
                  <a:gd name="connsiteX0" fmla="*/ 26575 w 180867"/>
                  <a:gd name="connsiteY0" fmla="*/ 154400 h 180832"/>
                  <a:gd name="connsiteX1" fmla="*/ 154400 w 180867"/>
                  <a:gd name="connsiteY1" fmla="*/ 154400 h 180832"/>
                  <a:gd name="connsiteX2" fmla="*/ 154400 w 180867"/>
                  <a:gd name="connsiteY2" fmla="*/ 26575 h 180832"/>
                  <a:gd name="connsiteX3" fmla="*/ 88106 w 180867"/>
                  <a:gd name="connsiteY3" fmla="*/ 191 h 180832"/>
                  <a:gd name="connsiteX4" fmla="*/ 45244 w 180867"/>
                  <a:gd name="connsiteY4" fmla="*/ 191 h 180832"/>
                  <a:gd name="connsiteX5" fmla="*/ 0 w 180867"/>
                  <a:gd name="connsiteY5" fmla="*/ 0 h 180832"/>
                  <a:gd name="connsiteX6" fmla="*/ 0 w 180867"/>
                  <a:gd name="connsiteY6" fmla="*/ 45244 h 180832"/>
                  <a:gd name="connsiteX7" fmla="*/ 191 w 180867"/>
                  <a:gd name="connsiteY7" fmla="*/ 88106 h 180832"/>
                  <a:gd name="connsiteX8" fmla="*/ 26575 w 180867"/>
                  <a:gd name="connsiteY8" fmla="*/ 154400 h 18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867" h="180832">
                    <a:moveTo>
                      <a:pt x="26575" y="154400"/>
                    </a:moveTo>
                    <a:cubicBezTo>
                      <a:pt x="61817" y="189643"/>
                      <a:pt x="119063" y="189643"/>
                      <a:pt x="154400" y="154400"/>
                    </a:cubicBezTo>
                    <a:cubicBezTo>
                      <a:pt x="189738" y="119158"/>
                      <a:pt x="189643" y="61913"/>
                      <a:pt x="154400" y="26575"/>
                    </a:cubicBezTo>
                    <a:cubicBezTo>
                      <a:pt x="136112" y="8287"/>
                      <a:pt x="112014" y="-476"/>
                      <a:pt x="88106" y="191"/>
                    </a:cubicBezTo>
                    <a:lnTo>
                      <a:pt x="45244" y="191"/>
                    </a:lnTo>
                    <a:cubicBezTo>
                      <a:pt x="45244" y="191"/>
                      <a:pt x="0" y="0"/>
                      <a:pt x="0" y="0"/>
                    </a:cubicBezTo>
                    <a:lnTo>
                      <a:pt x="0" y="45244"/>
                    </a:lnTo>
                    <a:cubicBezTo>
                      <a:pt x="0" y="45244"/>
                      <a:pt x="191" y="88106"/>
                      <a:pt x="191" y="88106"/>
                    </a:cubicBezTo>
                    <a:cubicBezTo>
                      <a:pt x="-476" y="112014"/>
                      <a:pt x="8382" y="136112"/>
                      <a:pt x="26575" y="154400"/>
                    </a:cubicBezTo>
                    <a:close/>
                  </a:path>
                </a:pathLst>
              </a:custGeom>
              <a:solidFill>
                <a:srgbClr val="7C7CE8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46B878EE-DE2D-85EC-8317-5CE82FFBE15C}"/>
                  </a:ext>
                </a:extLst>
              </p:cNvPr>
              <p:cNvSpPr/>
              <p:nvPr/>
            </p:nvSpPr>
            <p:spPr>
              <a:xfrm>
                <a:off x="4978573" y="4714462"/>
                <a:ext cx="792309" cy="725053"/>
              </a:xfrm>
              <a:custGeom>
                <a:avLst/>
                <a:gdLst>
                  <a:gd name="connsiteX0" fmla="*/ 720281 w 720281"/>
                  <a:gd name="connsiteY0" fmla="*/ 601227 h 659139"/>
                  <a:gd name="connsiteX1" fmla="*/ 720281 w 720281"/>
                  <a:gd name="connsiteY1" fmla="*/ 601323 h 659139"/>
                  <a:gd name="connsiteX2" fmla="*/ 720272 w 720281"/>
                  <a:gd name="connsiteY2" fmla="*/ 601270 h 659139"/>
                  <a:gd name="connsiteX3" fmla="*/ 252223 w 720281"/>
                  <a:gd name="connsiteY3" fmla="*/ 530362 h 659139"/>
                  <a:gd name="connsiteX4" fmla="*/ 354045 w 720281"/>
                  <a:gd name="connsiteY4" fmla="*/ 530362 h 659139"/>
                  <a:gd name="connsiteX5" fmla="*/ 364999 w 720281"/>
                  <a:gd name="connsiteY5" fmla="*/ 541316 h 659139"/>
                  <a:gd name="connsiteX6" fmla="*/ 354045 w 720281"/>
                  <a:gd name="connsiteY6" fmla="*/ 552270 h 659139"/>
                  <a:gd name="connsiteX7" fmla="*/ 252223 w 720281"/>
                  <a:gd name="connsiteY7" fmla="*/ 552270 h 659139"/>
                  <a:gd name="connsiteX8" fmla="*/ 241269 w 720281"/>
                  <a:gd name="connsiteY8" fmla="*/ 541316 h 659139"/>
                  <a:gd name="connsiteX9" fmla="*/ 252223 w 720281"/>
                  <a:gd name="connsiteY9" fmla="*/ 530362 h 659139"/>
                  <a:gd name="connsiteX10" fmla="*/ 56865 w 720281"/>
                  <a:gd name="connsiteY10" fmla="*/ 530362 h 659139"/>
                  <a:gd name="connsiteX11" fmla="*/ 158687 w 720281"/>
                  <a:gd name="connsiteY11" fmla="*/ 530362 h 659139"/>
                  <a:gd name="connsiteX12" fmla="*/ 169641 w 720281"/>
                  <a:gd name="connsiteY12" fmla="*/ 541316 h 659139"/>
                  <a:gd name="connsiteX13" fmla="*/ 158687 w 720281"/>
                  <a:gd name="connsiteY13" fmla="*/ 552270 h 659139"/>
                  <a:gd name="connsiteX14" fmla="*/ 56865 w 720281"/>
                  <a:gd name="connsiteY14" fmla="*/ 552270 h 659139"/>
                  <a:gd name="connsiteX15" fmla="*/ 45911 w 720281"/>
                  <a:gd name="connsiteY15" fmla="*/ 541316 h 659139"/>
                  <a:gd name="connsiteX16" fmla="*/ 56865 w 720281"/>
                  <a:gd name="connsiteY16" fmla="*/ 530362 h 659139"/>
                  <a:gd name="connsiteX17" fmla="*/ 646939 w 720281"/>
                  <a:gd name="connsiteY17" fmla="*/ 518360 h 659139"/>
                  <a:gd name="connsiteX18" fmla="*/ 659607 w 720281"/>
                  <a:gd name="connsiteY18" fmla="*/ 527218 h 659139"/>
                  <a:gd name="connsiteX19" fmla="*/ 650749 w 720281"/>
                  <a:gd name="connsiteY19" fmla="*/ 539886 h 659139"/>
                  <a:gd name="connsiteX20" fmla="*/ 550546 w 720281"/>
                  <a:gd name="connsiteY20" fmla="*/ 557793 h 659139"/>
                  <a:gd name="connsiteX21" fmla="*/ 548641 w 720281"/>
                  <a:gd name="connsiteY21" fmla="*/ 557984 h 659139"/>
                  <a:gd name="connsiteX22" fmla="*/ 537878 w 720281"/>
                  <a:gd name="connsiteY22" fmla="*/ 548935 h 659139"/>
                  <a:gd name="connsiteX23" fmla="*/ 546736 w 720281"/>
                  <a:gd name="connsiteY23" fmla="*/ 536267 h 659139"/>
                  <a:gd name="connsiteX24" fmla="*/ 252223 w 720281"/>
                  <a:gd name="connsiteY24" fmla="*/ 498643 h 659139"/>
                  <a:gd name="connsiteX25" fmla="*/ 354045 w 720281"/>
                  <a:gd name="connsiteY25" fmla="*/ 498643 h 659139"/>
                  <a:gd name="connsiteX26" fmla="*/ 364999 w 720281"/>
                  <a:gd name="connsiteY26" fmla="*/ 509597 h 659139"/>
                  <a:gd name="connsiteX27" fmla="*/ 354045 w 720281"/>
                  <a:gd name="connsiteY27" fmla="*/ 520551 h 659139"/>
                  <a:gd name="connsiteX28" fmla="*/ 252223 w 720281"/>
                  <a:gd name="connsiteY28" fmla="*/ 520551 h 659139"/>
                  <a:gd name="connsiteX29" fmla="*/ 241269 w 720281"/>
                  <a:gd name="connsiteY29" fmla="*/ 509597 h 659139"/>
                  <a:gd name="connsiteX30" fmla="*/ 252223 w 720281"/>
                  <a:gd name="connsiteY30" fmla="*/ 498643 h 659139"/>
                  <a:gd name="connsiteX31" fmla="*/ 56865 w 720281"/>
                  <a:gd name="connsiteY31" fmla="*/ 498643 h 659139"/>
                  <a:gd name="connsiteX32" fmla="*/ 158687 w 720281"/>
                  <a:gd name="connsiteY32" fmla="*/ 498643 h 659139"/>
                  <a:gd name="connsiteX33" fmla="*/ 169641 w 720281"/>
                  <a:gd name="connsiteY33" fmla="*/ 509597 h 659139"/>
                  <a:gd name="connsiteX34" fmla="*/ 158687 w 720281"/>
                  <a:gd name="connsiteY34" fmla="*/ 520551 h 659139"/>
                  <a:gd name="connsiteX35" fmla="*/ 56865 w 720281"/>
                  <a:gd name="connsiteY35" fmla="*/ 520551 h 659139"/>
                  <a:gd name="connsiteX36" fmla="*/ 45911 w 720281"/>
                  <a:gd name="connsiteY36" fmla="*/ 509597 h 659139"/>
                  <a:gd name="connsiteX37" fmla="*/ 56865 w 720281"/>
                  <a:gd name="connsiteY37" fmla="*/ 498643 h 659139"/>
                  <a:gd name="connsiteX38" fmla="*/ 642080 w 720281"/>
                  <a:gd name="connsiteY38" fmla="*/ 487118 h 659139"/>
                  <a:gd name="connsiteX39" fmla="*/ 654748 w 720281"/>
                  <a:gd name="connsiteY39" fmla="*/ 495976 h 659139"/>
                  <a:gd name="connsiteX40" fmla="*/ 645890 w 720281"/>
                  <a:gd name="connsiteY40" fmla="*/ 508644 h 659139"/>
                  <a:gd name="connsiteX41" fmla="*/ 545592 w 720281"/>
                  <a:gd name="connsiteY41" fmla="*/ 526551 h 659139"/>
                  <a:gd name="connsiteX42" fmla="*/ 543687 w 720281"/>
                  <a:gd name="connsiteY42" fmla="*/ 526742 h 659139"/>
                  <a:gd name="connsiteX43" fmla="*/ 532924 w 720281"/>
                  <a:gd name="connsiteY43" fmla="*/ 517693 h 659139"/>
                  <a:gd name="connsiteX44" fmla="*/ 541782 w 720281"/>
                  <a:gd name="connsiteY44" fmla="*/ 505025 h 659139"/>
                  <a:gd name="connsiteX45" fmla="*/ 303182 w 720281"/>
                  <a:gd name="connsiteY45" fmla="*/ 373961 h 659139"/>
                  <a:gd name="connsiteX46" fmla="*/ 263272 w 720281"/>
                  <a:gd name="connsiteY46" fmla="*/ 413870 h 659139"/>
                  <a:gd name="connsiteX47" fmla="*/ 303182 w 720281"/>
                  <a:gd name="connsiteY47" fmla="*/ 453780 h 659139"/>
                  <a:gd name="connsiteX48" fmla="*/ 343186 w 720281"/>
                  <a:gd name="connsiteY48" fmla="*/ 413870 h 659139"/>
                  <a:gd name="connsiteX49" fmla="*/ 303182 w 720281"/>
                  <a:gd name="connsiteY49" fmla="*/ 373961 h 659139"/>
                  <a:gd name="connsiteX50" fmla="*/ 107729 w 720281"/>
                  <a:gd name="connsiteY50" fmla="*/ 373961 h 659139"/>
                  <a:gd name="connsiteX51" fmla="*/ 67723 w 720281"/>
                  <a:gd name="connsiteY51" fmla="*/ 413870 h 659139"/>
                  <a:gd name="connsiteX52" fmla="*/ 107729 w 720281"/>
                  <a:gd name="connsiteY52" fmla="*/ 453780 h 659139"/>
                  <a:gd name="connsiteX53" fmla="*/ 147638 w 720281"/>
                  <a:gd name="connsiteY53" fmla="*/ 413870 h 659139"/>
                  <a:gd name="connsiteX54" fmla="*/ 107729 w 720281"/>
                  <a:gd name="connsiteY54" fmla="*/ 373961 h 659139"/>
                  <a:gd name="connsiteX55" fmla="*/ 577120 w 720281"/>
                  <a:gd name="connsiteY55" fmla="*/ 372437 h 659139"/>
                  <a:gd name="connsiteX56" fmla="*/ 569976 w 720281"/>
                  <a:gd name="connsiteY56" fmla="*/ 373104 h 659139"/>
                  <a:gd name="connsiteX57" fmla="*/ 544259 w 720281"/>
                  <a:gd name="connsiteY57" fmla="*/ 389582 h 659139"/>
                  <a:gd name="connsiteX58" fmla="*/ 537687 w 720281"/>
                  <a:gd name="connsiteY58" fmla="*/ 419491 h 659139"/>
                  <a:gd name="connsiteX59" fmla="*/ 554165 w 720281"/>
                  <a:gd name="connsiteY59" fmla="*/ 445303 h 659139"/>
                  <a:gd name="connsiteX60" fmla="*/ 583978 w 720281"/>
                  <a:gd name="connsiteY60" fmla="*/ 451876 h 659139"/>
                  <a:gd name="connsiteX61" fmla="*/ 609791 w 720281"/>
                  <a:gd name="connsiteY61" fmla="*/ 435398 h 659139"/>
                  <a:gd name="connsiteX62" fmla="*/ 609696 w 720281"/>
                  <a:gd name="connsiteY62" fmla="*/ 435302 h 659139"/>
                  <a:gd name="connsiteX63" fmla="*/ 616268 w 720281"/>
                  <a:gd name="connsiteY63" fmla="*/ 405394 h 659139"/>
                  <a:gd name="connsiteX64" fmla="*/ 599790 w 720281"/>
                  <a:gd name="connsiteY64" fmla="*/ 379581 h 659139"/>
                  <a:gd name="connsiteX65" fmla="*/ 577120 w 720281"/>
                  <a:gd name="connsiteY65" fmla="*/ 372437 h 659139"/>
                  <a:gd name="connsiteX66" fmla="*/ 303182 w 720281"/>
                  <a:gd name="connsiteY66" fmla="*/ 351958 h 659139"/>
                  <a:gd name="connsiteX67" fmla="*/ 365094 w 720281"/>
                  <a:gd name="connsiteY67" fmla="*/ 413870 h 659139"/>
                  <a:gd name="connsiteX68" fmla="*/ 303182 w 720281"/>
                  <a:gd name="connsiteY68" fmla="*/ 475783 h 659139"/>
                  <a:gd name="connsiteX69" fmla="*/ 241269 w 720281"/>
                  <a:gd name="connsiteY69" fmla="*/ 413870 h 659139"/>
                  <a:gd name="connsiteX70" fmla="*/ 303182 w 720281"/>
                  <a:gd name="connsiteY70" fmla="*/ 351958 h 659139"/>
                  <a:gd name="connsiteX71" fmla="*/ 107729 w 720281"/>
                  <a:gd name="connsiteY71" fmla="*/ 351958 h 659139"/>
                  <a:gd name="connsiteX72" fmla="*/ 169546 w 720281"/>
                  <a:gd name="connsiteY72" fmla="*/ 413870 h 659139"/>
                  <a:gd name="connsiteX73" fmla="*/ 107729 w 720281"/>
                  <a:gd name="connsiteY73" fmla="*/ 475783 h 659139"/>
                  <a:gd name="connsiteX74" fmla="*/ 45816 w 720281"/>
                  <a:gd name="connsiteY74" fmla="*/ 413870 h 659139"/>
                  <a:gd name="connsiteX75" fmla="*/ 107729 w 720281"/>
                  <a:gd name="connsiteY75" fmla="*/ 351958 h 659139"/>
                  <a:gd name="connsiteX76" fmla="*/ 566166 w 720281"/>
                  <a:gd name="connsiteY76" fmla="*/ 351673 h 659139"/>
                  <a:gd name="connsiteX77" fmla="*/ 612363 w 720281"/>
                  <a:gd name="connsiteY77" fmla="*/ 361769 h 659139"/>
                  <a:gd name="connsiteX78" fmla="*/ 637890 w 720281"/>
                  <a:gd name="connsiteY78" fmla="*/ 401679 h 659139"/>
                  <a:gd name="connsiteX79" fmla="*/ 627698 w 720281"/>
                  <a:gd name="connsiteY79" fmla="*/ 447970 h 659139"/>
                  <a:gd name="connsiteX80" fmla="*/ 587788 w 720281"/>
                  <a:gd name="connsiteY80" fmla="*/ 473498 h 659139"/>
                  <a:gd name="connsiteX81" fmla="*/ 576739 w 720281"/>
                  <a:gd name="connsiteY81" fmla="*/ 474450 h 659139"/>
                  <a:gd name="connsiteX82" fmla="*/ 541592 w 720281"/>
                  <a:gd name="connsiteY82" fmla="*/ 463306 h 659139"/>
                  <a:gd name="connsiteX83" fmla="*/ 516065 w 720281"/>
                  <a:gd name="connsiteY83" fmla="*/ 423396 h 659139"/>
                  <a:gd name="connsiteX84" fmla="*/ 526257 w 720281"/>
                  <a:gd name="connsiteY84" fmla="*/ 377105 h 659139"/>
                  <a:gd name="connsiteX85" fmla="*/ 566166 w 720281"/>
                  <a:gd name="connsiteY85" fmla="*/ 351673 h 659139"/>
                  <a:gd name="connsiteX86" fmla="*/ 217170 w 720281"/>
                  <a:gd name="connsiteY86" fmla="*/ 132216 h 659139"/>
                  <a:gd name="connsiteX87" fmla="*/ 217170 w 720281"/>
                  <a:gd name="connsiteY87" fmla="*/ 624945 h 659139"/>
                  <a:gd name="connsiteX88" fmla="*/ 219361 w 720281"/>
                  <a:gd name="connsiteY88" fmla="*/ 627135 h 659139"/>
                  <a:gd name="connsiteX89" fmla="*/ 386810 w 720281"/>
                  <a:gd name="connsiteY89" fmla="*/ 627135 h 659139"/>
                  <a:gd name="connsiteX90" fmla="*/ 389096 w 720281"/>
                  <a:gd name="connsiteY90" fmla="*/ 624945 h 659139"/>
                  <a:gd name="connsiteX91" fmla="*/ 389096 w 720281"/>
                  <a:gd name="connsiteY91" fmla="*/ 132216 h 659139"/>
                  <a:gd name="connsiteX92" fmla="*/ 383096 w 720281"/>
                  <a:gd name="connsiteY92" fmla="*/ 134217 h 659139"/>
                  <a:gd name="connsiteX93" fmla="*/ 223076 w 720281"/>
                  <a:gd name="connsiteY93" fmla="*/ 134217 h 659139"/>
                  <a:gd name="connsiteX94" fmla="*/ 217170 w 720281"/>
                  <a:gd name="connsiteY94" fmla="*/ 132216 h 659139"/>
                  <a:gd name="connsiteX95" fmla="*/ 21812 w 720281"/>
                  <a:gd name="connsiteY95" fmla="*/ 132216 h 659139"/>
                  <a:gd name="connsiteX96" fmla="*/ 21812 w 720281"/>
                  <a:gd name="connsiteY96" fmla="*/ 624945 h 659139"/>
                  <a:gd name="connsiteX97" fmla="*/ 24003 w 720281"/>
                  <a:gd name="connsiteY97" fmla="*/ 627135 h 659139"/>
                  <a:gd name="connsiteX98" fmla="*/ 191262 w 720281"/>
                  <a:gd name="connsiteY98" fmla="*/ 627135 h 659139"/>
                  <a:gd name="connsiteX99" fmla="*/ 193548 w 720281"/>
                  <a:gd name="connsiteY99" fmla="*/ 624945 h 659139"/>
                  <a:gd name="connsiteX100" fmla="*/ 193548 w 720281"/>
                  <a:gd name="connsiteY100" fmla="*/ 132216 h 659139"/>
                  <a:gd name="connsiteX101" fmla="*/ 187643 w 720281"/>
                  <a:gd name="connsiteY101" fmla="*/ 134217 h 659139"/>
                  <a:gd name="connsiteX102" fmla="*/ 27718 w 720281"/>
                  <a:gd name="connsiteY102" fmla="*/ 134217 h 659139"/>
                  <a:gd name="connsiteX103" fmla="*/ 21812 w 720281"/>
                  <a:gd name="connsiteY103" fmla="*/ 132216 h 659139"/>
                  <a:gd name="connsiteX104" fmla="*/ 611981 w 720281"/>
                  <a:gd name="connsiteY104" fmla="*/ 119739 h 659139"/>
                  <a:gd name="connsiteX105" fmla="*/ 605885 w 720281"/>
                  <a:gd name="connsiteY105" fmla="*/ 123358 h 659139"/>
                  <a:gd name="connsiteX106" fmla="*/ 448342 w 720281"/>
                  <a:gd name="connsiteY106" fmla="*/ 151457 h 659139"/>
                  <a:gd name="connsiteX107" fmla="*/ 446437 w 720281"/>
                  <a:gd name="connsiteY107" fmla="*/ 151647 h 659139"/>
                  <a:gd name="connsiteX108" fmla="*/ 442913 w 720281"/>
                  <a:gd name="connsiteY108" fmla="*/ 150981 h 659139"/>
                  <a:gd name="connsiteX109" fmla="*/ 529495 w 720281"/>
                  <a:gd name="connsiteY109" fmla="*/ 635517 h 659139"/>
                  <a:gd name="connsiteX110" fmla="*/ 530447 w 720281"/>
                  <a:gd name="connsiteY110" fmla="*/ 636946 h 659139"/>
                  <a:gd name="connsiteX111" fmla="*/ 532067 w 720281"/>
                  <a:gd name="connsiteY111" fmla="*/ 637327 h 659139"/>
                  <a:gd name="connsiteX112" fmla="*/ 696849 w 720281"/>
                  <a:gd name="connsiteY112" fmla="*/ 607895 h 659139"/>
                  <a:gd name="connsiteX113" fmla="*/ 698278 w 720281"/>
                  <a:gd name="connsiteY113" fmla="*/ 606942 h 659139"/>
                  <a:gd name="connsiteX114" fmla="*/ 698278 w 720281"/>
                  <a:gd name="connsiteY114" fmla="*/ 607038 h 659139"/>
                  <a:gd name="connsiteX115" fmla="*/ 698659 w 720281"/>
                  <a:gd name="connsiteY115" fmla="*/ 605323 h 659139"/>
                  <a:gd name="connsiteX116" fmla="*/ 217170 w 720281"/>
                  <a:gd name="connsiteY116" fmla="*/ 92878 h 659139"/>
                  <a:gd name="connsiteX117" fmla="*/ 217170 w 720281"/>
                  <a:gd name="connsiteY117" fmla="*/ 92973 h 659139"/>
                  <a:gd name="connsiteX118" fmla="*/ 217170 w 720281"/>
                  <a:gd name="connsiteY118" fmla="*/ 114309 h 659139"/>
                  <a:gd name="connsiteX119" fmla="*/ 223076 w 720281"/>
                  <a:gd name="connsiteY119" fmla="*/ 112309 h 659139"/>
                  <a:gd name="connsiteX120" fmla="*/ 383096 w 720281"/>
                  <a:gd name="connsiteY120" fmla="*/ 112309 h 659139"/>
                  <a:gd name="connsiteX121" fmla="*/ 389096 w 720281"/>
                  <a:gd name="connsiteY121" fmla="*/ 114309 h 659139"/>
                  <a:gd name="connsiteX122" fmla="*/ 389096 w 720281"/>
                  <a:gd name="connsiteY122" fmla="*/ 92878 h 659139"/>
                  <a:gd name="connsiteX123" fmla="*/ 383096 w 720281"/>
                  <a:gd name="connsiteY123" fmla="*/ 94878 h 659139"/>
                  <a:gd name="connsiteX124" fmla="*/ 223076 w 720281"/>
                  <a:gd name="connsiteY124" fmla="*/ 94878 h 659139"/>
                  <a:gd name="connsiteX125" fmla="*/ 217170 w 720281"/>
                  <a:gd name="connsiteY125" fmla="*/ 92878 h 659139"/>
                  <a:gd name="connsiteX126" fmla="*/ 21812 w 720281"/>
                  <a:gd name="connsiteY126" fmla="*/ 92878 h 659139"/>
                  <a:gd name="connsiteX127" fmla="*/ 21812 w 720281"/>
                  <a:gd name="connsiteY127" fmla="*/ 114214 h 659139"/>
                  <a:gd name="connsiteX128" fmla="*/ 27718 w 720281"/>
                  <a:gd name="connsiteY128" fmla="*/ 112214 h 659139"/>
                  <a:gd name="connsiteX129" fmla="*/ 187643 w 720281"/>
                  <a:gd name="connsiteY129" fmla="*/ 112214 h 659139"/>
                  <a:gd name="connsiteX130" fmla="*/ 193548 w 720281"/>
                  <a:gd name="connsiteY130" fmla="*/ 114214 h 659139"/>
                  <a:gd name="connsiteX131" fmla="*/ 193548 w 720281"/>
                  <a:gd name="connsiteY131" fmla="*/ 92878 h 659139"/>
                  <a:gd name="connsiteX132" fmla="*/ 187643 w 720281"/>
                  <a:gd name="connsiteY132" fmla="*/ 94878 h 659139"/>
                  <a:gd name="connsiteX133" fmla="*/ 27718 w 720281"/>
                  <a:gd name="connsiteY133" fmla="*/ 94878 h 659139"/>
                  <a:gd name="connsiteX134" fmla="*/ 21812 w 720281"/>
                  <a:gd name="connsiteY134" fmla="*/ 92878 h 659139"/>
                  <a:gd name="connsiteX135" fmla="*/ 605219 w 720281"/>
                  <a:gd name="connsiteY135" fmla="*/ 82020 h 659139"/>
                  <a:gd name="connsiteX136" fmla="*/ 600265 w 720281"/>
                  <a:gd name="connsiteY136" fmla="*/ 84496 h 659139"/>
                  <a:gd name="connsiteX137" fmla="*/ 442817 w 720281"/>
                  <a:gd name="connsiteY137" fmla="*/ 112595 h 659139"/>
                  <a:gd name="connsiteX138" fmla="*/ 440912 w 720281"/>
                  <a:gd name="connsiteY138" fmla="*/ 112785 h 659139"/>
                  <a:gd name="connsiteX139" fmla="*/ 435864 w 720281"/>
                  <a:gd name="connsiteY139" fmla="*/ 111357 h 659139"/>
                  <a:gd name="connsiteX140" fmla="*/ 435769 w 720281"/>
                  <a:gd name="connsiteY140" fmla="*/ 111357 h 659139"/>
                  <a:gd name="connsiteX141" fmla="*/ 439484 w 720281"/>
                  <a:gd name="connsiteY141" fmla="*/ 132216 h 659139"/>
                  <a:gd name="connsiteX142" fmla="*/ 444436 w 720281"/>
                  <a:gd name="connsiteY142" fmla="*/ 129740 h 659139"/>
                  <a:gd name="connsiteX143" fmla="*/ 601980 w 720281"/>
                  <a:gd name="connsiteY143" fmla="*/ 101641 h 659139"/>
                  <a:gd name="connsiteX144" fmla="*/ 608933 w 720281"/>
                  <a:gd name="connsiteY144" fmla="*/ 102879 h 659139"/>
                  <a:gd name="connsiteX145" fmla="*/ 219361 w 720281"/>
                  <a:gd name="connsiteY145" fmla="*/ 32109 h 659139"/>
                  <a:gd name="connsiteX146" fmla="*/ 217170 w 720281"/>
                  <a:gd name="connsiteY146" fmla="*/ 34299 h 659139"/>
                  <a:gd name="connsiteX147" fmla="*/ 217170 w 720281"/>
                  <a:gd name="connsiteY147" fmla="*/ 74971 h 659139"/>
                  <a:gd name="connsiteX148" fmla="*/ 223076 w 720281"/>
                  <a:gd name="connsiteY148" fmla="*/ 72971 h 659139"/>
                  <a:gd name="connsiteX149" fmla="*/ 383096 w 720281"/>
                  <a:gd name="connsiteY149" fmla="*/ 72971 h 659139"/>
                  <a:gd name="connsiteX150" fmla="*/ 389096 w 720281"/>
                  <a:gd name="connsiteY150" fmla="*/ 74971 h 659139"/>
                  <a:gd name="connsiteX151" fmla="*/ 389096 w 720281"/>
                  <a:gd name="connsiteY151" fmla="*/ 34299 h 659139"/>
                  <a:gd name="connsiteX152" fmla="*/ 386810 w 720281"/>
                  <a:gd name="connsiteY152" fmla="*/ 32109 h 659139"/>
                  <a:gd name="connsiteX153" fmla="*/ 24098 w 720281"/>
                  <a:gd name="connsiteY153" fmla="*/ 32109 h 659139"/>
                  <a:gd name="connsiteX154" fmla="*/ 21908 w 720281"/>
                  <a:gd name="connsiteY154" fmla="*/ 34299 h 659139"/>
                  <a:gd name="connsiteX155" fmla="*/ 21908 w 720281"/>
                  <a:gd name="connsiteY155" fmla="*/ 74971 h 659139"/>
                  <a:gd name="connsiteX156" fmla="*/ 27813 w 720281"/>
                  <a:gd name="connsiteY156" fmla="*/ 72971 h 659139"/>
                  <a:gd name="connsiteX157" fmla="*/ 187738 w 720281"/>
                  <a:gd name="connsiteY157" fmla="*/ 72971 h 659139"/>
                  <a:gd name="connsiteX158" fmla="*/ 193643 w 720281"/>
                  <a:gd name="connsiteY158" fmla="*/ 74971 h 659139"/>
                  <a:gd name="connsiteX159" fmla="*/ 193643 w 720281"/>
                  <a:gd name="connsiteY159" fmla="*/ 34299 h 659139"/>
                  <a:gd name="connsiteX160" fmla="*/ 191357 w 720281"/>
                  <a:gd name="connsiteY160" fmla="*/ 32109 h 659139"/>
                  <a:gd name="connsiteX161" fmla="*/ 592265 w 720281"/>
                  <a:gd name="connsiteY161" fmla="*/ 22107 h 659139"/>
                  <a:gd name="connsiteX162" fmla="*/ 427482 w 720281"/>
                  <a:gd name="connsiteY162" fmla="*/ 51540 h 659139"/>
                  <a:gd name="connsiteX163" fmla="*/ 427387 w 720281"/>
                  <a:gd name="connsiteY163" fmla="*/ 51730 h 659139"/>
                  <a:gd name="connsiteX164" fmla="*/ 425577 w 720281"/>
                  <a:gd name="connsiteY164" fmla="*/ 54302 h 659139"/>
                  <a:gd name="connsiteX165" fmla="*/ 432816 w 720281"/>
                  <a:gd name="connsiteY165" fmla="*/ 94783 h 659139"/>
                  <a:gd name="connsiteX166" fmla="*/ 438912 w 720281"/>
                  <a:gd name="connsiteY166" fmla="*/ 91164 h 659139"/>
                  <a:gd name="connsiteX167" fmla="*/ 596360 w 720281"/>
                  <a:gd name="connsiteY167" fmla="*/ 63065 h 659139"/>
                  <a:gd name="connsiteX168" fmla="*/ 601885 w 720281"/>
                  <a:gd name="connsiteY168" fmla="*/ 63636 h 659139"/>
                  <a:gd name="connsiteX169" fmla="*/ 594836 w 720281"/>
                  <a:gd name="connsiteY169" fmla="*/ 24012 h 659139"/>
                  <a:gd name="connsiteX170" fmla="*/ 592646 w 720281"/>
                  <a:gd name="connsiteY170" fmla="*/ 22107 h 659139"/>
                  <a:gd name="connsiteX171" fmla="*/ 592265 w 720281"/>
                  <a:gd name="connsiteY171" fmla="*/ 22107 h 659139"/>
                  <a:gd name="connsiteX172" fmla="*/ 588550 w 720281"/>
                  <a:gd name="connsiteY172" fmla="*/ 390 h 659139"/>
                  <a:gd name="connsiteX173" fmla="*/ 616553 w 720281"/>
                  <a:gd name="connsiteY173" fmla="*/ 19917 h 659139"/>
                  <a:gd name="connsiteX174" fmla="*/ 720272 w 720281"/>
                  <a:gd name="connsiteY174" fmla="*/ 601270 h 659139"/>
                  <a:gd name="connsiteX175" fmla="*/ 716280 w 720281"/>
                  <a:gd name="connsiteY175" fmla="*/ 619325 h 659139"/>
                  <a:gd name="connsiteX176" fmla="*/ 700754 w 720281"/>
                  <a:gd name="connsiteY176" fmla="*/ 629326 h 659139"/>
                  <a:gd name="connsiteX177" fmla="*/ 535972 w 720281"/>
                  <a:gd name="connsiteY177" fmla="*/ 658758 h 659139"/>
                  <a:gd name="connsiteX178" fmla="*/ 531686 w 720281"/>
                  <a:gd name="connsiteY178" fmla="*/ 659139 h 659139"/>
                  <a:gd name="connsiteX179" fmla="*/ 517969 w 720281"/>
                  <a:gd name="connsiteY179" fmla="*/ 654758 h 659139"/>
                  <a:gd name="connsiteX180" fmla="*/ 508064 w 720281"/>
                  <a:gd name="connsiteY180" fmla="*/ 639232 h 659139"/>
                  <a:gd name="connsiteX181" fmla="*/ 411099 w 720281"/>
                  <a:gd name="connsiteY181" fmla="*/ 96307 h 659139"/>
                  <a:gd name="connsiteX182" fmla="*/ 411099 w 720281"/>
                  <a:gd name="connsiteY182" fmla="*/ 624849 h 659139"/>
                  <a:gd name="connsiteX183" fmla="*/ 386906 w 720281"/>
                  <a:gd name="connsiteY183" fmla="*/ 649043 h 659139"/>
                  <a:gd name="connsiteX184" fmla="*/ 219456 w 720281"/>
                  <a:gd name="connsiteY184" fmla="*/ 649043 h 659139"/>
                  <a:gd name="connsiteX185" fmla="*/ 205454 w 720281"/>
                  <a:gd name="connsiteY185" fmla="*/ 644471 h 659139"/>
                  <a:gd name="connsiteX186" fmla="*/ 191452 w 720281"/>
                  <a:gd name="connsiteY186" fmla="*/ 649043 h 659139"/>
                  <a:gd name="connsiteX187" fmla="*/ 24098 w 720281"/>
                  <a:gd name="connsiteY187" fmla="*/ 649043 h 659139"/>
                  <a:gd name="connsiteX188" fmla="*/ 0 w 720281"/>
                  <a:gd name="connsiteY188" fmla="*/ 624849 h 659139"/>
                  <a:gd name="connsiteX189" fmla="*/ 0 w 720281"/>
                  <a:gd name="connsiteY189" fmla="*/ 34299 h 659139"/>
                  <a:gd name="connsiteX190" fmla="*/ 24098 w 720281"/>
                  <a:gd name="connsiteY190" fmla="*/ 10106 h 659139"/>
                  <a:gd name="connsiteX191" fmla="*/ 191452 w 720281"/>
                  <a:gd name="connsiteY191" fmla="*/ 10106 h 659139"/>
                  <a:gd name="connsiteX192" fmla="*/ 205454 w 720281"/>
                  <a:gd name="connsiteY192" fmla="*/ 14678 h 659139"/>
                  <a:gd name="connsiteX193" fmla="*/ 219456 w 720281"/>
                  <a:gd name="connsiteY193" fmla="*/ 10106 h 659139"/>
                  <a:gd name="connsiteX194" fmla="*/ 386906 w 720281"/>
                  <a:gd name="connsiteY194" fmla="*/ 10106 h 659139"/>
                  <a:gd name="connsiteX195" fmla="*/ 411099 w 720281"/>
                  <a:gd name="connsiteY195" fmla="*/ 34299 h 659139"/>
                  <a:gd name="connsiteX196" fmla="*/ 411099 w 720281"/>
                  <a:gd name="connsiteY196" fmla="*/ 36395 h 659139"/>
                  <a:gd name="connsiteX197" fmla="*/ 423767 w 720281"/>
                  <a:gd name="connsiteY197" fmla="*/ 29823 h 65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720281" h="659139">
                    <a:moveTo>
                      <a:pt x="720281" y="601227"/>
                    </a:moveTo>
                    <a:lnTo>
                      <a:pt x="720281" y="601323"/>
                    </a:lnTo>
                    <a:lnTo>
                      <a:pt x="720272" y="601270"/>
                    </a:lnTo>
                    <a:close/>
                    <a:moveTo>
                      <a:pt x="252223" y="530362"/>
                    </a:moveTo>
                    <a:lnTo>
                      <a:pt x="354045" y="530362"/>
                    </a:lnTo>
                    <a:cubicBezTo>
                      <a:pt x="360046" y="530362"/>
                      <a:pt x="364999" y="535315"/>
                      <a:pt x="364999" y="541316"/>
                    </a:cubicBezTo>
                    <a:cubicBezTo>
                      <a:pt x="364999" y="547316"/>
                      <a:pt x="360046" y="552270"/>
                      <a:pt x="354045" y="552270"/>
                    </a:cubicBezTo>
                    <a:lnTo>
                      <a:pt x="252223" y="552270"/>
                    </a:lnTo>
                    <a:cubicBezTo>
                      <a:pt x="246222" y="552270"/>
                      <a:pt x="241269" y="547316"/>
                      <a:pt x="241269" y="541316"/>
                    </a:cubicBezTo>
                    <a:cubicBezTo>
                      <a:pt x="241269" y="535315"/>
                      <a:pt x="246222" y="530362"/>
                      <a:pt x="252223" y="530362"/>
                    </a:cubicBezTo>
                    <a:close/>
                    <a:moveTo>
                      <a:pt x="56865" y="530362"/>
                    </a:moveTo>
                    <a:lnTo>
                      <a:pt x="158687" y="530362"/>
                    </a:lnTo>
                    <a:cubicBezTo>
                      <a:pt x="164688" y="530362"/>
                      <a:pt x="169641" y="535315"/>
                      <a:pt x="169641" y="541316"/>
                    </a:cubicBezTo>
                    <a:cubicBezTo>
                      <a:pt x="169641" y="547316"/>
                      <a:pt x="164688" y="552270"/>
                      <a:pt x="158687" y="552270"/>
                    </a:cubicBezTo>
                    <a:lnTo>
                      <a:pt x="56865" y="552270"/>
                    </a:lnTo>
                    <a:cubicBezTo>
                      <a:pt x="50864" y="552270"/>
                      <a:pt x="45911" y="547316"/>
                      <a:pt x="45911" y="541316"/>
                    </a:cubicBezTo>
                    <a:cubicBezTo>
                      <a:pt x="45911" y="535315"/>
                      <a:pt x="50864" y="530362"/>
                      <a:pt x="56865" y="530362"/>
                    </a:cubicBezTo>
                    <a:close/>
                    <a:moveTo>
                      <a:pt x="646939" y="518360"/>
                    </a:moveTo>
                    <a:cubicBezTo>
                      <a:pt x="652940" y="517217"/>
                      <a:pt x="658560" y="521313"/>
                      <a:pt x="659607" y="527218"/>
                    </a:cubicBezTo>
                    <a:cubicBezTo>
                      <a:pt x="660655" y="533124"/>
                      <a:pt x="656655" y="538839"/>
                      <a:pt x="650749" y="539886"/>
                    </a:cubicBezTo>
                    <a:lnTo>
                      <a:pt x="550546" y="557793"/>
                    </a:lnTo>
                    <a:cubicBezTo>
                      <a:pt x="549879" y="557984"/>
                      <a:pt x="549308" y="557984"/>
                      <a:pt x="548641" y="557984"/>
                    </a:cubicBezTo>
                    <a:cubicBezTo>
                      <a:pt x="543402" y="557984"/>
                      <a:pt x="538830" y="554269"/>
                      <a:pt x="537878" y="548935"/>
                    </a:cubicBezTo>
                    <a:cubicBezTo>
                      <a:pt x="536830" y="543030"/>
                      <a:pt x="540831" y="537315"/>
                      <a:pt x="546736" y="536267"/>
                    </a:cubicBezTo>
                    <a:close/>
                    <a:moveTo>
                      <a:pt x="252223" y="498643"/>
                    </a:moveTo>
                    <a:lnTo>
                      <a:pt x="354045" y="498643"/>
                    </a:lnTo>
                    <a:cubicBezTo>
                      <a:pt x="360046" y="498643"/>
                      <a:pt x="364999" y="503596"/>
                      <a:pt x="364999" y="509597"/>
                    </a:cubicBezTo>
                    <a:cubicBezTo>
                      <a:pt x="364999" y="515597"/>
                      <a:pt x="360046" y="520551"/>
                      <a:pt x="354045" y="520551"/>
                    </a:cubicBezTo>
                    <a:lnTo>
                      <a:pt x="252223" y="520551"/>
                    </a:lnTo>
                    <a:cubicBezTo>
                      <a:pt x="246222" y="520551"/>
                      <a:pt x="241269" y="515597"/>
                      <a:pt x="241269" y="509597"/>
                    </a:cubicBezTo>
                    <a:cubicBezTo>
                      <a:pt x="241269" y="503596"/>
                      <a:pt x="246222" y="498643"/>
                      <a:pt x="252223" y="498643"/>
                    </a:cubicBezTo>
                    <a:close/>
                    <a:moveTo>
                      <a:pt x="56865" y="498643"/>
                    </a:moveTo>
                    <a:lnTo>
                      <a:pt x="158687" y="498643"/>
                    </a:lnTo>
                    <a:cubicBezTo>
                      <a:pt x="164688" y="498643"/>
                      <a:pt x="169641" y="503596"/>
                      <a:pt x="169641" y="509597"/>
                    </a:cubicBezTo>
                    <a:cubicBezTo>
                      <a:pt x="169641" y="515597"/>
                      <a:pt x="164688" y="520551"/>
                      <a:pt x="158687" y="520551"/>
                    </a:cubicBezTo>
                    <a:lnTo>
                      <a:pt x="56865" y="520551"/>
                    </a:lnTo>
                    <a:cubicBezTo>
                      <a:pt x="50864" y="520551"/>
                      <a:pt x="45911" y="515597"/>
                      <a:pt x="45911" y="509597"/>
                    </a:cubicBezTo>
                    <a:cubicBezTo>
                      <a:pt x="45911" y="503596"/>
                      <a:pt x="50864" y="498643"/>
                      <a:pt x="56865" y="498643"/>
                    </a:cubicBezTo>
                    <a:close/>
                    <a:moveTo>
                      <a:pt x="642080" y="487118"/>
                    </a:moveTo>
                    <a:cubicBezTo>
                      <a:pt x="648081" y="485975"/>
                      <a:pt x="653701" y="490070"/>
                      <a:pt x="654748" y="495976"/>
                    </a:cubicBezTo>
                    <a:cubicBezTo>
                      <a:pt x="655796" y="501882"/>
                      <a:pt x="651796" y="507597"/>
                      <a:pt x="645890" y="508644"/>
                    </a:cubicBezTo>
                    <a:lnTo>
                      <a:pt x="545592" y="526551"/>
                    </a:lnTo>
                    <a:cubicBezTo>
                      <a:pt x="544925" y="526742"/>
                      <a:pt x="544354" y="526742"/>
                      <a:pt x="543687" y="526742"/>
                    </a:cubicBezTo>
                    <a:cubicBezTo>
                      <a:pt x="538448" y="526742"/>
                      <a:pt x="533876" y="523027"/>
                      <a:pt x="532924" y="517693"/>
                    </a:cubicBezTo>
                    <a:cubicBezTo>
                      <a:pt x="531876" y="511788"/>
                      <a:pt x="535877" y="506073"/>
                      <a:pt x="541782" y="505025"/>
                    </a:cubicBezTo>
                    <a:close/>
                    <a:moveTo>
                      <a:pt x="303182" y="373961"/>
                    </a:moveTo>
                    <a:cubicBezTo>
                      <a:pt x="281179" y="373961"/>
                      <a:pt x="263272" y="391868"/>
                      <a:pt x="263272" y="413870"/>
                    </a:cubicBezTo>
                    <a:cubicBezTo>
                      <a:pt x="263272" y="435873"/>
                      <a:pt x="281179" y="453780"/>
                      <a:pt x="303182" y="453780"/>
                    </a:cubicBezTo>
                    <a:cubicBezTo>
                      <a:pt x="325279" y="453780"/>
                      <a:pt x="343186" y="435873"/>
                      <a:pt x="343186" y="413870"/>
                    </a:cubicBezTo>
                    <a:cubicBezTo>
                      <a:pt x="343186" y="391868"/>
                      <a:pt x="325184" y="373961"/>
                      <a:pt x="303182" y="373961"/>
                    </a:cubicBezTo>
                    <a:close/>
                    <a:moveTo>
                      <a:pt x="107729" y="373961"/>
                    </a:moveTo>
                    <a:cubicBezTo>
                      <a:pt x="85631" y="373961"/>
                      <a:pt x="67723" y="391868"/>
                      <a:pt x="67723" y="413870"/>
                    </a:cubicBezTo>
                    <a:cubicBezTo>
                      <a:pt x="67723" y="435873"/>
                      <a:pt x="85726" y="453780"/>
                      <a:pt x="107729" y="453780"/>
                    </a:cubicBezTo>
                    <a:cubicBezTo>
                      <a:pt x="129731" y="453780"/>
                      <a:pt x="147638" y="435873"/>
                      <a:pt x="147638" y="413870"/>
                    </a:cubicBezTo>
                    <a:cubicBezTo>
                      <a:pt x="147638" y="391868"/>
                      <a:pt x="129826" y="373961"/>
                      <a:pt x="107729" y="373961"/>
                    </a:cubicBezTo>
                    <a:close/>
                    <a:moveTo>
                      <a:pt x="577120" y="372437"/>
                    </a:moveTo>
                    <a:cubicBezTo>
                      <a:pt x="574739" y="372437"/>
                      <a:pt x="572358" y="372723"/>
                      <a:pt x="569976" y="373104"/>
                    </a:cubicBezTo>
                    <a:cubicBezTo>
                      <a:pt x="559499" y="375009"/>
                      <a:pt x="550355" y="380819"/>
                      <a:pt x="544259" y="389582"/>
                    </a:cubicBezTo>
                    <a:cubicBezTo>
                      <a:pt x="538163" y="398345"/>
                      <a:pt x="535782" y="409013"/>
                      <a:pt x="537687" y="419491"/>
                    </a:cubicBezTo>
                    <a:cubicBezTo>
                      <a:pt x="539592" y="430064"/>
                      <a:pt x="545402" y="439207"/>
                      <a:pt x="554165" y="445303"/>
                    </a:cubicBezTo>
                    <a:cubicBezTo>
                      <a:pt x="562928" y="451399"/>
                      <a:pt x="573501" y="453781"/>
                      <a:pt x="583978" y="451876"/>
                    </a:cubicBezTo>
                    <a:cubicBezTo>
                      <a:pt x="594551" y="449971"/>
                      <a:pt x="603695" y="444161"/>
                      <a:pt x="609791" y="435398"/>
                    </a:cubicBezTo>
                    <a:lnTo>
                      <a:pt x="609696" y="435302"/>
                    </a:lnTo>
                    <a:cubicBezTo>
                      <a:pt x="615792" y="426539"/>
                      <a:pt x="618173" y="415871"/>
                      <a:pt x="616268" y="405394"/>
                    </a:cubicBezTo>
                    <a:cubicBezTo>
                      <a:pt x="614363" y="394821"/>
                      <a:pt x="608553" y="385677"/>
                      <a:pt x="599790" y="379581"/>
                    </a:cubicBezTo>
                    <a:cubicBezTo>
                      <a:pt x="593027" y="374914"/>
                      <a:pt x="585216" y="372437"/>
                      <a:pt x="577120" y="372437"/>
                    </a:cubicBezTo>
                    <a:close/>
                    <a:moveTo>
                      <a:pt x="303182" y="351958"/>
                    </a:moveTo>
                    <a:cubicBezTo>
                      <a:pt x="337376" y="351958"/>
                      <a:pt x="365094" y="379676"/>
                      <a:pt x="365094" y="413870"/>
                    </a:cubicBezTo>
                    <a:cubicBezTo>
                      <a:pt x="365094" y="448065"/>
                      <a:pt x="337376" y="475783"/>
                      <a:pt x="303182" y="475783"/>
                    </a:cubicBezTo>
                    <a:cubicBezTo>
                      <a:pt x="268987" y="475783"/>
                      <a:pt x="241269" y="448065"/>
                      <a:pt x="241269" y="413870"/>
                    </a:cubicBezTo>
                    <a:cubicBezTo>
                      <a:pt x="241269" y="379676"/>
                      <a:pt x="269082" y="351958"/>
                      <a:pt x="303182" y="351958"/>
                    </a:cubicBezTo>
                    <a:close/>
                    <a:moveTo>
                      <a:pt x="107729" y="351958"/>
                    </a:moveTo>
                    <a:cubicBezTo>
                      <a:pt x="141828" y="351958"/>
                      <a:pt x="169546" y="379676"/>
                      <a:pt x="169546" y="413870"/>
                    </a:cubicBezTo>
                    <a:cubicBezTo>
                      <a:pt x="169546" y="448065"/>
                      <a:pt x="141923" y="475783"/>
                      <a:pt x="107729" y="475783"/>
                    </a:cubicBezTo>
                    <a:cubicBezTo>
                      <a:pt x="73534" y="475783"/>
                      <a:pt x="45816" y="448065"/>
                      <a:pt x="45816" y="413870"/>
                    </a:cubicBezTo>
                    <a:cubicBezTo>
                      <a:pt x="45816" y="379676"/>
                      <a:pt x="73629" y="351958"/>
                      <a:pt x="107729" y="351958"/>
                    </a:cubicBezTo>
                    <a:close/>
                    <a:moveTo>
                      <a:pt x="566166" y="351673"/>
                    </a:moveTo>
                    <a:cubicBezTo>
                      <a:pt x="582454" y="348720"/>
                      <a:pt x="598837" y="352340"/>
                      <a:pt x="612363" y="361769"/>
                    </a:cubicBezTo>
                    <a:cubicBezTo>
                      <a:pt x="625888" y="371199"/>
                      <a:pt x="635032" y="385391"/>
                      <a:pt x="637890" y="401679"/>
                    </a:cubicBezTo>
                    <a:cubicBezTo>
                      <a:pt x="640747" y="417967"/>
                      <a:pt x="637128" y="434445"/>
                      <a:pt x="627698" y="447970"/>
                    </a:cubicBezTo>
                    <a:cubicBezTo>
                      <a:pt x="618173" y="461496"/>
                      <a:pt x="604076" y="470640"/>
                      <a:pt x="587788" y="473498"/>
                    </a:cubicBezTo>
                    <a:cubicBezTo>
                      <a:pt x="584073" y="474164"/>
                      <a:pt x="580359" y="474450"/>
                      <a:pt x="576739" y="474450"/>
                    </a:cubicBezTo>
                    <a:cubicBezTo>
                      <a:pt x="564261" y="474450"/>
                      <a:pt x="552069" y="470640"/>
                      <a:pt x="541592" y="463306"/>
                    </a:cubicBezTo>
                    <a:cubicBezTo>
                      <a:pt x="528066" y="453876"/>
                      <a:pt x="518922" y="439684"/>
                      <a:pt x="516065" y="423396"/>
                    </a:cubicBezTo>
                    <a:cubicBezTo>
                      <a:pt x="513207" y="407108"/>
                      <a:pt x="516827" y="390630"/>
                      <a:pt x="526257" y="377105"/>
                    </a:cubicBezTo>
                    <a:cubicBezTo>
                      <a:pt x="535782" y="363579"/>
                      <a:pt x="549879" y="354530"/>
                      <a:pt x="566166" y="351673"/>
                    </a:cubicBezTo>
                    <a:close/>
                    <a:moveTo>
                      <a:pt x="217170" y="132216"/>
                    </a:moveTo>
                    <a:lnTo>
                      <a:pt x="217170" y="624945"/>
                    </a:lnTo>
                    <a:cubicBezTo>
                      <a:pt x="217170" y="626183"/>
                      <a:pt x="218123" y="627135"/>
                      <a:pt x="219361" y="627135"/>
                    </a:cubicBezTo>
                    <a:lnTo>
                      <a:pt x="386810" y="627135"/>
                    </a:lnTo>
                    <a:cubicBezTo>
                      <a:pt x="388048" y="627135"/>
                      <a:pt x="389096" y="626183"/>
                      <a:pt x="389096" y="624945"/>
                    </a:cubicBezTo>
                    <a:lnTo>
                      <a:pt x="389096" y="132216"/>
                    </a:lnTo>
                    <a:cubicBezTo>
                      <a:pt x="387286" y="133359"/>
                      <a:pt x="385382" y="134217"/>
                      <a:pt x="383096" y="134217"/>
                    </a:cubicBezTo>
                    <a:lnTo>
                      <a:pt x="223076" y="134217"/>
                    </a:lnTo>
                    <a:cubicBezTo>
                      <a:pt x="220885" y="134217"/>
                      <a:pt x="218885" y="133359"/>
                      <a:pt x="217170" y="132216"/>
                    </a:cubicBezTo>
                    <a:close/>
                    <a:moveTo>
                      <a:pt x="21812" y="132216"/>
                    </a:moveTo>
                    <a:lnTo>
                      <a:pt x="21812" y="624945"/>
                    </a:lnTo>
                    <a:cubicBezTo>
                      <a:pt x="21812" y="626183"/>
                      <a:pt x="22765" y="627135"/>
                      <a:pt x="24003" y="627135"/>
                    </a:cubicBezTo>
                    <a:lnTo>
                      <a:pt x="191262" y="627135"/>
                    </a:lnTo>
                    <a:cubicBezTo>
                      <a:pt x="192500" y="627135"/>
                      <a:pt x="193548" y="626183"/>
                      <a:pt x="193548" y="624945"/>
                    </a:cubicBezTo>
                    <a:lnTo>
                      <a:pt x="193548" y="132216"/>
                    </a:lnTo>
                    <a:cubicBezTo>
                      <a:pt x="191834" y="133359"/>
                      <a:pt x="189929" y="134217"/>
                      <a:pt x="187643" y="134217"/>
                    </a:cubicBezTo>
                    <a:lnTo>
                      <a:pt x="27718" y="134217"/>
                    </a:lnTo>
                    <a:cubicBezTo>
                      <a:pt x="25527" y="134217"/>
                      <a:pt x="23527" y="133359"/>
                      <a:pt x="21812" y="132216"/>
                    </a:cubicBezTo>
                    <a:close/>
                    <a:moveTo>
                      <a:pt x="611981" y="119739"/>
                    </a:moveTo>
                    <a:cubicBezTo>
                      <a:pt x="610457" y="121548"/>
                      <a:pt x="608362" y="122882"/>
                      <a:pt x="605885" y="123358"/>
                    </a:cubicBezTo>
                    <a:lnTo>
                      <a:pt x="448342" y="151457"/>
                    </a:lnTo>
                    <a:cubicBezTo>
                      <a:pt x="447675" y="151647"/>
                      <a:pt x="447104" y="151647"/>
                      <a:pt x="446437" y="151647"/>
                    </a:cubicBezTo>
                    <a:cubicBezTo>
                      <a:pt x="445198" y="151647"/>
                      <a:pt x="444056" y="151362"/>
                      <a:pt x="442913" y="150981"/>
                    </a:cubicBezTo>
                    <a:lnTo>
                      <a:pt x="529495" y="635517"/>
                    </a:lnTo>
                    <a:cubicBezTo>
                      <a:pt x="529685" y="636279"/>
                      <a:pt x="530066" y="636660"/>
                      <a:pt x="530447" y="636946"/>
                    </a:cubicBezTo>
                    <a:cubicBezTo>
                      <a:pt x="530828" y="637232"/>
                      <a:pt x="531305" y="637422"/>
                      <a:pt x="532067" y="637327"/>
                    </a:cubicBezTo>
                    <a:lnTo>
                      <a:pt x="696849" y="607895"/>
                    </a:lnTo>
                    <a:cubicBezTo>
                      <a:pt x="697611" y="607704"/>
                      <a:pt x="698278" y="606942"/>
                      <a:pt x="698278" y="606942"/>
                    </a:cubicBezTo>
                    <a:lnTo>
                      <a:pt x="698278" y="607038"/>
                    </a:lnTo>
                    <a:cubicBezTo>
                      <a:pt x="698564" y="606657"/>
                      <a:pt x="698754" y="606085"/>
                      <a:pt x="698659" y="605323"/>
                    </a:cubicBezTo>
                    <a:close/>
                    <a:moveTo>
                      <a:pt x="217170" y="92878"/>
                    </a:moveTo>
                    <a:lnTo>
                      <a:pt x="217170" y="92973"/>
                    </a:lnTo>
                    <a:lnTo>
                      <a:pt x="217170" y="114309"/>
                    </a:lnTo>
                    <a:cubicBezTo>
                      <a:pt x="218885" y="113166"/>
                      <a:pt x="220790" y="112309"/>
                      <a:pt x="223076" y="112309"/>
                    </a:cubicBezTo>
                    <a:lnTo>
                      <a:pt x="383096" y="112309"/>
                    </a:lnTo>
                    <a:cubicBezTo>
                      <a:pt x="385382" y="112309"/>
                      <a:pt x="387382" y="113166"/>
                      <a:pt x="389096" y="114309"/>
                    </a:cubicBezTo>
                    <a:lnTo>
                      <a:pt x="389096" y="92878"/>
                    </a:lnTo>
                    <a:cubicBezTo>
                      <a:pt x="387286" y="94021"/>
                      <a:pt x="385382" y="94878"/>
                      <a:pt x="383096" y="94878"/>
                    </a:cubicBezTo>
                    <a:lnTo>
                      <a:pt x="223076" y="94878"/>
                    </a:lnTo>
                    <a:cubicBezTo>
                      <a:pt x="220885" y="94878"/>
                      <a:pt x="218885" y="94021"/>
                      <a:pt x="217170" y="92878"/>
                    </a:cubicBezTo>
                    <a:close/>
                    <a:moveTo>
                      <a:pt x="21812" y="92878"/>
                    </a:moveTo>
                    <a:lnTo>
                      <a:pt x="21812" y="114214"/>
                    </a:lnTo>
                    <a:cubicBezTo>
                      <a:pt x="23527" y="113071"/>
                      <a:pt x="25432" y="112214"/>
                      <a:pt x="27718" y="112214"/>
                    </a:cubicBezTo>
                    <a:lnTo>
                      <a:pt x="187643" y="112214"/>
                    </a:lnTo>
                    <a:cubicBezTo>
                      <a:pt x="189833" y="112214"/>
                      <a:pt x="191834" y="113071"/>
                      <a:pt x="193548" y="114214"/>
                    </a:cubicBezTo>
                    <a:lnTo>
                      <a:pt x="193548" y="92878"/>
                    </a:lnTo>
                    <a:cubicBezTo>
                      <a:pt x="191834" y="94021"/>
                      <a:pt x="189929" y="94878"/>
                      <a:pt x="187643" y="94878"/>
                    </a:cubicBezTo>
                    <a:lnTo>
                      <a:pt x="27718" y="94878"/>
                    </a:lnTo>
                    <a:cubicBezTo>
                      <a:pt x="25527" y="94878"/>
                      <a:pt x="23527" y="94021"/>
                      <a:pt x="21812" y="92878"/>
                    </a:cubicBezTo>
                    <a:close/>
                    <a:moveTo>
                      <a:pt x="605219" y="82020"/>
                    </a:moveTo>
                    <a:cubicBezTo>
                      <a:pt x="603790" y="83163"/>
                      <a:pt x="602171" y="84115"/>
                      <a:pt x="600265" y="84496"/>
                    </a:cubicBezTo>
                    <a:lnTo>
                      <a:pt x="442817" y="112595"/>
                    </a:lnTo>
                    <a:cubicBezTo>
                      <a:pt x="442151" y="112785"/>
                      <a:pt x="441579" y="112785"/>
                      <a:pt x="440912" y="112785"/>
                    </a:cubicBezTo>
                    <a:cubicBezTo>
                      <a:pt x="439103" y="112785"/>
                      <a:pt x="437388" y="112214"/>
                      <a:pt x="435864" y="111357"/>
                    </a:cubicBezTo>
                    <a:lnTo>
                      <a:pt x="435769" y="111357"/>
                    </a:lnTo>
                    <a:lnTo>
                      <a:pt x="439484" y="132216"/>
                    </a:lnTo>
                    <a:cubicBezTo>
                      <a:pt x="440912" y="130978"/>
                      <a:pt x="442532" y="130121"/>
                      <a:pt x="444436" y="129740"/>
                    </a:cubicBezTo>
                    <a:lnTo>
                      <a:pt x="601980" y="101641"/>
                    </a:lnTo>
                    <a:cubicBezTo>
                      <a:pt x="604457" y="101165"/>
                      <a:pt x="606838" y="101736"/>
                      <a:pt x="608933" y="102879"/>
                    </a:cubicBezTo>
                    <a:close/>
                    <a:moveTo>
                      <a:pt x="219361" y="32109"/>
                    </a:moveTo>
                    <a:cubicBezTo>
                      <a:pt x="218123" y="32109"/>
                      <a:pt x="217170" y="33061"/>
                      <a:pt x="217170" y="34299"/>
                    </a:cubicBezTo>
                    <a:lnTo>
                      <a:pt x="217170" y="74971"/>
                    </a:lnTo>
                    <a:cubicBezTo>
                      <a:pt x="218885" y="73828"/>
                      <a:pt x="220790" y="72971"/>
                      <a:pt x="223076" y="72971"/>
                    </a:cubicBezTo>
                    <a:lnTo>
                      <a:pt x="383096" y="72971"/>
                    </a:lnTo>
                    <a:cubicBezTo>
                      <a:pt x="385382" y="72971"/>
                      <a:pt x="387382" y="73828"/>
                      <a:pt x="389096" y="74971"/>
                    </a:cubicBezTo>
                    <a:lnTo>
                      <a:pt x="389096" y="34299"/>
                    </a:lnTo>
                    <a:cubicBezTo>
                      <a:pt x="389096" y="33061"/>
                      <a:pt x="388048" y="32109"/>
                      <a:pt x="386810" y="32109"/>
                    </a:cubicBezTo>
                    <a:close/>
                    <a:moveTo>
                      <a:pt x="24098" y="32109"/>
                    </a:moveTo>
                    <a:cubicBezTo>
                      <a:pt x="22860" y="32109"/>
                      <a:pt x="21908" y="33061"/>
                      <a:pt x="21908" y="34299"/>
                    </a:cubicBezTo>
                    <a:lnTo>
                      <a:pt x="21908" y="74971"/>
                    </a:lnTo>
                    <a:cubicBezTo>
                      <a:pt x="23622" y="73828"/>
                      <a:pt x="25527" y="72971"/>
                      <a:pt x="27813" y="72971"/>
                    </a:cubicBezTo>
                    <a:lnTo>
                      <a:pt x="187738" y="72971"/>
                    </a:lnTo>
                    <a:cubicBezTo>
                      <a:pt x="189929" y="72971"/>
                      <a:pt x="191929" y="73828"/>
                      <a:pt x="193643" y="74971"/>
                    </a:cubicBezTo>
                    <a:lnTo>
                      <a:pt x="193643" y="34299"/>
                    </a:lnTo>
                    <a:cubicBezTo>
                      <a:pt x="193643" y="33061"/>
                      <a:pt x="192596" y="32109"/>
                      <a:pt x="191357" y="32109"/>
                    </a:cubicBezTo>
                    <a:close/>
                    <a:moveTo>
                      <a:pt x="592265" y="22107"/>
                    </a:moveTo>
                    <a:lnTo>
                      <a:pt x="427482" y="51540"/>
                    </a:lnTo>
                    <a:lnTo>
                      <a:pt x="427387" y="51730"/>
                    </a:lnTo>
                    <a:cubicBezTo>
                      <a:pt x="426148" y="51921"/>
                      <a:pt x="425386" y="53064"/>
                      <a:pt x="425577" y="54302"/>
                    </a:cubicBezTo>
                    <a:lnTo>
                      <a:pt x="432816" y="94783"/>
                    </a:lnTo>
                    <a:cubicBezTo>
                      <a:pt x="434340" y="92973"/>
                      <a:pt x="436436" y="91640"/>
                      <a:pt x="438912" y="91164"/>
                    </a:cubicBezTo>
                    <a:lnTo>
                      <a:pt x="596360" y="63065"/>
                    </a:lnTo>
                    <a:cubicBezTo>
                      <a:pt x="598361" y="62684"/>
                      <a:pt x="600170" y="63065"/>
                      <a:pt x="601885" y="63636"/>
                    </a:cubicBezTo>
                    <a:lnTo>
                      <a:pt x="594836" y="24012"/>
                    </a:lnTo>
                    <a:cubicBezTo>
                      <a:pt x="594646" y="22869"/>
                      <a:pt x="593693" y="22107"/>
                      <a:pt x="592646" y="22107"/>
                    </a:cubicBezTo>
                    <a:cubicBezTo>
                      <a:pt x="592550" y="22107"/>
                      <a:pt x="592265" y="22107"/>
                      <a:pt x="592265" y="22107"/>
                    </a:cubicBezTo>
                    <a:close/>
                    <a:moveTo>
                      <a:pt x="588550" y="390"/>
                    </a:moveTo>
                    <a:cubicBezTo>
                      <a:pt x="601599" y="-1991"/>
                      <a:pt x="614172" y="6772"/>
                      <a:pt x="616553" y="19917"/>
                    </a:cubicBezTo>
                    <a:lnTo>
                      <a:pt x="720272" y="601270"/>
                    </a:lnTo>
                    <a:lnTo>
                      <a:pt x="716280" y="619325"/>
                    </a:lnTo>
                    <a:cubicBezTo>
                      <a:pt x="712661" y="624659"/>
                      <a:pt x="707136" y="628183"/>
                      <a:pt x="700754" y="629326"/>
                    </a:cubicBezTo>
                    <a:lnTo>
                      <a:pt x="535972" y="658758"/>
                    </a:lnTo>
                    <a:cubicBezTo>
                      <a:pt x="534543" y="659044"/>
                      <a:pt x="533114" y="659139"/>
                      <a:pt x="531686" y="659139"/>
                    </a:cubicBezTo>
                    <a:cubicBezTo>
                      <a:pt x="526828" y="659139"/>
                      <a:pt x="522065" y="657615"/>
                      <a:pt x="517969" y="654758"/>
                    </a:cubicBezTo>
                    <a:cubicBezTo>
                      <a:pt x="512731" y="651043"/>
                      <a:pt x="509207" y="645614"/>
                      <a:pt x="508064" y="639232"/>
                    </a:cubicBezTo>
                    <a:lnTo>
                      <a:pt x="411099" y="96307"/>
                    </a:lnTo>
                    <a:lnTo>
                      <a:pt x="411099" y="624849"/>
                    </a:lnTo>
                    <a:cubicBezTo>
                      <a:pt x="411099" y="638184"/>
                      <a:pt x="400240" y="649043"/>
                      <a:pt x="386906" y="649043"/>
                    </a:cubicBezTo>
                    <a:lnTo>
                      <a:pt x="219456" y="649043"/>
                    </a:lnTo>
                    <a:cubicBezTo>
                      <a:pt x="214217" y="649043"/>
                      <a:pt x="209455" y="647328"/>
                      <a:pt x="205454" y="644471"/>
                    </a:cubicBezTo>
                    <a:cubicBezTo>
                      <a:pt x="201454" y="647328"/>
                      <a:pt x="196691" y="649043"/>
                      <a:pt x="191452" y="649043"/>
                    </a:cubicBezTo>
                    <a:lnTo>
                      <a:pt x="24098" y="649043"/>
                    </a:lnTo>
                    <a:cubicBezTo>
                      <a:pt x="10859" y="649043"/>
                      <a:pt x="0" y="638184"/>
                      <a:pt x="0" y="624849"/>
                    </a:cubicBezTo>
                    <a:lnTo>
                      <a:pt x="0" y="34299"/>
                    </a:lnTo>
                    <a:cubicBezTo>
                      <a:pt x="0" y="20964"/>
                      <a:pt x="10763" y="10106"/>
                      <a:pt x="24098" y="10106"/>
                    </a:cubicBezTo>
                    <a:lnTo>
                      <a:pt x="191452" y="10106"/>
                    </a:lnTo>
                    <a:cubicBezTo>
                      <a:pt x="196691" y="10106"/>
                      <a:pt x="201454" y="11820"/>
                      <a:pt x="205454" y="14678"/>
                    </a:cubicBezTo>
                    <a:cubicBezTo>
                      <a:pt x="209455" y="11820"/>
                      <a:pt x="214217" y="10106"/>
                      <a:pt x="219456" y="10106"/>
                    </a:cubicBezTo>
                    <a:lnTo>
                      <a:pt x="386906" y="10106"/>
                    </a:lnTo>
                    <a:cubicBezTo>
                      <a:pt x="400240" y="10106"/>
                      <a:pt x="411099" y="20964"/>
                      <a:pt x="411099" y="34299"/>
                    </a:cubicBezTo>
                    <a:lnTo>
                      <a:pt x="411099" y="36395"/>
                    </a:lnTo>
                    <a:cubicBezTo>
                      <a:pt x="414528" y="33061"/>
                      <a:pt x="418814" y="30680"/>
                      <a:pt x="423767" y="29823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91DCC65E-C711-DFDB-7982-A3D1A2906EE2}"/>
                </a:ext>
              </a:extLst>
            </p:cNvPr>
            <p:cNvGrpSpPr/>
            <p:nvPr/>
          </p:nvGrpSpPr>
          <p:grpSpPr>
            <a:xfrm>
              <a:off x="2770529" y="3871066"/>
              <a:ext cx="2230119" cy="2230118"/>
              <a:chOff x="2770529" y="3871066"/>
              <a:chExt cx="2230119" cy="2230118"/>
            </a:xfrm>
          </p:grpSpPr>
          <p:sp>
            <p:nvSpPr>
              <p:cNvPr id="46" name="원호 45">
                <a:extLst>
                  <a:ext uri="{FF2B5EF4-FFF2-40B4-BE49-F238E27FC236}">
                    <a16:creationId xmlns:a16="http://schemas.microsoft.com/office/drawing/2014/main" id="{1B90E485-AE43-6C66-51FF-264CC7DD993D}"/>
                  </a:ext>
                </a:extLst>
              </p:cNvPr>
              <p:cNvSpPr/>
              <p:nvPr/>
            </p:nvSpPr>
            <p:spPr>
              <a:xfrm flipH="1" flipV="1">
                <a:off x="2770529" y="3871066"/>
                <a:ext cx="2230119" cy="2230118"/>
              </a:xfrm>
              <a:prstGeom prst="arc">
                <a:avLst/>
              </a:prstGeom>
              <a:noFill/>
              <a:ln w="88900" cap="rnd">
                <a:solidFill>
                  <a:srgbClr val="F26E6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FCA94EF6-E8D6-0396-D66F-313D01D440D4}"/>
                  </a:ext>
                </a:extLst>
              </p:cNvPr>
              <p:cNvSpPr/>
              <p:nvPr/>
            </p:nvSpPr>
            <p:spPr>
              <a:xfrm>
                <a:off x="2988463" y="4293085"/>
                <a:ext cx="1587320" cy="1587625"/>
              </a:xfrm>
              <a:custGeom>
                <a:avLst/>
                <a:gdLst>
                  <a:gd name="connsiteX0" fmla="*/ 26432 w 180832"/>
                  <a:gd name="connsiteY0" fmla="*/ 26575 h 180867"/>
                  <a:gd name="connsiteX1" fmla="*/ 26432 w 180832"/>
                  <a:gd name="connsiteY1" fmla="*/ 154400 h 180867"/>
                  <a:gd name="connsiteX2" fmla="*/ 154257 w 180832"/>
                  <a:gd name="connsiteY2" fmla="*/ 154400 h 180867"/>
                  <a:gd name="connsiteX3" fmla="*/ 180642 w 180832"/>
                  <a:gd name="connsiteY3" fmla="*/ 88106 h 180867"/>
                  <a:gd name="connsiteX4" fmla="*/ 180642 w 180832"/>
                  <a:gd name="connsiteY4" fmla="*/ 45244 h 180867"/>
                  <a:gd name="connsiteX5" fmla="*/ 180832 w 180832"/>
                  <a:gd name="connsiteY5" fmla="*/ 0 h 180867"/>
                  <a:gd name="connsiteX6" fmla="*/ 135588 w 180832"/>
                  <a:gd name="connsiteY6" fmla="*/ 0 h 180867"/>
                  <a:gd name="connsiteX7" fmla="*/ 92726 w 180832"/>
                  <a:gd name="connsiteY7" fmla="*/ 191 h 180867"/>
                  <a:gd name="connsiteX8" fmla="*/ 26432 w 180832"/>
                  <a:gd name="connsiteY8" fmla="*/ 26575 h 180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832" h="180867">
                    <a:moveTo>
                      <a:pt x="26432" y="26575"/>
                    </a:moveTo>
                    <a:cubicBezTo>
                      <a:pt x="-8811" y="61817"/>
                      <a:pt x="-8811" y="119063"/>
                      <a:pt x="26432" y="154400"/>
                    </a:cubicBezTo>
                    <a:cubicBezTo>
                      <a:pt x="61674" y="189738"/>
                      <a:pt x="118920" y="189643"/>
                      <a:pt x="154257" y="154400"/>
                    </a:cubicBezTo>
                    <a:cubicBezTo>
                      <a:pt x="172545" y="136112"/>
                      <a:pt x="181308" y="112014"/>
                      <a:pt x="180642" y="88106"/>
                    </a:cubicBezTo>
                    <a:lnTo>
                      <a:pt x="180642" y="45244"/>
                    </a:lnTo>
                    <a:cubicBezTo>
                      <a:pt x="180642" y="45244"/>
                      <a:pt x="180832" y="0"/>
                      <a:pt x="180832" y="0"/>
                    </a:cubicBezTo>
                    <a:lnTo>
                      <a:pt x="135588" y="0"/>
                    </a:lnTo>
                    <a:cubicBezTo>
                      <a:pt x="135588" y="0"/>
                      <a:pt x="92726" y="191"/>
                      <a:pt x="92726" y="191"/>
                    </a:cubicBezTo>
                    <a:cubicBezTo>
                      <a:pt x="68818" y="-476"/>
                      <a:pt x="44720" y="8382"/>
                      <a:pt x="26432" y="26575"/>
                    </a:cubicBezTo>
                    <a:close/>
                  </a:path>
                </a:pathLst>
              </a:custGeom>
              <a:solidFill>
                <a:srgbClr val="F26E6E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EE39A3B8-227E-34D5-DF22-2534D8C3A816}"/>
                  </a:ext>
                </a:extLst>
              </p:cNvPr>
              <p:cNvSpPr/>
              <p:nvPr/>
            </p:nvSpPr>
            <p:spPr>
              <a:xfrm>
                <a:off x="3354827" y="4730445"/>
                <a:ext cx="944442" cy="693087"/>
              </a:xfrm>
              <a:custGeom>
                <a:avLst/>
                <a:gdLst>
                  <a:gd name="connsiteX0" fmla="*/ 549688 w 858584"/>
                  <a:gd name="connsiteY0" fmla="*/ 434054 h 630079"/>
                  <a:gd name="connsiteX1" fmla="*/ 687705 w 858584"/>
                  <a:gd name="connsiteY1" fmla="*/ 434054 h 630079"/>
                  <a:gd name="connsiteX2" fmla="*/ 698659 w 858584"/>
                  <a:gd name="connsiteY2" fmla="*/ 445008 h 630079"/>
                  <a:gd name="connsiteX3" fmla="*/ 687705 w 858584"/>
                  <a:gd name="connsiteY3" fmla="*/ 455962 h 630079"/>
                  <a:gd name="connsiteX4" fmla="*/ 549688 w 858584"/>
                  <a:gd name="connsiteY4" fmla="*/ 455962 h 630079"/>
                  <a:gd name="connsiteX5" fmla="*/ 538734 w 858584"/>
                  <a:gd name="connsiteY5" fmla="*/ 445008 h 630079"/>
                  <a:gd name="connsiteX6" fmla="*/ 549688 w 858584"/>
                  <a:gd name="connsiteY6" fmla="*/ 434054 h 630079"/>
                  <a:gd name="connsiteX7" fmla="*/ 549688 w 858584"/>
                  <a:gd name="connsiteY7" fmla="*/ 369951 h 630079"/>
                  <a:gd name="connsiteX8" fmla="*/ 687705 w 858584"/>
                  <a:gd name="connsiteY8" fmla="*/ 369951 h 630079"/>
                  <a:gd name="connsiteX9" fmla="*/ 698659 w 858584"/>
                  <a:gd name="connsiteY9" fmla="*/ 380905 h 630079"/>
                  <a:gd name="connsiteX10" fmla="*/ 687705 w 858584"/>
                  <a:gd name="connsiteY10" fmla="*/ 391858 h 630079"/>
                  <a:gd name="connsiteX11" fmla="*/ 549688 w 858584"/>
                  <a:gd name="connsiteY11" fmla="*/ 391858 h 630079"/>
                  <a:gd name="connsiteX12" fmla="*/ 538734 w 858584"/>
                  <a:gd name="connsiteY12" fmla="*/ 380905 h 630079"/>
                  <a:gd name="connsiteX13" fmla="*/ 549688 w 858584"/>
                  <a:gd name="connsiteY13" fmla="*/ 369951 h 630079"/>
                  <a:gd name="connsiteX14" fmla="*/ 549688 w 858584"/>
                  <a:gd name="connsiteY14" fmla="*/ 305847 h 630079"/>
                  <a:gd name="connsiteX15" fmla="*/ 687705 w 858584"/>
                  <a:gd name="connsiteY15" fmla="*/ 305847 h 630079"/>
                  <a:gd name="connsiteX16" fmla="*/ 698659 w 858584"/>
                  <a:gd name="connsiteY16" fmla="*/ 316801 h 630079"/>
                  <a:gd name="connsiteX17" fmla="*/ 687705 w 858584"/>
                  <a:gd name="connsiteY17" fmla="*/ 327754 h 630079"/>
                  <a:gd name="connsiteX18" fmla="*/ 549688 w 858584"/>
                  <a:gd name="connsiteY18" fmla="*/ 327754 h 630079"/>
                  <a:gd name="connsiteX19" fmla="*/ 538734 w 858584"/>
                  <a:gd name="connsiteY19" fmla="*/ 316801 h 630079"/>
                  <a:gd name="connsiteX20" fmla="*/ 549688 w 858584"/>
                  <a:gd name="connsiteY20" fmla="*/ 305847 h 630079"/>
                  <a:gd name="connsiteX21" fmla="*/ 796290 w 858584"/>
                  <a:gd name="connsiteY21" fmla="*/ 288416 h 630079"/>
                  <a:gd name="connsiteX22" fmla="*/ 807244 w 858584"/>
                  <a:gd name="connsiteY22" fmla="*/ 299370 h 630079"/>
                  <a:gd name="connsiteX23" fmla="*/ 807244 w 858584"/>
                  <a:gd name="connsiteY23" fmla="*/ 327850 h 630079"/>
                  <a:gd name="connsiteX24" fmla="*/ 796290 w 858584"/>
                  <a:gd name="connsiteY24" fmla="*/ 338803 h 630079"/>
                  <a:gd name="connsiteX25" fmla="*/ 785336 w 858584"/>
                  <a:gd name="connsiteY25" fmla="*/ 327850 h 630079"/>
                  <a:gd name="connsiteX26" fmla="*/ 785336 w 858584"/>
                  <a:gd name="connsiteY26" fmla="*/ 299370 h 630079"/>
                  <a:gd name="connsiteX27" fmla="*/ 796290 w 858584"/>
                  <a:gd name="connsiteY27" fmla="*/ 288416 h 630079"/>
                  <a:gd name="connsiteX28" fmla="*/ 264509 w 858584"/>
                  <a:gd name="connsiteY28" fmla="*/ 279558 h 630079"/>
                  <a:gd name="connsiteX29" fmla="*/ 264509 w 858584"/>
                  <a:gd name="connsiteY29" fmla="*/ 366426 h 630079"/>
                  <a:gd name="connsiteX30" fmla="*/ 339756 w 858584"/>
                  <a:gd name="connsiteY30" fmla="*/ 322992 h 630079"/>
                  <a:gd name="connsiteX31" fmla="*/ 248125 w 858584"/>
                  <a:gd name="connsiteY31" fmla="*/ 251078 h 630079"/>
                  <a:gd name="connsiteX32" fmla="*/ 259079 w 858584"/>
                  <a:gd name="connsiteY32" fmla="*/ 251078 h 630079"/>
                  <a:gd name="connsiteX33" fmla="*/ 367188 w 858584"/>
                  <a:gd name="connsiteY33" fmla="*/ 313562 h 630079"/>
                  <a:gd name="connsiteX34" fmla="*/ 367283 w 858584"/>
                  <a:gd name="connsiteY34" fmla="*/ 313467 h 630079"/>
                  <a:gd name="connsiteX35" fmla="*/ 372808 w 858584"/>
                  <a:gd name="connsiteY35" fmla="*/ 322992 h 630079"/>
                  <a:gd name="connsiteX36" fmla="*/ 367283 w 858584"/>
                  <a:gd name="connsiteY36" fmla="*/ 332517 h 630079"/>
                  <a:gd name="connsiteX37" fmla="*/ 259174 w 858584"/>
                  <a:gd name="connsiteY37" fmla="*/ 395001 h 630079"/>
                  <a:gd name="connsiteX38" fmla="*/ 253650 w 858584"/>
                  <a:gd name="connsiteY38" fmla="*/ 396430 h 630079"/>
                  <a:gd name="connsiteX39" fmla="*/ 248125 w 858584"/>
                  <a:gd name="connsiteY39" fmla="*/ 395001 h 630079"/>
                  <a:gd name="connsiteX40" fmla="*/ 242601 w 858584"/>
                  <a:gd name="connsiteY40" fmla="*/ 385476 h 630079"/>
                  <a:gd name="connsiteX41" fmla="*/ 242601 w 858584"/>
                  <a:gd name="connsiteY41" fmla="*/ 260603 h 630079"/>
                  <a:gd name="connsiteX42" fmla="*/ 248125 w 858584"/>
                  <a:gd name="connsiteY42" fmla="*/ 251078 h 630079"/>
                  <a:gd name="connsiteX43" fmla="*/ 549688 w 858584"/>
                  <a:gd name="connsiteY43" fmla="*/ 241649 h 630079"/>
                  <a:gd name="connsiteX44" fmla="*/ 687705 w 858584"/>
                  <a:gd name="connsiteY44" fmla="*/ 241649 h 630079"/>
                  <a:gd name="connsiteX45" fmla="*/ 698659 w 858584"/>
                  <a:gd name="connsiteY45" fmla="*/ 252603 h 630079"/>
                  <a:gd name="connsiteX46" fmla="*/ 687705 w 858584"/>
                  <a:gd name="connsiteY46" fmla="*/ 263556 h 630079"/>
                  <a:gd name="connsiteX47" fmla="*/ 549688 w 858584"/>
                  <a:gd name="connsiteY47" fmla="*/ 263556 h 630079"/>
                  <a:gd name="connsiteX48" fmla="*/ 538734 w 858584"/>
                  <a:gd name="connsiteY48" fmla="*/ 252603 h 630079"/>
                  <a:gd name="connsiteX49" fmla="*/ 549688 w 858584"/>
                  <a:gd name="connsiteY49" fmla="*/ 241649 h 630079"/>
                  <a:gd name="connsiteX50" fmla="*/ 290893 w 858584"/>
                  <a:gd name="connsiteY50" fmla="*/ 211073 h 630079"/>
                  <a:gd name="connsiteX51" fmla="*/ 178212 w 858584"/>
                  <a:gd name="connsiteY51" fmla="*/ 323754 h 630079"/>
                  <a:gd name="connsiteX52" fmla="*/ 290893 w 858584"/>
                  <a:gd name="connsiteY52" fmla="*/ 436435 h 630079"/>
                  <a:gd name="connsiteX53" fmla="*/ 403574 w 858584"/>
                  <a:gd name="connsiteY53" fmla="*/ 323754 h 630079"/>
                  <a:gd name="connsiteX54" fmla="*/ 290893 w 858584"/>
                  <a:gd name="connsiteY54" fmla="*/ 211073 h 630079"/>
                  <a:gd name="connsiteX55" fmla="*/ 290893 w 858584"/>
                  <a:gd name="connsiteY55" fmla="*/ 189166 h 630079"/>
                  <a:gd name="connsiteX56" fmla="*/ 425481 w 858584"/>
                  <a:gd name="connsiteY56" fmla="*/ 323754 h 630079"/>
                  <a:gd name="connsiteX57" fmla="*/ 290893 w 858584"/>
                  <a:gd name="connsiteY57" fmla="*/ 458343 h 630079"/>
                  <a:gd name="connsiteX58" fmla="*/ 156305 w 858584"/>
                  <a:gd name="connsiteY58" fmla="*/ 323754 h 630079"/>
                  <a:gd name="connsiteX59" fmla="*/ 290893 w 858584"/>
                  <a:gd name="connsiteY59" fmla="*/ 189166 h 630079"/>
                  <a:gd name="connsiteX60" fmla="*/ 549688 w 858584"/>
                  <a:gd name="connsiteY60" fmla="*/ 177546 h 630079"/>
                  <a:gd name="connsiteX61" fmla="*/ 687705 w 858584"/>
                  <a:gd name="connsiteY61" fmla="*/ 177546 h 630079"/>
                  <a:gd name="connsiteX62" fmla="*/ 698659 w 858584"/>
                  <a:gd name="connsiteY62" fmla="*/ 188500 h 630079"/>
                  <a:gd name="connsiteX63" fmla="*/ 687705 w 858584"/>
                  <a:gd name="connsiteY63" fmla="*/ 199454 h 630079"/>
                  <a:gd name="connsiteX64" fmla="*/ 549688 w 858584"/>
                  <a:gd name="connsiteY64" fmla="*/ 199454 h 630079"/>
                  <a:gd name="connsiteX65" fmla="*/ 538734 w 858584"/>
                  <a:gd name="connsiteY65" fmla="*/ 188500 h 630079"/>
                  <a:gd name="connsiteX66" fmla="*/ 549688 w 858584"/>
                  <a:gd name="connsiteY66" fmla="*/ 177546 h 630079"/>
                  <a:gd name="connsiteX67" fmla="*/ 506158 w 858584"/>
                  <a:gd name="connsiteY67" fmla="*/ 86392 h 630079"/>
                  <a:gd name="connsiteX68" fmla="*/ 506158 w 858584"/>
                  <a:gd name="connsiteY68" fmla="*/ 547116 h 630079"/>
                  <a:gd name="connsiteX69" fmla="*/ 724376 w 858584"/>
                  <a:gd name="connsiteY69" fmla="*/ 547116 h 630079"/>
                  <a:gd name="connsiteX70" fmla="*/ 732472 w 858584"/>
                  <a:gd name="connsiteY70" fmla="*/ 539020 h 630079"/>
                  <a:gd name="connsiteX71" fmla="*/ 732472 w 858584"/>
                  <a:gd name="connsiteY71" fmla="*/ 94488 h 630079"/>
                  <a:gd name="connsiteX72" fmla="*/ 724376 w 858584"/>
                  <a:gd name="connsiteY72" fmla="*/ 86392 h 630079"/>
                  <a:gd name="connsiteX73" fmla="*/ 102108 w 858584"/>
                  <a:gd name="connsiteY73" fmla="*/ 86392 h 630079"/>
                  <a:gd name="connsiteX74" fmla="*/ 94011 w 858584"/>
                  <a:gd name="connsiteY74" fmla="*/ 94488 h 630079"/>
                  <a:gd name="connsiteX75" fmla="*/ 94011 w 858584"/>
                  <a:gd name="connsiteY75" fmla="*/ 539020 h 630079"/>
                  <a:gd name="connsiteX76" fmla="*/ 102108 w 858584"/>
                  <a:gd name="connsiteY76" fmla="*/ 547116 h 630079"/>
                  <a:gd name="connsiteX77" fmla="*/ 484251 w 858584"/>
                  <a:gd name="connsiteY77" fmla="*/ 547116 h 630079"/>
                  <a:gd name="connsiteX78" fmla="*/ 484251 w 858584"/>
                  <a:gd name="connsiteY78" fmla="*/ 86392 h 630079"/>
                  <a:gd name="connsiteX79" fmla="*/ 102108 w 858584"/>
                  <a:gd name="connsiteY79" fmla="*/ 64484 h 630079"/>
                  <a:gd name="connsiteX80" fmla="*/ 724376 w 858584"/>
                  <a:gd name="connsiteY80" fmla="*/ 64484 h 630079"/>
                  <a:gd name="connsiteX81" fmla="*/ 754380 w 858584"/>
                  <a:gd name="connsiteY81" fmla="*/ 94488 h 630079"/>
                  <a:gd name="connsiteX82" fmla="*/ 754380 w 858584"/>
                  <a:gd name="connsiteY82" fmla="*/ 539020 h 630079"/>
                  <a:gd name="connsiteX83" fmla="*/ 724376 w 858584"/>
                  <a:gd name="connsiteY83" fmla="*/ 569023 h 630079"/>
                  <a:gd name="connsiteX84" fmla="*/ 102108 w 858584"/>
                  <a:gd name="connsiteY84" fmla="*/ 569023 h 630079"/>
                  <a:gd name="connsiteX85" fmla="*/ 72104 w 858584"/>
                  <a:gd name="connsiteY85" fmla="*/ 539020 h 630079"/>
                  <a:gd name="connsiteX86" fmla="*/ 72104 w 858584"/>
                  <a:gd name="connsiteY86" fmla="*/ 94488 h 630079"/>
                  <a:gd name="connsiteX87" fmla="*/ 102108 w 858584"/>
                  <a:gd name="connsiteY87" fmla="*/ 64484 h 630079"/>
                  <a:gd name="connsiteX88" fmla="*/ 60008 w 858584"/>
                  <a:gd name="connsiteY88" fmla="*/ 21907 h 630079"/>
                  <a:gd name="connsiteX89" fmla="*/ 21908 w 858584"/>
                  <a:gd name="connsiteY89" fmla="*/ 68485 h 630079"/>
                  <a:gd name="connsiteX90" fmla="*/ 21908 w 858584"/>
                  <a:gd name="connsiteY90" fmla="*/ 561594 h 630079"/>
                  <a:gd name="connsiteX91" fmla="*/ 60008 w 858584"/>
                  <a:gd name="connsiteY91" fmla="*/ 608171 h 630079"/>
                  <a:gd name="connsiteX92" fmla="*/ 781526 w 858584"/>
                  <a:gd name="connsiteY92" fmla="*/ 608171 h 630079"/>
                  <a:gd name="connsiteX93" fmla="*/ 836676 w 858584"/>
                  <a:gd name="connsiteY93" fmla="*/ 561594 h 630079"/>
                  <a:gd name="connsiteX94" fmla="*/ 836676 w 858584"/>
                  <a:gd name="connsiteY94" fmla="*/ 68485 h 630079"/>
                  <a:gd name="connsiteX95" fmla="*/ 781526 w 858584"/>
                  <a:gd name="connsiteY95" fmla="*/ 21907 h 630079"/>
                  <a:gd name="connsiteX96" fmla="*/ 60008 w 858584"/>
                  <a:gd name="connsiteY96" fmla="*/ 0 h 630079"/>
                  <a:gd name="connsiteX97" fmla="*/ 781526 w 858584"/>
                  <a:gd name="connsiteY97" fmla="*/ 0 h 630079"/>
                  <a:gd name="connsiteX98" fmla="*/ 858584 w 858584"/>
                  <a:gd name="connsiteY98" fmla="*/ 68485 h 630079"/>
                  <a:gd name="connsiteX99" fmla="*/ 858584 w 858584"/>
                  <a:gd name="connsiteY99" fmla="*/ 561594 h 630079"/>
                  <a:gd name="connsiteX100" fmla="*/ 781526 w 858584"/>
                  <a:gd name="connsiteY100" fmla="*/ 630079 h 630079"/>
                  <a:gd name="connsiteX101" fmla="*/ 60008 w 858584"/>
                  <a:gd name="connsiteY101" fmla="*/ 630079 h 630079"/>
                  <a:gd name="connsiteX102" fmla="*/ 0 w 858584"/>
                  <a:gd name="connsiteY102" fmla="*/ 561594 h 630079"/>
                  <a:gd name="connsiteX103" fmla="*/ 0 w 858584"/>
                  <a:gd name="connsiteY103" fmla="*/ 68485 h 630079"/>
                  <a:gd name="connsiteX104" fmla="*/ 60008 w 858584"/>
                  <a:gd name="connsiteY104" fmla="*/ 0 h 630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858584" h="630079">
                    <a:moveTo>
                      <a:pt x="549688" y="434054"/>
                    </a:moveTo>
                    <a:lnTo>
                      <a:pt x="687705" y="434054"/>
                    </a:lnTo>
                    <a:cubicBezTo>
                      <a:pt x="693706" y="434054"/>
                      <a:pt x="698659" y="439007"/>
                      <a:pt x="698659" y="445008"/>
                    </a:cubicBezTo>
                    <a:cubicBezTo>
                      <a:pt x="698659" y="451008"/>
                      <a:pt x="693706" y="455962"/>
                      <a:pt x="687705" y="455962"/>
                    </a:cubicBezTo>
                    <a:lnTo>
                      <a:pt x="549688" y="455962"/>
                    </a:lnTo>
                    <a:cubicBezTo>
                      <a:pt x="543687" y="455962"/>
                      <a:pt x="538734" y="451008"/>
                      <a:pt x="538734" y="445008"/>
                    </a:cubicBezTo>
                    <a:cubicBezTo>
                      <a:pt x="538734" y="439007"/>
                      <a:pt x="543687" y="434054"/>
                      <a:pt x="549688" y="434054"/>
                    </a:cubicBezTo>
                    <a:close/>
                    <a:moveTo>
                      <a:pt x="549688" y="369951"/>
                    </a:moveTo>
                    <a:lnTo>
                      <a:pt x="687705" y="369951"/>
                    </a:lnTo>
                    <a:cubicBezTo>
                      <a:pt x="693706" y="369951"/>
                      <a:pt x="698659" y="374904"/>
                      <a:pt x="698659" y="380905"/>
                    </a:cubicBezTo>
                    <a:cubicBezTo>
                      <a:pt x="698659" y="386905"/>
                      <a:pt x="693706" y="391858"/>
                      <a:pt x="687705" y="391858"/>
                    </a:cubicBezTo>
                    <a:lnTo>
                      <a:pt x="549688" y="391858"/>
                    </a:lnTo>
                    <a:cubicBezTo>
                      <a:pt x="543687" y="391858"/>
                      <a:pt x="538734" y="386905"/>
                      <a:pt x="538734" y="380905"/>
                    </a:cubicBezTo>
                    <a:cubicBezTo>
                      <a:pt x="538734" y="374904"/>
                      <a:pt x="543687" y="369951"/>
                      <a:pt x="549688" y="369951"/>
                    </a:cubicBezTo>
                    <a:close/>
                    <a:moveTo>
                      <a:pt x="549688" y="305847"/>
                    </a:moveTo>
                    <a:lnTo>
                      <a:pt x="687705" y="305847"/>
                    </a:lnTo>
                    <a:cubicBezTo>
                      <a:pt x="693706" y="305847"/>
                      <a:pt x="698659" y="310800"/>
                      <a:pt x="698659" y="316801"/>
                    </a:cubicBezTo>
                    <a:cubicBezTo>
                      <a:pt x="698659" y="322801"/>
                      <a:pt x="693706" y="327754"/>
                      <a:pt x="687705" y="327754"/>
                    </a:cubicBezTo>
                    <a:lnTo>
                      <a:pt x="549688" y="327754"/>
                    </a:lnTo>
                    <a:cubicBezTo>
                      <a:pt x="543687" y="327754"/>
                      <a:pt x="538734" y="322801"/>
                      <a:pt x="538734" y="316801"/>
                    </a:cubicBezTo>
                    <a:cubicBezTo>
                      <a:pt x="538734" y="310800"/>
                      <a:pt x="543687" y="305847"/>
                      <a:pt x="549688" y="305847"/>
                    </a:cubicBezTo>
                    <a:close/>
                    <a:moveTo>
                      <a:pt x="796290" y="288416"/>
                    </a:moveTo>
                    <a:cubicBezTo>
                      <a:pt x="802291" y="288416"/>
                      <a:pt x="807244" y="293369"/>
                      <a:pt x="807244" y="299370"/>
                    </a:cubicBezTo>
                    <a:lnTo>
                      <a:pt x="807244" y="327850"/>
                    </a:lnTo>
                    <a:cubicBezTo>
                      <a:pt x="807244" y="333850"/>
                      <a:pt x="802291" y="338803"/>
                      <a:pt x="796290" y="338803"/>
                    </a:cubicBezTo>
                    <a:cubicBezTo>
                      <a:pt x="790289" y="338803"/>
                      <a:pt x="785336" y="333850"/>
                      <a:pt x="785336" y="327850"/>
                    </a:cubicBezTo>
                    <a:lnTo>
                      <a:pt x="785336" y="299370"/>
                    </a:lnTo>
                    <a:cubicBezTo>
                      <a:pt x="785336" y="293369"/>
                      <a:pt x="790289" y="288416"/>
                      <a:pt x="796290" y="288416"/>
                    </a:cubicBezTo>
                    <a:close/>
                    <a:moveTo>
                      <a:pt x="264509" y="279558"/>
                    </a:moveTo>
                    <a:lnTo>
                      <a:pt x="264509" y="366426"/>
                    </a:lnTo>
                    <a:lnTo>
                      <a:pt x="339756" y="322992"/>
                    </a:lnTo>
                    <a:close/>
                    <a:moveTo>
                      <a:pt x="248125" y="251078"/>
                    </a:moveTo>
                    <a:cubicBezTo>
                      <a:pt x="251555" y="249078"/>
                      <a:pt x="255650" y="249078"/>
                      <a:pt x="259079" y="251078"/>
                    </a:cubicBezTo>
                    <a:lnTo>
                      <a:pt x="367188" y="313562"/>
                    </a:lnTo>
                    <a:lnTo>
                      <a:pt x="367283" y="313467"/>
                    </a:lnTo>
                    <a:cubicBezTo>
                      <a:pt x="370712" y="315467"/>
                      <a:pt x="372808" y="318991"/>
                      <a:pt x="372808" y="322992"/>
                    </a:cubicBezTo>
                    <a:cubicBezTo>
                      <a:pt x="372808" y="326992"/>
                      <a:pt x="370712" y="330517"/>
                      <a:pt x="367283" y="332517"/>
                    </a:cubicBezTo>
                    <a:lnTo>
                      <a:pt x="259174" y="395001"/>
                    </a:lnTo>
                    <a:cubicBezTo>
                      <a:pt x="257460" y="395953"/>
                      <a:pt x="255555" y="396430"/>
                      <a:pt x="253650" y="396430"/>
                    </a:cubicBezTo>
                    <a:cubicBezTo>
                      <a:pt x="251745" y="396430"/>
                      <a:pt x="249840" y="395953"/>
                      <a:pt x="248125" y="395001"/>
                    </a:cubicBezTo>
                    <a:cubicBezTo>
                      <a:pt x="244697" y="393001"/>
                      <a:pt x="242601" y="389381"/>
                      <a:pt x="242601" y="385476"/>
                    </a:cubicBezTo>
                    <a:lnTo>
                      <a:pt x="242601" y="260603"/>
                    </a:lnTo>
                    <a:cubicBezTo>
                      <a:pt x="242601" y="256603"/>
                      <a:pt x="244697" y="253078"/>
                      <a:pt x="248125" y="251078"/>
                    </a:cubicBezTo>
                    <a:close/>
                    <a:moveTo>
                      <a:pt x="549688" y="241649"/>
                    </a:moveTo>
                    <a:lnTo>
                      <a:pt x="687705" y="241649"/>
                    </a:lnTo>
                    <a:cubicBezTo>
                      <a:pt x="693706" y="241649"/>
                      <a:pt x="698659" y="246602"/>
                      <a:pt x="698659" y="252603"/>
                    </a:cubicBezTo>
                    <a:cubicBezTo>
                      <a:pt x="698659" y="258603"/>
                      <a:pt x="693706" y="263556"/>
                      <a:pt x="687705" y="263556"/>
                    </a:cubicBezTo>
                    <a:lnTo>
                      <a:pt x="549688" y="263556"/>
                    </a:lnTo>
                    <a:cubicBezTo>
                      <a:pt x="543687" y="263556"/>
                      <a:pt x="538734" y="258603"/>
                      <a:pt x="538734" y="252603"/>
                    </a:cubicBezTo>
                    <a:cubicBezTo>
                      <a:pt x="538734" y="246602"/>
                      <a:pt x="543687" y="241649"/>
                      <a:pt x="549688" y="241649"/>
                    </a:cubicBezTo>
                    <a:close/>
                    <a:moveTo>
                      <a:pt x="290893" y="211073"/>
                    </a:moveTo>
                    <a:cubicBezTo>
                      <a:pt x="228790" y="211073"/>
                      <a:pt x="178212" y="261651"/>
                      <a:pt x="178212" y="323754"/>
                    </a:cubicBezTo>
                    <a:cubicBezTo>
                      <a:pt x="178212" y="385857"/>
                      <a:pt x="228790" y="436435"/>
                      <a:pt x="290893" y="436435"/>
                    </a:cubicBezTo>
                    <a:cubicBezTo>
                      <a:pt x="352996" y="436435"/>
                      <a:pt x="403574" y="385857"/>
                      <a:pt x="403574" y="323754"/>
                    </a:cubicBezTo>
                    <a:cubicBezTo>
                      <a:pt x="403574" y="261651"/>
                      <a:pt x="352996" y="211073"/>
                      <a:pt x="290893" y="211073"/>
                    </a:cubicBezTo>
                    <a:close/>
                    <a:moveTo>
                      <a:pt x="290893" y="189166"/>
                    </a:moveTo>
                    <a:cubicBezTo>
                      <a:pt x="365093" y="189166"/>
                      <a:pt x="425481" y="249554"/>
                      <a:pt x="425481" y="323754"/>
                    </a:cubicBezTo>
                    <a:cubicBezTo>
                      <a:pt x="425481" y="397954"/>
                      <a:pt x="365093" y="458343"/>
                      <a:pt x="290893" y="458343"/>
                    </a:cubicBezTo>
                    <a:cubicBezTo>
                      <a:pt x="216694" y="458343"/>
                      <a:pt x="156305" y="397954"/>
                      <a:pt x="156305" y="323754"/>
                    </a:cubicBezTo>
                    <a:cubicBezTo>
                      <a:pt x="156305" y="249554"/>
                      <a:pt x="216694" y="189166"/>
                      <a:pt x="290893" y="189166"/>
                    </a:cubicBezTo>
                    <a:close/>
                    <a:moveTo>
                      <a:pt x="549688" y="177546"/>
                    </a:moveTo>
                    <a:lnTo>
                      <a:pt x="687705" y="177546"/>
                    </a:lnTo>
                    <a:cubicBezTo>
                      <a:pt x="693706" y="177546"/>
                      <a:pt x="698659" y="182499"/>
                      <a:pt x="698659" y="188500"/>
                    </a:cubicBezTo>
                    <a:cubicBezTo>
                      <a:pt x="698659" y="194500"/>
                      <a:pt x="693706" y="199454"/>
                      <a:pt x="687705" y="199454"/>
                    </a:cubicBezTo>
                    <a:lnTo>
                      <a:pt x="549688" y="199454"/>
                    </a:lnTo>
                    <a:cubicBezTo>
                      <a:pt x="543687" y="199454"/>
                      <a:pt x="538734" y="194500"/>
                      <a:pt x="538734" y="188500"/>
                    </a:cubicBezTo>
                    <a:cubicBezTo>
                      <a:pt x="538734" y="182499"/>
                      <a:pt x="543687" y="177546"/>
                      <a:pt x="549688" y="177546"/>
                    </a:cubicBezTo>
                    <a:close/>
                    <a:moveTo>
                      <a:pt x="506158" y="86392"/>
                    </a:moveTo>
                    <a:lnTo>
                      <a:pt x="506158" y="547116"/>
                    </a:lnTo>
                    <a:lnTo>
                      <a:pt x="724376" y="547116"/>
                    </a:lnTo>
                    <a:cubicBezTo>
                      <a:pt x="728853" y="547116"/>
                      <a:pt x="732472" y="543496"/>
                      <a:pt x="732472" y="539020"/>
                    </a:cubicBezTo>
                    <a:lnTo>
                      <a:pt x="732472" y="94488"/>
                    </a:lnTo>
                    <a:cubicBezTo>
                      <a:pt x="732472" y="90011"/>
                      <a:pt x="728853" y="86392"/>
                      <a:pt x="724376" y="86392"/>
                    </a:cubicBezTo>
                    <a:close/>
                    <a:moveTo>
                      <a:pt x="102108" y="86392"/>
                    </a:moveTo>
                    <a:cubicBezTo>
                      <a:pt x="97631" y="86392"/>
                      <a:pt x="94011" y="90011"/>
                      <a:pt x="94011" y="94488"/>
                    </a:cubicBezTo>
                    <a:lnTo>
                      <a:pt x="94011" y="539020"/>
                    </a:lnTo>
                    <a:cubicBezTo>
                      <a:pt x="94011" y="543496"/>
                      <a:pt x="97631" y="547116"/>
                      <a:pt x="102108" y="547116"/>
                    </a:cubicBezTo>
                    <a:lnTo>
                      <a:pt x="484251" y="547116"/>
                    </a:lnTo>
                    <a:lnTo>
                      <a:pt x="484251" y="86392"/>
                    </a:lnTo>
                    <a:close/>
                    <a:moveTo>
                      <a:pt x="102108" y="64484"/>
                    </a:moveTo>
                    <a:lnTo>
                      <a:pt x="724376" y="64484"/>
                    </a:lnTo>
                    <a:cubicBezTo>
                      <a:pt x="740950" y="64484"/>
                      <a:pt x="754380" y="77914"/>
                      <a:pt x="754380" y="94488"/>
                    </a:cubicBezTo>
                    <a:lnTo>
                      <a:pt x="754380" y="539020"/>
                    </a:lnTo>
                    <a:cubicBezTo>
                      <a:pt x="754380" y="555593"/>
                      <a:pt x="740950" y="569023"/>
                      <a:pt x="724376" y="569023"/>
                    </a:cubicBezTo>
                    <a:lnTo>
                      <a:pt x="102108" y="569023"/>
                    </a:lnTo>
                    <a:cubicBezTo>
                      <a:pt x="85534" y="569023"/>
                      <a:pt x="72104" y="555593"/>
                      <a:pt x="72104" y="539020"/>
                    </a:cubicBezTo>
                    <a:lnTo>
                      <a:pt x="72104" y="94488"/>
                    </a:lnTo>
                    <a:cubicBezTo>
                      <a:pt x="72104" y="77914"/>
                      <a:pt x="85534" y="64484"/>
                      <a:pt x="102108" y="64484"/>
                    </a:cubicBezTo>
                    <a:close/>
                    <a:moveTo>
                      <a:pt x="60008" y="21907"/>
                    </a:moveTo>
                    <a:cubicBezTo>
                      <a:pt x="42767" y="21907"/>
                      <a:pt x="21908" y="42672"/>
                      <a:pt x="21908" y="68485"/>
                    </a:cubicBezTo>
                    <a:lnTo>
                      <a:pt x="21908" y="561594"/>
                    </a:lnTo>
                    <a:cubicBezTo>
                      <a:pt x="21908" y="587407"/>
                      <a:pt x="42767" y="608171"/>
                      <a:pt x="60008" y="608171"/>
                    </a:cubicBezTo>
                    <a:lnTo>
                      <a:pt x="781526" y="608171"/>
                    </a:lnTo>
                    <a:cubicBezTo>
                      <a:pt x="814007" y="608171"/>
                      <a:pt x="836676" y="589026"/>
                      <a:pt x="836676" y="561594"/>
                    </a:cubicBezTo>
                    <a:lnTo>
                      <a:pt x="836676" y="68485"/>
                    </a:lnTo>
                    <a:cubicBezTo>
                      <a:pt x="836676" y="41053"/>
                      <a:pt x="814007" y="21907"/>
                      <a:pt x="781526" y="21907"/>
                    </a:cubicBezTo>
                    <a:close/>
                    <a:moveTo>
                      <a:pt x="60008" y="0"/>
                    </a:moveTo>
                    <a:lnTo>
                      <a:pt x="781526" y="0"/>
                    </a:lnTo>
                    <a:cubicBezTo>
                      <a:pt x="826199" y="0"/>
                      <a:pt x="858584" y="28765"/>
                      <a:pt x="858584" y="68485"/>
                    </a:cubicBezTo>
                    <a:lnTo>
                      <a:pt x="858584" y="561594"/>
                    </a:lnTo>
                    <a:cubicBezTo>
                      <a:pt x="858584" y="601313"/>
                      <a:pt x="826199" y="630079"/>
                      <a:pt x="781526" y="630079"/>
                    </a:cubicBezTo>
                    <a:lnTo>
                      <a:pt x="60008" y="630079"/>
                    </a:lnTo>
                    <a:cubicBezTo>
                      <a:pt x="31718" y="630079"/>
                      <a:pt x="0" y="600837"/>
                      <a:pt x="0" y="561594"/>
                    </a:cubicBezTo>
                    <a:lnTo>
                      <a:pt x="0" y="68485"/>
                    </a:lnTo>
                    <a:cubicBezTo>
                      <a:pt x="0" y="29337"/>
                      <a:pt x="31718" y="0"/>
                      <a:pt x="600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3546E41-3F70-8B78-804E-8683DAD59A75}"/>
                </a:ext>
              </a:extLst>
            </p:cNvPr>
            <p:cNvGrpSpPr/>
            <p:nvPr/>
          </p:nvGrpSpPr>
          <p:grpSpPr>
            <a:xfrm>
              <a:off x="2770380" y="2488466"/>
              <a:ext cx="2230119" cy="2230118"/>
              <a:chOff x="2770380" y="2488466"/>
              <a:chExt cx="2230119" cy="2230118"/>
            </a:xfrm>
          </p:grpSpPr>
          <p:sp>
            <p:nvSpPr>
              <p:cNvPr id="43" name="원호 42">
                <a:extLst>
                  <a:ext uri="{FF2B5EF4-FFF2-40B4-BE49-F238E27FC236}">
                    <a16:creationId xmlns:a16="http://schemas.microsoft.com/office/drawing/2014/main" id="{CFEBDEAE-8BB1-9359-F4A3-5AAB13C72F03}"/>
                  </a:ext>
                </a:extLst>
              </p:cNvPr>
              <p:cNvSpPr/>
              <p:nvPr/>
            </p:nvSpPr>
            <p:spPr>
              <a:xfrm flipH="1">
                <a:off x="2770380" y="2488466"/>
                <a:ext cx="2230119" cy="2230118"/>
              </a:xfrm>
              <a:prstGeom prst="arc">
                <a:avLst/>
              </a:prstGeom>
              <a:noFill/>
              <a:ln w="88900" cap="rnd">
                <a:solidFill>
                  <a:srgbClr val="2AC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80552083-11E9-9764-9219-AAE21FE998F1}"/>
                  </a:ext>
                </a:extLst>
              </p:cNvPr>
              <p:cNvSpPr/>
              <p:nvPr/>
            </p:nvSpPr>
            <p:spPr>
              <a:xfrm>
                <a:off x="2988463" y="2705144"/>
                <a:ext cx="1587320" cy="1587941"/>
              </a:xfrm>
              <a:custGeom>
                <a:avLst/>
                <a:gdLst>
                  <a:gd name="connsiteX0" fmla="*/ 154162 w 180832"/>
                  <a:gd name="connsiteY0" fmla="*/ 26503 h 180903"/>
                  <a:gd name="connsiteX1" fmla="*/ 26432 w 180832"/>
                  <a:gd name="connsiteY1" fmla="*/ 26503 h 180903"/>
                  <a:gd name="connsiteX2" fmla="*/ 26432 w 180832"/>
                  <a:gd name="connsiteY2" fmla="*/ 154329 h 180903"/>
                  <a:gd name="connsiteX3" fmla="*/ 92726 w 180832"/>
                  <a:gd name="connsiteY3" fmla="*/ 180713 h 180903"/>
                  <a:gd name="connsiteX4" fmla="*/ 135588 w 180832"/>
                  <a:gd name="connsiteY4" fmla="*/ 180713 h 180903"/>
                  <a:gd name="connsiteX5" fmla="*/ 180832 w 180832"/>
                  <a:gd name="connsiteY5" fmla="*/ 180904 h 180903"/>
                  <a:gd name="connsiteX6" fmla="*/ 180832 w 180832"/>
                  <a:gd name="connsiteY6" fmla="*/ 135660 h 180903"/>
                  <a:gd name="connsiteX7" fmla="*/ 180642 w 180832"/>
                  <a:gd name="connsiteY7" fmla="*/ 92797 h 180903"/>
                  <a:gd name="connsiteX8" fmla="*/ 154257 w 180832"/>
                  <a:gd name="connsiteY8" fmla="*/ 26503 h 180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832" h="180903">
                    <a:moveTo>
                      <a:pt x="154162" y="26503"/>
                    </a:moveTo>
                    <a:cubicBezTo>
                      <a:pt x="118920" y="-8834"/>
                      <a:pt x="61674" y="-8834"/>
                      <a:pt x="26432" y="26503"/>
                    </a:cubicBezTo>
                    <a:cubicBezTo>
                      <a:pt x="-8811" y="61841"/>
                      <a:pt x="-8811" y="118991"/>
                      <a:pt x="26432" y="154329"/>
                    </a:cubicBezTo>
                    <a:cubicBezTo>
                      <a:pt x="44720" y="172617"/>
                      <a:pt x="68818" y="181380"/>
                      <a:pt x="92726" y="180713"/>
                    </a:cubicBezTo>
                    <a:lnTo>
                      <a:pt x="135588" y="180713"/>
                    </a:lnTo>
                    <a:cubicBezTo>
                      <a:pt x="135588" y="180713"/>
                      <a:pt x="180832" y="180904"/>
                      <a:pt x="180832" y="180904"/>
                    </a:cubicBezTo>
                    <a:lnTo>
                      <a:pt x="180832" y="135660"/>
                    </a:lnTo>
                    <a:cubicBezTo>
                      <a:pt x="180832" y="135660"/>
                      <a:pt x="180642" y="92797"/>
                      <a:pt x="180642" y="92797"/>
                    </a:cubicBezTo>
                    <a:cubicBezTo>
                      <a:pt x="181308" y="68890"/>
                      <a:pt x="172450" y="44791"/>
                      <a:pt x="154257" y="26503"/>
                    </a:cubicBezTo>
                    <a:close/>
                  </a:path>
                </a:pathLst>
              </a:custGeom>
              <a:solidFill>
                <a:srgbClr val="2AC099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02F26A3F-679A-8A14-D560-A72764726360}"/>
                  </a:ext>
                </a:extLst>
              </p:cNvPr>
              <p:cNvSpPr/>
              <p:nvPr/>
            </p:nvSpPr>
            <p:spPr>
              <a:xfrm>
                <a:off x="3437725" y="3146988"/>
                <a:ext cx="778646" cy="778646"/>
              </a:xfrm>
              <a:custGeom>
                <a:avLst/>
                <a:gdLst>
                  <a:gd name="connsiteX0" fmla="*/ 358617 w 643509"/>
                  <a:gd name="connsiteY0" fmla="*/ 426243 h 643509"/>
                  <a:gd name="connsiteX1" fmla="*/ 371952 w 643509"/>
                  <a:gd name="connsiteY1" fmla="*/ 434054 h 643509"/>
                  <a:gd name="connsiteX2" fmla="*/ 413576 w 643509"/>
                  <a:gd name="connsiteY2" fmla="*/ 463391 h 643509"/>
                  <a:gd name="connsiteX3" fmla="*/ 413481 w 643509"/>
                  <a:gd name="connsiteY3" fmla="*/ 463295 h 643509"/>
                  <a:gd name="connsiteX4" fmla="*/ 423196 w 643509"/>
                  <a:gd name="connsiteY4" fmla="*/ 475297 h 643509"/>
                  <a:gd name="connsiteX5" fmla="*/ 412338 w 643509"/>
                  <a:gd name="connsiteY5" fmla="*/ 485108 h 643509"/>
                  <a:gd name="connsiteX6" fmla="*/ 411195 w 643509"/>
                  <a:gd name="connsiteY6" fmla="*/ 485108 h 643509"/>
                  <a:gd name="connsiteX7" fmla="*/ 350711 w 643509"/>
                  <a:gd name="connsiteY7" fmla="*/ 439578 h 643509"/>
                  <a:gd name="connsiteX8" fmla="*/ 358617 w 643509"/>
                  <a:gd name="connsiteY8" fmla="*/ 426243 h 643509"/>
                  <a:gd name="connsiteX9" fmla="*/ 233648 w 643509"/>
                  <a:gd name="connsiteY9" fmla="*/ 417766 h 643509"/>
                  <a:gd name="connsiteX10" fmla="*/ 279845 w 643509"/>
                  <a:gd name="connsiteY10" fmla="*/ 477774 h 643509"/>
                  <a:gd name="connsiteX11" fmla="*/ 268891 w 643509"/>
                  <a:gd name="connsiteY11" fmla="*/ 488537 h 643509"/>
                  <a:gd name="connsiteX12" fmla="*/ 268700 w 643509"/>
                  <a:gd name="connsiteY12" fmla="*/ 488537 h 643509"/>
                  <a:gd name="connsiteX13" fmla="*/ 257937 w 643509"/>
                  <a:gd name="connsiteY13" fmla="*/ 477488 h 643509"/>
                  <a:gd name="connsiteX14" fmla="*/ 225647 w 643509"/>
                  <a:gd name="connsiteY14" fmla="*/ 438150 h 643509"/>
                  <a:gd name="connsiteX15" fmla="*/ 219456 w 643509"/>
                  <a:gd name="connsiteY15" fmla="*/ 423957 h 643509"/>
                  <a:gd name="connsiteX16" fmla="*/ 233648 w 643509"/>
                  <a:gd name="connsiteY16" fmla="*/ 417766 h 643509"/>
                  <a:gd name="connsiteX17" fmla="*/ 414623 w 643509"/>
                  <a:gd name="connsiteY17" fmla="*/ 314896 h 643509"/>
                  <a:gd name="connsiteX18" fmla="*/ 429101 w 643509"/>
                  <a:gd name="connsiteY18" fmla="*/ 320420 h 643509"/>
                  <a:gd name="connsiteX19" fmla="*/ 423672 w 643509"/>
                  <a:gd name="connsiteY19" fmla="*/ 334898 h 643509"/>
                  <a:gd name="connsiteX20" fmla="*/ 412647 w 643509"/>
                  <a:gd name="connsiteY20" fmla="*/ 343947 h 643509"/>
                  <a:gd name="connsiteX21" fmla="*/ 401797 w 643509"/>
                  <a:gd name="connsiteY21" fmla="*/ 374336 h 643509"/>
                  <a:gd name="connsiteX22" fmla="*/ 401669 w 643509"/>
                  <a:gd name="connsiteY22" fmla="*/ 374237 h 643509"/>
                  <a:gd name="connsiteX23" fmla="*/ 401765 w 643509"/>
                  <a:gd name="connsiteY23" fmla="*/ 374427 h 643509"/>
                  <a:gd name="connsiteX24" fmla="*/ 401797 w 643509"/>
                  <a:gd name="connsiteY24" fmla="*/ 374336 h 643509"/>
                  <a:gd name="connsiteX25" fmla="*/ 421576 w 643509"/>
                  <a:gd name="connsiteY25" fmla="*/ 389465 h 643509"/>
                  <a:gd name="connsiteX26" fmla="*/ 431482 w 643509"/>
                  <a:gd name="connsiteY26" fmla="*/ 405193 h 643509"/>
                  <a:gd name="connsiteX27" fmla="*/ 425196 w 643509"/>
                  <a:gd name="connsiteY27" fmla="*/ 419385 h 643509"/>
                  <a:gd name="connsiteX28" fmla="*/ 421291 w 643509"/>
                  <a:gd name="connsiteY28" fmla="*/ 420147 h 643509"/>
                  <a:gd name="connsiteX29" fmla="*/ 411099 w 643509"/>
                  <a:gd name="connsiteY29" fmla="*/ 413194 h 643509"/>
                  <a:gd name="connsiteX30" fmla="*/ 366427 w 643509"/>
                  <a:gd name="connsiteY30" fmla="*/ 389381 h 643509"/>
                  <a:gd name="connsiteX31" fmla="*/ 354806 w 643509"/>
                  <a:gd name="connsiteY31" fmla="*/ 379190 h 643509"/>
                  <a:gd name="connsiteX32" fmla="*/ 364998 w 643509"/>
                  <a:gd name="connsiteY32" fmla="*/ 367569 h 643509"/>
                  <a:gd name="connsiteX33" fmla="*/ 380238 w 643509"/>
                  <a:gd name="connsiteY33" fmla="*/ 368045 h 643509"/>
                  <a:gd name="connsiteX34" fmla="*/ 414623 w 643509"/>
                  <a:gd name="connsiteY34" fmla="*/ 314896 h 643509"/>
                  <a:gd name="connsiteX35" fmla="*/ 250317 w 643509"/>
                  <a:gd name="connsiteY35" fmla="*/ 308419 h 643509"/>
                  <a:gd name="connsiteX36" fmla="*/ 256699 w 643509"/>
                  <a:gd name="connsiteY36" fmla="*/ 322421 h 643509"/>
                  <a:gd name="connsiteX37" fmla="*/ 274225 w 643509"/>
                  <a:gd name="connsiteY37" fmla="*/ 369950 h 643509"/>
                  <a:gd name="connsiteX38" fmla="*/ 276130 w 643509"/>
                  <a:gd name="connsiteY38" fmla="*/ 385286 h 643509"/>
                  <a:gd name="connsiteX39" fmla="*/ 267462 w 643509"/>
                  <a:gd name="connsiteY39" fmla="*/ 389477 h 643509"/>
                  <a:gd name="connsiteX40" fmla="*/ 260699 w 643509"/>
                  <a:gd name="connsiteY40" fmla="*/ 387191 h 643509"/>
                  <a:gd name="connsiteX41" fmla="*/ 260890 w 643509"/>
                  <a:gd name="connsiteY41" fmla="*/ 387191 h 643509"/>
                  <a:gd name="connsiteX42" fmla="*/ 249745 w 643509"/>
                  <a:gd name="connsiteY42" fmla="*/ 376618 h 643509"/>
                  <a:gd name="connsiteX43" fmla="*/ 203930 w 643509"/>
                  <a:gd name="connsiteY43" fmla="*/ 395477 h 643509"/>
                  <a:gd name="connsiteX44" fmla="*/ 188785 w 643509"/>
                  <a:gd name="connsiteY44" fmla="*/ 393572 h 643509"/>
                  <a:gd name="connsiteX45" fmla="*/ 181642 w 643509"/>
                  <a:gd name="connsiteY45" fmla="*/ 379856 h 643509"/>
                  <a:gd name="connsiteX46" fmla="*/ 195262 w 643509"/>
                  <a:gd name="connsiteY46" fmla="*/ 372617 h 643509"/>
                  <a:gd name="connsiteX47" fmla="*/ 237934 w 643509"/>
                  <a:gd name="connsiteY47" fmla="*/ 357663 h 643509"/>
                  <a:gd name="connsiteX48" fmla="*/ 236220 w 643509"/>
                  <a:gd name="connsiteY48" fmla="*/ 314801 h 643509"/>
                  <a:gd name="connsiteX49" fmla="*/ 250317 w 643509"/>
                  <a:gd name="connsiteY49" fmla="*/ 308419 h 643509"/>
                  <a:gd name="connsiteX50" fmla="*/ 370410 w 643509"/>
                  <a:gd name="connsiteY50" fmla="*/ 264020 h 643509"/>
                  <a:gd name="connsiteX51" fmla="*/ 370428 w 643509"/>
                  <a:gd name="connsiteY51" fmla="*/ 264033 h 643509"/>
                  <a:gd name="connsiteX52" fmla="*/ 370332 w 643509"/>
                  <a:gd name="connsiteY52" fmla="*/ 264033 h 643509"/>
                  <a:gd name="connsiteX53" fmla="*/ 206502 w 643509"/>
                  <a:gd name="connsiteY53" fmla="*/ 255365 h 643509"/>
                  <a:gd name="connsiteX54" fmla="*/ 220980 w 643509"/>
                  <a:gd name="connsiteY54" fmla="*/ 260985 h 643509"/>
                  <a:gd name="connsiteX55" fmla="*/ 215455 w 643509"/>
                  <a:gd name="connsiteY55" fmla="*/ 275368 h 643509"/>
                  <a:gd name="connsiteX56" fmla="*/ 193929 w 643509"/>
                  <a:gd name="connsiteY56" fmla="*/ 321183 h 643509"/>
                  <a:gd name="connsiteX57" fmla="*/ 184309 w 643509"/>
                  <a:gd name="connsiteY57" fmla="*/ 333280 h 643509"/>
                  <a:gd name="connsiteX58" fmla="*/ 184213 w 643509"/>
                  <a:gd name="connsiteY58" fmla="*/ 333375 h 643509"/>
                  <a:gd name="connsiteX59" fmla="*/ 182975 w 643509"/>
                  <a:gd name="connsiteY59" fmla="*/ 333375 h 643509"/>
                  <a:gd name="connsiteX60" fmla="*/ 172117 w 643509"/>
                  <a:gd name="connsiteY60" fmla="*/ 323659 h 643509"/>
                  <a:gd name="connsiteX61" fmla="*/ 206502 w 643509"/>
                  <a:gd name="connsiteY61" fmla="*/ 255365 h 643509"/>
                  <a:gd name="connsiteX62" fmla="*/ 436721 w 643509"/>
                  <a:gd name="connsiteY62" fmla="*/ 234791 h 643509"/>
                  <a:gd name="connsiteX63" fmla="*/ 460725 w 643509"/>
                  <a:gd name="connsiteY63" fmla="*/ 307467 h 643509"/>
                  <a:gd name="connsiteX64" fmla="*/ 450533 w 643509"/>
                  <a:gd name="connsiteY64" fmla="*/ 314515 h 643509"/>
                  <a:gd name="connsiteX65" fmla="*/ 446532 w 643509"/>
                  <a:gd name="connsiteY65" fmla="*/ 313753 h 643509"/>
                  <a:gd name="connsiteX66" fmla="*/ 440246 w 643509"/>
                  <a:gd name="connsiteY66" fmla="*/ 299656 h 643509"/>
                  <a:gd name="connsiteX67" fmla="*/ 423101 w 643509"/>
                  <a:gd name="connsiteY67" fmla="*/ 252031 h 643509"/>
                  <a:gd name="connsiteX68" fmla="*/ 421291 w 643509"/>
                  <a:gd name="connsiteY68" fmla="*/ 236601 h 643509"/>
                  <a:gd name="connsiteX69" fmla="*/ 436721 w 643509"/>
                  <a:gd name="connsiteY69" fmla="*/ 234791 h 643509"/>
                  <a:gd name="connsiteX70" fmla="*/ 372809 w 643509"/>
                  <a:gd name="connsiteY70" fmla="*/ 158306 h 643509"/>
                  <a:gd name="connsiteX71" fmla="*/ 386334 w 643509"/>
                  <a:gd name="connsiteY71" fmla="*/ 165830 h 643509"/>
                  <a:gd name="connsiteX72" fmla="*/ 428625 w 643509"/>
                  <a:gd name="connsiteY72" fmla="*/ 193643 h 643509"/>
                  <a:gd name="connsiteX73" fmla="*/ 439293 w 643509"/>
                  <a:gd name="connsiteY73" fmla="*/ 204883 h 643509"/>
                  <a:gd name="connsiteX74" fmla="*/ 428339 w 643509"/>
                  <a:gd name="connsiteY74" fmla="*/ 215551 h 643509"/>
                  <a:gd name="connsiteX75" fmla="*/ 428054 w 643509"/>
                  <a:gd name="connsiteY75" fmla="*/ 215551 h 643509"/>
                  <a:gd name="connsiteX76" fmla="*/ 412909 w 643509"/>
                  <a:gd name="connsiteY76" fmla="*/ 213741 h 643509"/>
                  <a:gd name="connsiteX77" fmla="*/ 373856 w 643509"/>
                  <a:gd name="connsiteY77" fmla="*/ 263462 h 643509"/>
                  <a:gd name="connsiteX78" fmla="*/ 370410 w 643509"/>
                  <a:gd name="connsiteY78" fmla="*/ 264020 h 643509"/>
                  <a:gd name="connsiteX79" fmla="*/ 360045 w 643509"/>
                  <a:gd name="connsiteY79" fmla="*/ 256604 h 643509"/>
                  <a:gd name="connsiteX80" fmla="*/ 366713 w 643509"/>
                  <a:gd name="connsiteY80" fmla="*/ 242697 h 643509"/>
                  <a:gd name="connsiteX81" fmla="*/ 392145 w 643509"/>
                  <a:gd name="connsiteY81" fmla="*/ 205359 h 643509"/>
                  <a:gd name="connsiteX82" fmla="*/ 365284 w 643509"/>
                  <a:gd name="connsiteY82" fmla="*/ 171831 h 643509"/>
                  <a:gd name="connsiteX83" fmla="*/ 372809 w 643509"/>
                  <a:gd name="connsiteY83" fmla="*/ 158306 h 643509"/>
                  <a:gd name="connsiteX84" fmla="*/ 261271 w 643509"/>
                  <a:gd name="connsiteY84" fmla="*/ 154305 h 643509"/>
                  <a:gd name="connsiteX85" fmla="*/ 275749 w 643509"/>
                  <a:gd name="connsiteY85" fmla="*/ 159830 h 643509"/>
                  <a:gd name="connsiteX86" fmla="*/ 270320 w 643509"/>
                  <a:gd name="connsiteY86" fmla="*/ 174308 h 643509"/>
                  <a:gd name="connsiteX87" fmla="*/ 248412 w 643509"/>
                  <a:gd name="connsiteY87" fmla="*/ 213836 h 643509"/>
                  <a:gd name="connsiteX88" fmla="*/ 278226 w 643509"/>
                  <a:gd name="connsiteY88" fmla="*/ 244697 h 643509"/>
                  <a:gd name="connsiteX89" fmla="*/ 271939 w 643509"/>
                  <a:gd name="connsiteY89" fmla="*/ 258890 h 643509"/>
                  <a:gd name="connsiteX90" fmla="*/ 268034 w 643509"/>
                  <a:gd name="connsiteY90" fmla="*/ 259652 h 643509"/>
                  <a:gd name="connsiteX91" fmla="*/ 257842 w 643509"/>
                  <a:gd name="connsiteY91" fmla="*/ 252698 h 643509"/>
                  <a:gd name="connsiteX92" fmla="*/ 213170 w 643509"/>
                  <a:gd name="connsiteY92" fmla="*/ 228886 h 643509"/>
                  <a:gd name="connsiteX93" fmla="*/ 213075 w 643509"/>
                  <a:gd name="connsiteY93" fmla="*/ 228791 h 643509"/>
                  <a:gd name="connsiteX94" fmla="*/ 201454 w 643509"/>
                  <a:gd name="connsiteY94" fmla="*/ 218599 h 643509"/>
                  <a:gd name="connsiteX95" fmla="*/ 211646 w 643509"/>
                  <a:gd name="connsiteY95" fmla="*/ 206978 h 643509"/>
                  <a:gd name="connsiteX96" fmla="*/ 226886 w 643509"/>
                  <a:gd name="connsiteY96" fmla="*/ 207455 h 643509"/>
                  <a:gd name="connsiteX97" fmla="*/ 261271 w 643509"/>
                  <a:gd name="connsiteY97" fmla="*/ 154305 h 643509"/>
                  <a:gd name="connsiteX98" fmla="*/ 368141 w 643509"/>
                  <a:gd name="connsiteY98" fmla="*/ 128968 h 643509"/>
                  <a:gd name="connsiteX99" fmla="*/ 332708 w 643509"/>
                  <a:gd name="connsiteY99" fmla="*/ 164402 h 643509"/>
                  <a:gd name="connsiteX100" fmla="*/ 332708 w 643509"/>
                  <a:gd name="connsiteY100" fmla="*/ 479298 h 643509"/>
                  <a:gd name="connsiteX101" fmla="*/ 368141 w 643509"/>
                  <a:gd name="connsiteY101" fmla="*/ 514731 h 643509"/>
                  <a:gd name="connsiteX102" fmla="*/ 395668 w 643509"/>
                  <a:gd name="connsiteY102" fmla="*/ 501586 h 643509"/>
                  <a:gd name="connsiteX103" fmla="*/ 397002 w 643509"/>
                  <a:gd name="connsiteY103" fmla="*/ 500539 h 643509"/>
                  <a:gd name="connsiteX104" fmla="*/ 398812 w 643509"/>
                  <a:gd name="connsiteY104" fmla="*/ 499110 h 643509"/>
                  <a:gd name="connsiteX105" fmla="*/ 401002 w 643509"/>
                  <a:gd name="connsiteY105" fmla="*/ 498348 h 643509"/>
                  <a:gd name="connsiteX106" fmla="*/ 402812 w 643509"/>
                  <a:gd name="connsiteY106" fmla="*/ 497777 h 643509"/>
                  <a:gd name="connsiteX107" fmla="*/ 405384 w 643509"/>
                  <a:gd name="connsiteY107" fmla="*/ 497777 h 643509"/>
                  <a:gd name="connsiteX108" fmla="*/ 406908 w 643509"/>
                  <a:gd name="connsiteY108" fmla="*/ 497777 h 643509"/>
                  <a:gd name="connsiteX109" fmla="*/ 414718 w 643509"/>
                  <a:gd name="connsiteY109" fmla="*/ 498634 h 643509"/>
                  <a:gd name="connsiteX110" fmla="*/ 450151 w 643509"/>
                  <a:gd name="connsiteY110" fmla="*/ 463201 h 643509"/>
                  <a:gd name="connsiteX111" fmla="*/ 449675 w 643509"/>
                  <a:gd name="connsiteY111" fmla="*/ 457676 h 643509"/>
                  <a:gd name="connsiteX112" fmla="*/ 449675 w 643509"/>
                  <a:gd name="connsiteY112" fmla="*/ 455962 h 643509"/>
                  <a:gd name="connsiteX113" fmla="*/ 449675 w 643509"/>
                  <a:gd name="connsiteY113" fmla="*/ 453771 h 643509"/>
                  <a:gd name="connsiteX114" fmla="*/ 450342 w 643509"/>
                  <a:gd name="connsiteY114" fmla="*/ 451771 h 643509"/>
                  <a:gd name="connsiteX115" fmla="*/ 451199 w 643509"/>
                  <a:gd name="connsiteY115" fmla="*/ 449866 h 643509"/>
                  <a:gd name="connsiteX116" fmla="*/ 452533 w 643509"/>
                  <a:gd name="connsiteY116" fmla="*/ 448247 h 643509"/>
                  <a:gd name="connsiteX117" fmla="*/ 453961 w 643509"/>
                  <a:gd name="connsiteY117" fmla="*/ 446818 h 643509"/>
                  <a:gd name="connsiteX118" fmla="*/ 455962 w 643509"/>
                  <a:gd name="connsiteY118" fmla="*/ 445770 h 643509"/>
                  <a:gd name="connsiteX119" fmla="*/ 457454 w 643509"/>
                  <a:gd name="connsiteY119" fmla="*/ 445024 h 643509"/>
                  <a:gd name="connsiteX120" fmla="*/ 457200 w 643509"/>
                  <a:gd name="connsiteY120" fmla="*/ 445199 h 643509"/>
                  <a:gd name="connsiteX121" fmla="*/ 457486 w 643509"/>
                  <a:gd name="connsiteY121" fmla="*/ 445008 h 643509"/>
                  <a:gd name="connsiteX122" fmla="*/ 457454 w 643509"/>
                  <a:gd name="connsiteY122" fmla="*/ 445024 h 643509"/>
                  <a:gd name="connsiteX123" fmla="*/ 475786 w 643509"/>
                  <a:gd name="connsiteY123" fmla="*/ 432388 h 643509"/>
                  <a:gd name="connsiteX124" fmla="*/ 483013 w 643509"/>
                  <a:gd name="connsiteY124" fmla="*/ 411004 h 643509"/>
                  <a:gd name="connsiteX125" fmla="*/ 480250 w 643509"/>
                  <a:gd name="connsiteY125" fmla="*/ 397288 h 643509"/>
                  <a:gd name="connsiteX126" fmla="*/ 480060 w 643509"/>
                  <a:gd name="connsiteY126" fmla="*/ 396240 h 643509"/>
                  <a:gd name="connsiteX127" fmla="*/ 479584 w 643509"/>
                  <a:gd name="connsiteY127" fmla="*/ 394049 h 643509"/>
                  <a:gd name="connsiteX128" fmla="*/ 479584 w 643509"/>
                  <a:gd name="connsiteY128" fmla="*/ 392049 h 643509"/>
                  <a:gd name="connsiteX129" fmla="*/ 479965 w 643509"/>
                  <a:gd name="connsiteY129" fmla="*/ 389954 h 643509"/>
                  <a:gd name="connsiteX130" fmla="*/ 480726 w 643509"/>
                  <a:gd name="connsiteY130" fmla="*/ 388049 h 643509"/>
                  <a:gd name="connsiteX131" fmla="*/ 481870 w 643509"/>
                  <a:gd name="connsiteY131" fmla="*/ 386334 h 643509"/>
                  <a:gd name="connsiteX132" fmla="*/ 483393 w 643509"/>
                  <a:gd name="connsiteY132" fmla="*/ 384715 h 643509"/>
                  <a:gd name="connsiteX133" fmla="*/ 484155 w 643509"/>
                  <a:gd name="connsiteY133" fmla="*/ 383953 h 643509"/>
                  <a:gd name="connsiteX134" fmla="*/ 499205 w 643509"/>
                  <a:gd name="connsiteY134" fmla="*/ 354997 h 643509"/>
                  <a:gd name="connsiteX135" fmla="*/ 488442 w 643509"/>
                  <a:gd name="connsiteY135" fmla="*/ 329565 h 643509"/>
                  <a:gd name="connsiteX136" fmla="*/ 488346 w 643509"/>
                  <a:gd name="connsiteY136" fmla="*/ 329375 h 643509"/>
                  <a:gd name="connsiteX137" fmla="*/ 488156 w 643509"/>
                  <a:gd name="connsiteY137" fmla="*/ 329279 h 643509"/>
                  <a:gd name="connsiteX138" fmla="*/ 487013 w 643509"/>
                  <a:gd name="connsiteY138" fmla="*/ 327470 h 643509"/>
                  <a:gd name="connsiteX139" fmla="*/ 485965 w 643509"/>
                  <a:gd name="connsiteY139" fmla="*/ 325755 h 643509"/>
                  <a:gd name="connsiteX140" fmla="*/ 485489 w 643509"/>
                  <a:gd name="connsiteY140" fmla="*/ 323564 h 643509"/>
                  <a:gd name="connsiteX141" fmla="*/ 485108 w 643509"/>
                  <a:gd name="connsiteY141" fmla="*/ 321659 h 643509"/>
                  <a:gd name="connsiteX142" fmla="*/ 485489 w 643509"/>
                  <a:gd name="connsiteY142" fmla="*/ 319469 h 643509"/>
                  <a:gd name="connsiteX143" fmla="*/ 485870 w 643509"/>
                  <a:gd name="connsiteY143" fmla="*/ 317563 h 643509"/>
                  <a:gd name="connsiteX144" fmla="*/ 487108 w 643509"/>
                  <a:gd name="connsiteY144" fmla="*/ 315563 h 643509"/>
                  <a:gd name="connsiteX145" fmla="*/ 488061 w 643509"/>
                  <a:gd name="connsiteY145" fmla="*/ 314039 h 643509"/>
                  <a:gd name="connsiteX146" fmla="*/ 488251 w 643509"/>
                  <a:gd name="connsiteY146" fmla="*/ 313944 h 643509"/>
                  <a:gd name="connsiteX147" fmla="*/ 488346 w 643509"/>
                  <a:gd name="connsiteY147" fmla="*/ 313754 h 643509"/>
                  <a:gd name="connsiteX148" fmla="*/ 499110 w 643509"/>
                  <a:gd name="connsiteY148" fmla="*/ 288322 h 643509"/>
                  <a:gd name="connsiteX149" fmla="*/ 480917 w 643509"/>
                  <a:gd name="connsiteY149" fmla="*/ 257270 h 643509"/>
                  <a:gd name="connsiteX150" fmla="*/ 480631 w 643509"/>
                  <a:gd name="connsiteY150" fmla="*/ 256984 h 643509"/>
                  <a:gd name="connsiteX151" fmla="*/ 480155 w 643509"/>
                  <a:gd name="connsiteY151" fmla="*/ 256794 h 643509"/>
                  <a:gd name="connsiteX152" fmla="*/ 478917 w 643509"/>
                  <a:gd name="connsiteY152" fmla="*/ 255556 h 643509"/>
                  <a:gd name="connsiteX153" fmla="*/ 477393 w 643509"/>
                  <a:gd name="connsiteY153" fmla="*/ 254032 h 643509"/>
                  <a:gd name="connsiteX154" fmla="*/ 476440 w 643509"/>
                  <a:gd name="connsiteY154" fmla="*/ 252222 h 643509"/>
                  <a:gd name="connsiteX155" fmla="*/ 475678 w 643509"/>
                  <a:gd name="connsiteY155" fmla="*/ 250317 h 643509"/>
                  <a:gd name="connsiteX156" fmla="*/ 475488 w 643509"/>
                  <a:gd name="connsiteY156" fmla="*/ 248222 h 643509"/>
                  <a:gd name="connsiteX157" fmla="*/ 475488 w 643509"/>
                  <a:gd name="connsiteY157" fmla="*/ 246126 h 643509"/>
                  <a:gd name="connsiteX158" fmla="*/ 476155 w 643509"/>
                  <a:gd name="connsiteY158" fmla="*/ 244031 h 643509"/>
                  <a:gd name="connsiteX159" fmla="*/ 476726 w 643509"/>
                  <a:gd name="connsiteY159" fmla="*/ 242316 h 643509"/>
                  <a:gd name="connsiteX160" fmla="*/ 477012 w 643509"/>
                  <a:gd name="connsiteY160" fmla="*/ 241935 h 643509"/>
                  <a:gd name="connsiteX161" fmla="*/ 477202 w 643509"/>
                  <a:gd name="connsiteY161" fmla="*/ 241554 h 643509"/>
                  <a:gd name="connsiteX162" fmla="*/ 483013 w 643509"/>
                  <a:gd name="connsiteY162" fmla="*/ 222123 h 643509"/>
                  <a:gd name="connsiteX163" fmla="*/ 454914 w 643509"/>
                  <a:gd name="connsiteY163" fmla="*/ 187452 h 643509"/>
                  <a:gd name="connsiteX164" fmla="*/ 454152 w 643509"/>
                  <a:gd name="connsiteY164" fmla="*/ 187166 h 643509"/>
                  <a:gd name="connsiteX165" fmla="*/ 451961 w 643509"/>
                  <a:gd name="connsiteY165" fmla="*/ 186214 h 643509"/>
                  <a:gd name="connsiteX166" fmla="*/ 450532 w 643509"/>
                  <a:gd name="connsiteY166" fmla="*/ 185356 h 643509"/>
                  <a:gd name="connsiteX167" fmla="*/ 448913 w 643509"/>
                  <a:gd name="connsiteY167" fmla="*/ 183737 h 643509"/>
                  <a:gd name="connsiteX168" fmla="*/ 447865 w 643509"/>
                  <a:gd name="connsiteY168" fmla="*/ 182309 h 643509"/>
                  <a:gd name="connsiteX169" fmla="*/ 447008 w 643509"/>
                  <a:gd name="connsiteY169" fmla="*/ 180308 h 643509"/>
                  <a:gd name="connsiteX170" fmla="*/ 446437 w 643509"/>
                  <a:gd name="connsiteY170" fmla="*/ 178403 h 643509"/>
                  <a:gd name="connsiteX171" fmla="*/ 446341 w 643509"/>
                  <a:gd name="connsiteY171" fmla="*/ 177927 h 643509"/>
                  <a:gd name="connsiteX172" fmla="*/ 411099 w 643509"/>
                  <a:gd name="connsiteY172" fmla="*/ 146304 h 643509"/>
                  <a:gd name="connsiteX173" fmla="*/ 406622 w 643509"/>
                  <a:gd name="connsiteY173" fmla="*/ 146685 h 643509"/>
                  <a:gd name="connsiteX174" fmla="*/ 405098 w 643509"/>
                  <a:gd name="connsiteY174" fmla="*/ 146685 h 643509"/>
                  <a:gd name="connsiteX175" fmla="*/ 402812 w 643509"/>
                  <a:gd name="connsiteY175" fmla="*/ 146685 h 643509"/>
                  <a:gd name="connsiteX176" fmla="*/ 400812 w 643509"/>
                  <a:gd name="connsiteY176" fmla="*/ 146018 h 643509"/>
                  <a:gd name="connsiteX177" fmla="*/ 399002 w 643509"/>
                  <a:gd name="connsiteY177" fmla="*/ 145256 h 643509"/>
                  <a:gd name="connsiteX178" fmla="*/ 397192 w 643509"/>
                  <a:gd name="connsiteY178" fmla="*/ 143637 h 643509"/>
                  <a:gd name="connsiteX179" fmla="*/ 396049 w 643509"/>
                  <a:gd name="connsiteY179" fmla="*/ 142684 h 643509"/>
                  <a:gd name="connsiteX180" fmla="*/ 368141 w 643509"/>
                  <a:gd name="connsiteY180" fmla="*/ 128968 h 643509"/>
                  <a:gd name="connsiteX181" fmla="*/ 275272 w 643509"/>
                  <a:gd name="connsiteY181" fmla="*/ 128683 h 643509"/>
                  <a:gd name="connsiteX182" fmla="*/ 247364 w 643509"/>
                  <a:gd name="connsiteY182" fmla="*/ 142399 h 643509"/>
                  <a:gd name="connsiteX183" fmla="*/ 246412 w 643509"/>
                  <a:gd name="connsiteY183" fmla="*/ 143256 h 643509"/>
                  <a:gd name="connsiteX184" fmla="*/ 244411 w 643509"/>
                  <a:gd name="connsiteY184" fmla="*/ 144970 h 643509"/>
                  <a:gd name="connsiteX185" fmla="*/ 242887 w 643509"/>
                  <a:gd name="connsiteY185" fmla="*/ 145637 h 643509"/>
                  <a:gd name="connsiteX186" fmla="*/ 240506 w 643509"/>
                  <a:gd name="connsiteY186" fmla="*/ 146399 h 643509"/>
                  <a:gd name="connsiteX187" fmla="*/ 238315 w 643509"/>
                  <a:gd name="connsiteY187" fmla="*/ 146399 h 643509"/>
                  <a:gd name="connsiteX188" fmla="*/ 236696 w 643509"/>
                  <a:gd name="connsiteY188" fmla="*/ 146399 h 643509"/>
                  <a:gd name="connsiteX189" fmla="*/ 232219 w 643509"/>
                  <a:gd name="connsiteY189" fmla="*/ 146018 h 643509"/>
                  <a:gd name="connsiteX190" fmla="*/ 197072 w 643509"/>
                  <a:gd name="connsiteY190" fmla="*/ 177641 h 643509"/>
                  <a:gd name="connsiteX191" fmla="*/ 196977 w 643509"/>
                  <a:gd name="connsiteY191" fmla="*/ 178117 h 643509"/>
                  <a:gd name="connsiteX192" fmla="*/ 196405 w 643509"/>
                  <a:gd name="connsiteY192" fmla="*/ 180023 h 643509"/>
                  <a:gd name="connsiteX193" fmla="*/ 195548 w 643509"/>
                  <a:gd name="connsiteY193" fmla="*/ 182023 h 643509"/>
                  <a:gd name="connsiteX194" fmla="*/ 194500 w 643509"/>
                  <a:gd name="connsiteY194" fmla="*/ 183452 h 643509"/>
                  <a:gd name="connsiteX195" fmla="*/ 192881 w 643509"/>
                  <a:gd name="connsiteY195" fmla="*/ 185071 h 643509"/>
                  <a:gd name="connsiteX196" fmla="*/ 191452 w 643509"/>
                  <a:gd name="connsiteY196" fmla="*/ 185928 h 643509"/>
                  <a:gd name="connsiteX197" fmla="*/ 189262 w 643509"/>
                  <a:gd name="connsiteY197" fmla="*/ 186880 h 643509"/>
                  <a:gd name="connsiteX198" fmla="*/ 188500 w 643509"/>
                  <a:gd name="connsiteY198" fmla="*/ 187166 h 643509"/>
                  <a:gd name="connsiteX199" fmla="*/ 160401 w 643509"/>
                  <a:gd name="connsiteY199" fmla="*/ 221837 h 643509"/>
                  <a:gd name="connsiteX200" fmla="*/ 166211 w 643509"/>
                  <a:gd name="connsiteY200" fmla="*/ 241268 h 643509"/>
                  <a:gd name="connsiteX201" fmla="*/ 166402 w 643509"/>
                  <a:gd name="connsiteY201" fmla="*/ 241649 h 643509"/>
                  <a:gd name="connsiteX202" fmla="*/ 166687 w 643509"/>
                  <a:gd name="connsiteY202" fmla="*/ 242030 h 643509"/>
                  <a:gd name="connsiteX203" fmla="*/ 167164 w 643509"/>
                  <a:gd name="connsiteY203" fmla="*/ 243650 h 643509"/>
                  <a:gd name="connsiteX204" fmla="*/ 167830 w 643509"/>
                  <a:gd name="connsiteY204" fmla="*/ 245745 h 643509"/>
                  <a:gd name="connsiteX205" fmla="*/ 167830 w 643509"/>
                  <a:gd name="connsiteY205" fmla="*/ 247840 h 643509"/>
                  <a:gd name="connsiteX206" fmla="*/ 167640 w 643509"/>
                  <a:gd name="connsiteY206" fmla="*/ 249936 h 643509"/>
                  <a:gd name="connsiteX207" fmla="*/ 166878 w 643509"/>
                  <a:gd name="connsiteY207" fmla="*/ 251841 h 643509"/>
                  <a:gd name="connsiteX208" fmla="*/ 165925 w 643509"/>
                  <a:gd name="connsiteY208" fmla="*/ 253746 h 643509"/>
                  <a:gd name="connsiteX209" fmla="*/ 164401 w 643509"/>
                  <a:gd name="connsiteY209" fmla="*/ 255270 h 643509"/>
                  <a:gd name="connsiteX210" fmla="*/ 163163 w 643509"/>
                  <a:gd name="connsiteY210" fmla="*/ 256508 h 643509"/>
                  <a:gd name="connsiteX211" fmla="*/ 162687 w 643509"/>
                  <a:gd name="connsiteY211" fmla="*/ 256699 h 643509"/>
                  <a:gd name="connsiteX212" fmla="*/ 162401 w 643509"/>
                  <a:gd name="connsiteY212" fmla="*/ 256889 h 643509"/>
                  <a:gd name="connsiteX213" fmla="*/ 144208 w 643509"/>
                  <a:gd name="connsiteY213" fmla="*/ 287941 h 643509"/>
                  <a:gd name="connsiteX214" fmla="*/ 154971 w 643509"/>
                  <a:gd name="connsiteY214" fmla="*/ 313373 h 643509"/>
                  <a:gd name="connsiteX215" fmla="*/ 155067 w 643509"/>
                  <a:gd name="connsiteY215" fmla="*/ 313563 h 643509"/>
                  <a:gd name="connsiteX216" fmla="*/ 155257 w 643509"/>
                  <a:gd name="connsiteY216" fmla="*/ 313658 h 643509"/>
                  <a:gd name="connsiteX217" fmla="*/ 156210 w 643509"/>
                  <a:gd name="connsiteY217" fmla="*/ 315182 h 643509"/>
                  <a:gd name="connsiteX218" fmla="*/ 157448 w 643509"/>
                  <a:gd name="connsiteY218" fmla="*/ 317183 h 643509"/>
                  <a:gd name="connsiteX219" fmla="*/ 157829 w 643509"/>
                  <a:gd name="connsiteY219" fmla="*/ 319087 h 643509"/>
                  <a:gd name="connsiteX220" fmla="*/ 158210 w 643509"/>
                  <a:gd name="connsiteY220" fmla="*/ 321278 h 643509"/>
                  <a:gd name="connsiteX221" fmla="*/ 157829 w 643509"/>
                  <a:gd name="connsiteY221" fmla="*/ 323183 h 643509"/>
                  <a:gd name="connsiteX222" fmla="*/ 157353 w 643509"/>
                  <a:gd name="connsiteY222" fmla="*/ 325374 h 643509"/>
                  <a:gd name="connsiteX223" fmla="*/ 156305 w 643509"/>
                  <a:gd name="connsiteY223" fmla="*/ 327088 h 643509"/>
                  <a:gd name="connsiteX224" fmla="*/ 155162 w 643509"/>
                  <a:gd name="connsiteY224" fmla="*/ 328898 h 643509"/>
                  <a:gd name="connsiteX225" fmla="*/ 154971 w 643509"/>
                  <a:gd name="connsiteY225" fmla="*/ 328994 h 643509"/>
                  <a:gd name="connsiteX226" fmla="*/ 154876 w 643509"/>
                  <a:gd name="connsiteY226" fmla="*/ 329184 h 643509"/>
                  <a:gd name="connsiteX227" fmla="*/ 144113 w 643509"/>
                  <a:gd name="connsiteY227" fmla="*/ 354616 h 643509"/>
                  <a:gd name="connsiteX228" fmla="*/ 159163 w 643509"/>
                  <a:gd name="connsiteY228" fmla="*/ 383572 h 643509"/>
                  <a:gd name="connsiteX229" fmla="*/ 159925 w 643509"/>
                  <a:gd name="connsiteY229" fmla="*/ 384334 h 643509"/>
                  <a:gd name="connsiteX230" fmla="*/ 161448 w 643509"/>
                  <a:gd name="connsiteY230" fmla="*/ 385953 h 643509"/>
                  <a:gd name="connsiteX231" fmla="*/ 162592 w 643509"/>
                  <a:gd name="connsiteY231" fmla="*/ 387668 h 643509"/>
                  <a:gd name="connsiteX232" fmla="*/ 163354 w 643509"/>
                  <a:gd name="connsiteY232" fmla="*/ 389573 h 643509"/>
                  <a:gd name="connsiteX233" fmla="*/ 163735 w 643509"/>
                  <a:gd name="connsiteY233" fmla="*/ 391573 h 643509"/>
                  <a:gd name="connsiteX234" fmla="*/ 163735 w 643509"/>
                  <a:gd name="connsiteY234" fmla="*/ 393573 h 643509"/>
                  <a:gd name="connsiteX235" fmla="*/ 163258 w 643509"/>
                  <a:gd name="connsiteY235" fmla="*/ 395764 h 643509"/>
                  <a:gd name="connsiteX236" fmla="*/ 163068 w 643509"/>
                  <a:gd name="connsiteY236" fmla="*/ 396811 h 643509"/>
                  <a:gd name="connsiteX237" fmla="*/ 160306 w 643509"/>
                  <a:gd name="connsiteY237" fmla="*/ 410528 h 643509"/>
                  <a:gd name="connsiteX238" fmla="*/ 186118 w 643509"/>
                  <a:gd name="connsiteY238" fmla="*/ 444722 h 643509"/>
                  <a:gd name="connsiteX239" fmla="*/ 187642 w 643509"/>
                  <a:gd name="connsiteY239" fmla="*/ 445484 h 643509"/>
                  <a:gd name="connsiteX240" fmla="*/ 189642 w 643509"/>
                  <a:gd name="connsiteY240" fmla="*/ 446532 h 643509"/>
                  <a:gd name="connsiteX241" fmla="*/ 191071 w 643509"/>
                  <a:gd name="connsiteY241" fmla="*/ 447961 h 643509"/>
                  <a:gd name="connsiteX242" fmla="*/ 192405 w 643509"/>
                  <a:gd name="connsiteY242" fmla="*/ 449580 h 643509"/>
                  <a:gd name="connsiteX243" fmla="*/ 193262 w 643509"/>
                  <a:gd name="connsiteY243" fmla="*/ 451485 h 643509"/>
                  <a:gd name="connsiteX244" fmla="*/ 193929 w 643509"/>
                  <a:gd name="connsiteY244" fmla="*/ 453485 h 643509"/>
                  <a:gd name="connsiteX245" fmla="*/ 193929 w 643509"/>
                  <a:gd name="connsiteY245" fmla="*/ 455676 h 643509"/>
                  <a:gd name="connsiteX246" fmla="*/ 193929 w 643509"/>
                  <a:gd name="connsiteY246" fmla="*/ 457391 h 643509"/>
                  <a:gd name="connsiteX247" fmla="*/ 193452 w 643509"/>
                  <a:gd name="connsiteY247" fmla="*/ 462915 h 643509"/>
                  <a:gd name="connsiteX248" fmla="*/ 228886 w 643509"/>
                  <a:gd name="connsiteY248" fmla="*/ 498348 h 643509"/>
                  <a:gd name="connsiteX249" fmla="*/ 236696 w 643509"/>
                  <a:gd name="connsiteY249" fmla="*/ 497491 h 643509"/>
                  <a:gd name="connsiteX250" fmla="*/ 238220 w 643509"/>
                  <a:gd name="connsiteY250" fmla="*/ 497491 h 643509"/>
                  <a:gd name="connsiteX251" fmla="*/ 240792 w 643509"/>
                  <a:gd name="connsiteY251" fmla="*/ 497491 h 643509"/>
                  <a:gd name="connsiteX252" fmla="*/ 242506 w 643509"/>
                  <a:gd name="connsiteY252" fmla="*/ 497967 h 643509"/>
                  <a:gd name="connsiteX253" fmla="*/ 244792 w 643509"/>
                  <a:gd name="connsiteY253" fmla="*/ 498824 h 643509"/>
                  <a:gd name="connsiteX254" fmla="*/ 246507 w 643509"/>
                  <a:gd name="connsiteY254" fmla="*/ 500253 h 643509"/>
                  <a:gd name="connsiteX255" fmla="*/ 247936 w 643509"/>
                  <a:gd name="connsiteY255" fmla="*/ 501396 h 643509"/>
                  <a:gd name="connsiteX256" fmla="*/ 275463 w 643509"/>
                  <a:gd name="connsiteY256" fmla="*/ 514541 h 643509"/>
                  <a:gd name="connsiteX257" fmla="*/ 275272 w 643509"/>
                  <a:gd name="connsiteY257" fmla="*/ 514350 h 643509"/>
                  <a:gd name="connsiteX258" fmla="*/ 310705 w 643509"/>
                  <a:gd name="connsiteY258" fmla="*/ 478917 h 643509"/>
                  <a:gd name="connsiteX259" fmla="*/ 310705 w 643509"/>
                  <a:gd name="connsiteY259" fmla="*/ 164116 h 643509"/>
                  <a:gd name="connsiteX260" fmla="*/ 275272 w 643509"/>
                  <a:gd name="connsiteY260" fmla="*/ 128683 h 643509"/>
                  <a:gd name="connsiteX261" fmla="*/ 275463 w 643509"/>
                  <a:gd name="connsiteY261" fmla="*/ 107061 h 643509"/>
                  <a:gd name="connsiteX262" fmla="*/ 321850 w 643509"/>
                  <a:gd name="connsiteY262" fmla="*/ 130874 h 643509"/>
                  <a:gd name="connsiteX263" fmla="*/ 368236 w 643509"/>
                  <a:gd name="connsiteY263" fmla="*/ 107061 h 643509"/>
                  <a:gd name="connsiteX264" fmla="*/ 409480 w 643509"/>
                  <a:gd name="connsiteY264" fmla="*/ 124682 h 643509"/>
                  <a:gd name="connsiteX265" fmla="*/ 411289 w 643509"/>
                  <a:gd name="connsiteY265" fmla="*/ 124492 h 643509"/>
                  <a:gd name="connsiteX266" fmla="*/ 466820 w 643509"/>
                  <a:gd name="connsiteY266" fmla="*/ 168307 h 643509"/>
                  <a:gd name="connsiteX267" fmla="*/ 505206 w 643509"/>
                  <a:gd name="connsiteY267" fmla="*/ 222218 h 643509"/>
                  <a:gd name="connsiteX268" fmla="*/ 500634 w 643509"/>
                  <a:gd name="connsiteY268" fmla="*/ 244316 h 643509"/>
                  <a:gd name="connsiteX269" fmla="*/ 500443 w 643509"/>
                  <a:gd name="connsiteY269" fmla="*/ 244316 h 643509"/>
                  <a:gd name="connsiteX270" fmla="*/ 521113 w 643509"/>
                  <a:gd name="connsiteY270" fmla="*/ 288322 h 643509"/>
                  <a:gd name="connsiteX271" fmla="*/ 510445 w 643509"/>
                  <a:gd name="connsiteY271" fmla="*/ 321659 h 643509"/>
                  <a:gd name="connsiteX272" fmla="*/ 521113 w 643509"/>
                  <a:gd name="connsiteY272" fmla="*/ 354997 h 643509"/>
                  <a:gd name="connsiteX273" fmla="*/ 503110 w 643509"/>
                  <a:gd name="connsiteY273" fmla="*/ 396526 h 643509"/>
                  <a:gd name="connsiteX274" fmla="*/ 505015 w 643509"/>
                  <a:gd name="connsiteY274" fmla="*/ 410909 h 643509"/>
                  <a:gd name="connsiteX275" fmla="*/ 471868 w 643509"/>
                  <a:gd name="connsiteY275" fmla="*/ 462915 h 643509"/>
                  <a:gd name="connsiteX276" fmla="*/ 471868 w 643509"/>
                  <a:gd name="connsiteY276" fmla="*/ 463201 h 643509"/>
                  <a:gd name="connsiteX277" fmla="*/ 414528 w 643509"/>
                  <a:gd name="connsiteY277" fmla="*/ 520541 h 643509"/>
                  <a:gd name="connsiteX278" fmla="*/ 408146 w 643509"/>
                  <a:gd name="connsiteY278" fmla="*/ 520160 h 643509"/>
                  <a:gd name="connsiteX279" fmla="*/ 368141 w 643509"/>
                  <a:gd name="connsiteY279" fmla="*/ 536543 h 643509"/>
                  <a:gd name="connsiteX280" fmla="*/ 321754 w 643509"/>
                  <a:gd name="connsiteY280" fmla="*/ 512731 h 643509"/>
                  <a:gd name="connsiteX281" fmla="*/ 275367 w 643509"/>
                  <a:gd name="connsiteY281" fmla="*/ 536543 h 643509"/>
                  <a:gd name="connsiteX282" fmla="*/ 235363 w 643509"/>
                  <a:gd name="connsiteY282" fmla="*/ 520160 h 643509"/>
                  <a:gd name="connsiteX283" fmla="*/ 228981 w 643509"/>
                  <a:gd name="connsiteY283" fmla="*/ 520541 h 643509"/>
                  <a:gd name="connsiteX284" fmla="*/ 171640 w 643509"/>
                  <a:gd name="connsiteY284" fmla="*/ 463201 h 643509"/>
                  <a:gd name="connsiteX285" fmla="*/ 171640 w 643509"/>
                  <a:gd name="connsiteY285" fmla="*/ 462915 h 643509"/>
                  <a:gd name="connsiteX286" fmla="*/ 138493 w 643509"/>
                  <a:gd name="connsiteY286" fmla="*/ 410909 h 643509"/>
                  <a:gd name="connsiteX287" fmla="*/ 140398 w 643509"/>
                  <a:gd name="connsiteY287" fmla="*/ 396526 h 643509"/>
                  <a:gd name="connsiteX288" fmla="*/ 122396 w 643509"/>
                  <a:gd name="connsiteY288" fmla="*/ 354997 h 643509"/>
                  <a:gd name="connsiteX289" fmla="*/ 133064 w 643509"/>
                  <a:gd name="connsiteY289" fmla="*/ 321659 h 643509"/>
                  <a:gd name="connsiteX290" fmla="*/ 122396 w 643509"/>
                  <a:gd name="connsiteY290" fmla="*/ 288322 h 643509"/>
                  <a:gd name="connsiteX291" fmla="*/ 143065 w 643509"/>
                  <a:gd name="connsiteY291" fmla="*/ 244316 h 643509"/>
                  <a:gd name="connsiteX292" fmla="*/ 138493 w 643509"/>
                  <a:gd name="connsiteY292" fmla="*/ 222218 h 643509"/>
                  <a:gd name="connsiteX293" fmla="*/ 176879 w 643509"/>
                  <a:gd name="connsiteY293" fmla="*/ 168307 h 643509"/>
                  <a:gd name="connsiteX294" fmla="*/ 232410 w 643509"/>
                  <a:gd name="connsiteY294" fmla="*/ 124492 h 643509"/>
                  <a:gd name="connsiteX295" fmla="*/ 234219 w 643509"/>
                  <a:gd name="connsiteY295" fmla="*/ 124682 h 643509"/>
                  <a:gd name="connsiteX296" fmla="*/ 275463 w 643509"/>
                  <a:gd name="connsiteY296" fmla="*/ 107061 h 643509"/>
                  <a:gd name="connsiteX297" fmla="*/ 135065 w 643509"/>
                  <a:gd name="connsiteY297" fmla="*/ 88773 h 643509"/>
                  <a:gd name="connsiteX298" fmla="*/ 88868 w 643509"/>
                  <a:gd name="connsiteY298" fmla="*/ 134969 h 643509"/>
                  <a:gd name="connsiteX299" fmla="*/ 88868 w 643509"/>
                  <a:gd name="connsiteY299" fmla="*/ 508445 h 643509"/>
                  <a:gd name="connsiteX300" fmla="*/ 135065 w 643509"/>
                  <a:gd name="connsiteY300" fmla="*/ 554641 h 643509"/>
                  <a:gd name="connsiteX301" fmla="*/ 508635 w 643509"/>
                  <a:gd name="connsiteY301" fmla="*/ 554641 h 643509"/>
                  <a:gd name="connsiteX302" fmla="*/ 508635 w 643509"/>
                  <a:gd name="connsiteY302" fmla="*/ 554355 h 643509"/>
                  <a:gd name="connsiteX303" fmla="*/ 554831 w 643509"/>
                  <a:gd name="connsiteY303" fmla="*/ 508159 h 643509"/>
                  <a:gd name="connsiteX304" fmla="*/ 554831 w 643509"/>
                  <a:gd name="connsiteY304" fmla="*/ 484251 h 643509"/>
                  <a:gd name="connsiteX305" fmla="*/ 554831 w 643509"/>
                  <a:gd name="connsiteY305" fmla="*/ 484061 h 643509"/>
                  <a:gd name="connsiteX306" fmla="*/ 554831 w 643509"/>
                  <a:gd name="connsiteY306" fmla="*/ 483870 h 643509"/>
                  <a:gd name="connsiteX307" fmla="*/ 554831 w 643509"/>
                  <a:gd name="connsiteY307" fmla="*/ 403003 h 643509"/>
                  <a:gd name="connsiteX308" fmla="*/ 554831 w 643509"/>
                  <a:gd name="connsiteY308" fmla="*/ 402812 h 643509"/>
                  <a:gd name="connsiteX309" fmla="*/ 554831 w 643509"/>
                  <a:gd name="connsiteY309" fmla="*/ 402622 h 643509"/>
                  <a:gd name="connsiteX310" fmla="*/ 554831 w 643509"/>
                  <a:gd name="connsiteY310" fmla="*/ 321755 h 643509"/>
                  <a:gd name="connsiteX311" fmla="*/ 554831 w 643509"/>
                  <a:gd name="connsiteY311" fmla="*/ 321564 h 643509"/>
                  <a:gd name="connsiteX312" fmla="*/ 554831 w 643509"/>
                  <a:gd name="connsiteY312" fmla="*/ 321374 h 643509"/>
                  <a:gd name="connsiteX313" fmla="*/ 554831 w 643509"/>
                  <a:gd name="connsiteY313" fmla="*/ 240506 h 643509"/>
                  <a:gd name="connsiteX314" fmla="*/ 554831 w 643509"/>
                  <a:gd name="connsiteY314" fmla="*/ 240316 h 643509"/>
                  <a:gd name="connsiteX315" fmla="*/ 554831 w 643509"/>
                  <a:gd name="connsiteY315" fmla="*/ 240125 h 643509"/>
                  <a:gd name="connsiteX316" fmla="*/ 554831 w 643509"/>
                  <a:gd name="connsiteY316" fmla="*/ 159258 h 643509"/>
                  <a:gd name="connsiteX317" fmla="*/ 554831 w 643509"/>
                  <a:gd name="connsiteY317" fmla="*/ 159068 h 643509"/>
                  <a:gd name="connsiteX318" fmla="*/ 554831 w 643509"/>
                  <a:gd name="connsiteY318" fmla="*/ 158877 h 643509"/>
                  <a:gd name="connsiteX319" fmla="*/ 554831 w 643509"/>
                  <a:gd name="connsiteY319" fmla="*/ 134969 h 643509"/>
                  <a:gd name="connsiteX320" fmla="*/ 508635 w 643509"/>
                  <a:gd name="connsiteY320" fmla="*/ 88773 h 643509"/>
                  <a:gd name="connsiteX321" fmla="*/ 159067 w 643509"/>
                  <a:gd name="connsiteY321" fmla="*/ 0 h 643509"/>
                  <a:gd name="connsiteX322" fmla="*/ 170021 w 643509"/>
                  <a:gd name="connsiteY322" fmla="*/ 10954 h 643509"/>
                  <a:gd name="connsiteX323" fmla="*/ 170021 w 643509"/>
                  <a:gd name="connsiteY323" fmla="*/ 66770 h 643509"/>
                  <a:gd name="connsiteX324" fmla="*/ 229457 w 643509"/>
                  <a:gd name="connsiteY324" fmla="*/ 66770 h 643509"/>
                  <a:gd name="connsiteX325" fmla="*/ 229457 w 643509"/>
                  <a:gd name="connsiteY325" fmla="*/ 10954 h 643509"/>
                  <a:gd name="connsiteX326" fmla="*/ 240411 w 643509"/>
                  <a:gd name="connsiteY326" fmla="*/ 0 h 643509"/>
                  <a:gd name="connsiteX327" fmla="*/ 251365 w 643509"/>
                  <a:gd name="connsiteY327" fmla="*/ 10954 h 643509"/>
                  <a:gd name="connsiteX328" fmla="*/ 251365 w 643509"/>
                  <a:gd name="connsiteY328" fmla="*/ 66770 h 643509"/>
                  <a:gd name="connsiteX329" fmla="*/ 310801 w 643509"/>
                  <a:gd name="connsiteY329" fmla="*/ 66770 h 643509"/>
                  <a:gd name="connsiteX330" fmla="*/ 310801 w 643509"/>
                  <a:gd name="connsiteY330" fmla="*/ 10954 h 643509"/>
                  <a:gd name="connsiteX331" fmla="*/ 321755 w 643509"/>
                  <a:gd name="connsiteY331" fmla="*/ 0 h 643509"/>
                  <a:gd name="connsiteX332" fmla="*/ 332708 w 643509"/>
                  <a:gd name="connsiteY332" fmla="*/ 10954 h 643509"/>
                  <a:gd name="connsiteX333" fmla="*/ 332708 w 643509"/>
                  <a:gd name="connsiteY333" fmla="*/ 66770 h 643509"/>
                  <a:gd name="connsiteX334" fmla="*/ 392144 w 643509"/>
                  <a:gd name="connsiteY334" fmla="*/ 66770 h 643509"/>
                  <a:gd name="connsiteX335" fmla="*/ 392144 w 643509"/>
                  <a:gd name="connsiteY335" fmla="*/ 10954 h 643509"/>
                  <a:gd name="connsiteX336" fmla="*/ 403098 w 643509"/>
                  <a:gd name="connsiteY336" fmla="*/ 0 h 643509"/>
                  <a:gd name="connsiteX337" fmla="*/ 414052 w 643509"/>
                  <a:gd name="connsiteY337" fmla="*/ 10954 h 643509"/>
                  <a:gd name="connsiteX338" fmla="*/ 414052 w 643509"/>
                  <a:gd name="connsiteY338" fmla="*/ 66770 h 643509"/>
                  <a:gd name="connsiteX339" fmla="*/ 473488 w 643509"/>
                  <a:gd name="connsiteY339" fmla="*/ 66770 h 643509"/>
                  <a:gd name="connsiteX340" fmla="*/ 473488 w 643509"/>
                  <a:gd name="connsiteY340" fmla="*/ 10954 h 643509"/>
                  <a:gd name="connsiteX341" fmla="*/ 484441 w 643509"/>
                  <a:gd name="connsiteY341" fmla="*/ 0 h 643509"/>
                  <a:gd name="connsiteX342" fmla="*/ 495395 w 643509"/>
                  <a:gd name="connsiteY342" fmla="*/ 10954 h 643509"/>
                  <a:gd name="connsiteX343" fmla="*/ 495395 w 643509"/>
                  <a:gd name="connsiteY343" fmla="*/ 66770 h 643509"/>
                  <a:gd name="connsiteX344" fmla="*/ 508635 w 643509"/>
                  <a:gd name="connsiteY344" fmla="*/ 66770 h 643509"/>
                  <a:gd name="connsiteX345" fmla="*/ 576739 w 643509"/>
                  <a:gd name="connsiteY345" fmla="*/ 134874 h 643509"/>
                  <a:gd name="connsiteX346" fmla="*/ 576739 w 643509"/>
                  <a:gd name="connsiteY346" fmla="*/ 148114 h 643509"/>
                  <a:gd name="connsiteX347" fmla="*/ 632555 w 643509"/>
                  <a:gd name="connsiteY347" fmla="*/ 148114 h 643509"/>
                  <a:gd name="connsiteX348" fmla="*/ 643509 w 643509"/>
                  <a:gd name="connsiteY348" fmla="*/ 159068 h 643509"/>
                  <a:gd name="connsiteX349" fmla="*/ 632555 w 643509"/>
                  <a:gd name="connsiteY349" fmla="*/ 170021 h 643509"/>
                  <a:gd name="connsiteX350" fmla="*/ 576739 w 643509"/>
                  <a:gd name="connsiteY350" fmla="*/ 170021 h 643509"/>
                  <a:gd name="connsiteX351" fmla="*/ 576739 w 643509"/>
                  <a:gd name="connsiteY351" fmla="*/ 229457 h 643509"/>
                  <a:gd name="connsiteX352" fmla="*/ 632555 w 643509"/>
                  <a:gd name="connsiteY352" fmla="*/ 229457 h 643509"/>
                  <a:gd name="connsiteX353" fmla="*/ 643509 w 643509"/>
                  <a:gd name="connsiteY353" fmla="*/ 240411 h 643509"/>
                  <a:gd name="connsiteX354" fmla="*/ 632555 w 643509"/>
                  <a:gd name="connsiteY354" fmla="*/ 251365 h 643509"/>
                  <a:gd name="connsiteX355" fmla="*/ 576739 w 643509"/>
                  <a:gd name="connsiteY355" fmla="*/ 251365 h 643509"/>
                  <a:gd name="connsiteX356" fmla="*/ 576739 w 643509"/>
                  <a:gd name="connsiteY356" fmla="*/ 310801 h 643509"/>
                  <a:gd name="connsiteX357" fmla="*/ 632555 w 643509"/>
                  <a:gd name="connsiteY357" fmla="*/ 310801 h 643509"/>
                  <a:gd name="connsiteX358" fmla="*/ 643509 w 643509"/>
                  <a:gd name="connsiteY358" fmla="*/ 321755 h 643509"/>
                  <a:gd name="connsiteX359" fmla="*/ 632555 w 643509"/>
                  <a:gd name="connsiteY359" fmla="*/ 332708 h 643509"/>
                  <a:gd name="connsiteX360" fmla="*/ 576739 w 643509"/>
                  <a:gd name="connsiteY360" fmla="*/ 332708 h 643509"/>
                  <a:gd name="connsiteX361" fmla="*/ 576739 w 643509"/>
                  <a:gd name="connsiteY361" fmla="*/ 392144 h 643509"/>
                  <a:gd name="connsiteX362" fmla="*/ 632555 w 643509"/>
                  <a:gd name="connsiteY362" fmla="*/ 392144 h 643509"/>
                  <a:gd name="connsiteX363" fmla="*/ 643509 w 643509"/>
                  <a:gd name="connsiteY363" fmla="*/ 403098 h 643509"/>
                  <a:gd name="connsiteX364" fmla="*/ 632555 w 643509"/>
                  <a:gd name="connsiteY364" fmla="*/ 414052 h 643509"/>
                  <a:gd name="connsiteX365" fmla="*/ 576739 w 643509"/>
                  <a:gd name="connsiteY365" fmla="*/ 414052 h 643509"/>
                  <a:gd name="connsiteX366" fmla="*/ 576739 w 643509"/>
                  <a:gd name="connsiteY366" fmla="*/ 473488 h 643509"/>
                  <a:gd name="connsiteX367" fmla="*/ 632555 w 643509"/>
                  <a:gd name="connsiteY367" fmla="*/ 473488 h 643509"/>
                  <a:gd name="connsiteX368" fmla="*/ 643509 w 643509"/>
                  <a:gd name="connsiteY368" fmla="*/ 484442 h 643509"/>
                  <a:gd name="connsiteX369" fmla="*/ 632555 w 643509"/>
                  <a:gd name="connsiteY369" fmla="*/ 495395 h 643509"/>
                  <a:gd name="connsiteX370" fmla="*/ 576739 w 643509"/>
                  <a:gd name="connsiteY370" fmla="*/ 495395 h 643509"/>
                  <a:gd name="connsiteX371" fmla="*/ 576739 w 643509"/>
                  <a:gd name="connsiteY371" fmla="*/ 508635 h 643509"/>
                  <a:gd name="connsiteX372" fmla="*/ 508635 w 643509"/>
                  <a:gd name="connsiteY372" fmla="*/ 576739 h 643509"/>
                  <a:gd name="connsiteX373" fmla="*/ 495395 w 643509"/>
                  <a:gd name="connsiteY373" fmla="*/ 576739 h 643509"/>
                  <a:gd name="connsiteX374" fmla="*/ 495395 w 643509"/>
                  <a:gd name="connsiteY374" fmla="*/ 632555 h 643509"/>
                  <a:gd name="connsiteX375" fmla="*/ 484441 w 643509"/>
                  <a:gd name="connsiteY375" fmla="*/ 643509 h 643509"/>
                  <a:gd name="connsiteX376" fmla="*/ 473488 w 643509"/>
                  <a:gd name="connsiteY376" fmla="*/ 632555 h 643509"/>
                  <a:gd name="connsiteX377" fmla="*/ 473488 w 643509"/>
                  <a:gd name="connsiteY377" fmla="*/ 576739 h 643509"/>
                  <a:gd name="connsiteX378" fmla="*/ 414052 w 643509"/>
                  <a:gd name="connsiteY378" fmla="*/ 576739 h 643509"/>
                  <a:gd name="connsiteX379" fmla="*/ 414052 w 643509"/>
                  <a:gd name="connsiteY379" fmla="*/ 632555 h 643509"/>
                  <a:gd name="connsiteX380" fmla="*/ 403098 w 643509"/>
                  <a:gd name="connsiteY380" fmla="*/ 643509 h 643509"/>
                  <a:gd name="connsiteX381" fmla="*/ 392144 w 643509"/>
                  <a:gd name="connsiteY381" fmla="*/ 632555 h 643509"/>
                  <a:gd name="connsiteX382" fmla="*/ 392144 w 643509"/>
                  <a:gd name="connsiteY382" fmla="*/ 576739 h 643509"/>
                  <a:gd name="connsiteX383" fmla="*/ 332708 w 643509"/>
                  <a:gd name="connsiteY383" fmla="*/ 576739 h 643509"/>
                  <a:gd name="connsiteX384" fmla="*/ 332708 w 643509"/>
                  <a:gd name="connsiteY384" fmla="*/ 632555 h 643509"/>
                  <a:gd name="connsiteX385" fmla="*/ 321755 w 643509"/>
                  <a:gd name="connsiteY385" fmla="*/ 643509 h 643509"/>
                  <a:gd name="connsiteX386" fmla="*/ 310801 w 643509"/>
                  <a:gd name="connsiteY386" fmla="*/ 632555 h 643509"/>
                  <a:gd name="connsiteX387" fmla="*/ 310801 w 643509"/>
                  <a:gd name="connsiteY387" fmla="*/ 576739 h 643509"/>
                  <a:gd name="connsiteX388" fmla="*/ 251365 w 643509"/>
                  <a:gd name="connsiteY388" fmla="*/ 576739 h 643509"/>
                  <a:gd name="connsiteX389" fmla="*/ 251365 w 643509"/>
                  <a:gd name="connsiteY389" fmla="*/ 632555 h 643509"/>
                  <a:gd name="connsiteX390" fmla="*/ 240411 w 643509"/>
                  <a:gd name="connsiteY390" fmla="*/ 643509 h 643509"/>
                  <a:gd name="connsiteX391" fmla="*/ 229457 w 643509"/>
                  <a:gd name="connsiteY391" fmla="*/ 632555 h 643509"/>
                  <a:gd name="connsiteX392" fmla="*/ 229457 w 643509"/>
                  <a:gd name="connsiteY392" fmla="*/ 576739 h 643509"/>
                  <a:gd name="connsiteX393" fmla="*/ 170021 w 643509"/>
                  <a:gd name="connsiteY393" fmla="*/ 576739 h 643509"/>
                  <a:gd name="connsiteX394" fmla="*/ 170021 w 643509"/>
                  <a:gd name="connsiteY394" fmla="*/ 632555 h 643509"/>
                  <a:gd name="connsiteX395" fmla="*/ 159067 w 643509"/>
                  <a:gd name="connsiteY395" fmla="*/ 643509 h 643509"/>
                  <a:gd name="connsiteX396" fmla="*/ 148114 w 643509"/>
                  <a:gd name="connsiteY396" fmla="*/ 632555 h 643509"/>
                  <a:gd name="connsiteX397" fmla="*/ 148114 w 643509"/>
                  <a:gd name="connsiteY397" fmla="*/ 576739 h 643509"/>
                  <a:gd name="connsiteX398" fmla="*/ 134969 w 643509"/>
                  <a:gd name="connsiteY398" fmla="*/ 576739 h 643509"/>
                  <a:gd name="connsiteX399" fmla="*/ 66865 w 643509"/>
                  <a:gd name="connsiteY399" fmla="*/ 508635 h 643509"/>
                  <a:gd name="connsiteX400" fmla="*/ 66865 w 643509"/>
                  <a:gd name="connsiteY400" fmla="*/ 495395 h 643509"/>
                  <a:gd name="connsiteX401" fmla="*/ 10954 w 643509"/>
                  <a:gd name="connsiteY401" fmla="*/ 495395 h 643509"/>
                  <a:gd name="connsiteX402" fmla="*/ 0 w 643509"/>
                  <a:gd name="connsiteY402" fmla="*/ 484442 h 643509"/>
                  <a:gd name="connsiteX403" fmla="*/ 10954 w 643509"/>
                  <a:gd name="connsiteY403" fmla="*/ 473488 h 643509"/>
                  <a:gd name="connsiteX404" fmla="*/ 66865 w 643509"/>
                  <a:gd name="connsiteY404" fmla="*/ 473488 h 643509"/>
                  <a:gd name="connsiteX405" fmla="*/ 66865 w 643509"/>
                  <a:gd name="connsiteY405" fmla="*/ 414052 h 643509"/>
                  <a:gd name="connsiteX406" fmla="*/ 10954 w 643509"/>
                  <a:gd name="connsiteY406" fmla="*/ 414052 h 643509"/>
                  <a:gd name="connsiteX407" fmla="*/ 0 w 643509"/>
                  <a:gd name="connsiteY407" fmla="*/ 403098 h 643509"/>
                  <a:gd name="connsiteX408" fmla="*/ 10954 w 643509"/>
                  <a:gd name="connsiteY408" fmla="*/ 392144 h 643509"/>
                  <a:gd name="connsiteX409" fmla="*/ 66865 w 643509"/>
                  <a:gd name="connsiteY409" fmla="*/ 392144 h 643509"/>
                  <a:gd name="connsiteX410" fmla="*/ 66865 w 643509"/>
                  <a:gd name="connsiteY410" fmla="*/ 332708 h 643509"/>
                  <a:gd name="connsiteX411" fmla="*/ 10954 w 643509"/>
                  <a:gd name="connsiteY411" fmla="*/ 332708 h 643509"/>
                  <a:gd name="connsiteX412" fmla="*/ 0 w 643509"/>
                  <a:gd name="connsiteY412" fmla="*/ 321755 h 643509"/>
                  <a:gd name="connsiteX413" fmla="*/ 10954 w 643509"/>
                  <a:gd name="connsiteY413" fmla="*/ 310801 h 643509"/>
                  <a:gd name="connsiteX414" fmla="*/ 66865 w 643509"/>
                  <a:gd name="connsiteY414" fmla="*/ 310801 h 643509"/>
                  <a:gd name="connsiteX415" fmla="*/ 66865 w 643509"/>
                  <a:gd name="connsiteY415" fmla="*/ 251365 h 643509"/>
                  <a:gd name="connsiteX416" fmla="*/ 10954 w 643509"/>
                  <a:gd name="connsiteY416" fmla="*/ 251365 h 643509"/>
                  <a:gd name="connsiteX417" fmla="*/ 0 w 643509"/>
                  <a:gd name="connsiteY417" fmla="*/ 240411 h 643509"/>
                  <a:gd name="connsiteX418" fmla="*/ 10954 w 643509"/>
                  <a:gd name="connsiteY418" fmla="*/ 229457 h 643509"/>
                  <a:gd name="connsiteX419" fmla="*/ 66865 w 643509"/>
                  <a:gd name="connsiteY419" fmla="*/ 229457 h 643509"/>
                  <a:gd name="connsiteX420" fmla="*/ 66865 w 643509"/>
                  <a:gd name="connsiteY420" fmla="*/ 170021 h 643509"/>
                  <a:gd name="connsiteX421" fmla="*/ 10954 w 643509"/>
                  <a:gd name="connsiteY421" fmla="*/ 170021 h 643509"/>
                  <a:gd name="connsiteX422" fmla="*/ 0 w 643509"/>
                  <a:gd name="connsiteY422" fmla="*/ 159068 h 643509"/>
                  <a:gd name="connsiteX423" fmla="*/ 10954 w 643509"/>
                  <a:gd name="connsiteY423" fmla="*/ 148114 h 643509"/>
                  <a:gd name="connsiteX424" fmla="*/ 66865 w 643509"/>
                  <a:gd name="connsiteY424" fmla="*/ 148114 h 643509"/>
                  <a:gd name="connsiteX425" fmla="*/ 66865 w 643509"/>
                  <a:gd name="connsiteY425" fmla="*/ 134874 h 643509"/>
                  <a:gd name="connsiteX426" fmla="*/ 134969 w 643509"/>
                  <a:gd name="connsiteY426" fmla="*/ 66770 h 643509"/>
                  <a:gd name="connsiteX427" fmla="*/ 148114 w 643509"/>
                  <a:gd name="connsiteY427" fmla="*/ 66770 h 643509"/>
                  <a:gd name="connsiteX428" fmla="*/ 148114 w 643509"/>
                  <a:gd name="connsiteY428" fmla="*/ 10954 h 643509"/>
                  <a:gd name="connsiteX429" fmla="*/ 159067 w 643509"/>
                  <a:gd name="connsiteY429" fmla="*/ 0 h 64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</a:cxnLst>
                <a:rect l="l" t="t" r="r" b="b"/>
                <a:pathLst>
                  <a:path w="643509" h="643509">
                    <a:moveTo>
                      <a:pt x="358617" y="426243"/>
                    </a:moveTo>
                    <a:cubicBezTo>
                      <a:pt x="364427" y="424719"/>
                      <a:pt x="370428" y="428243"/>
                      <a:pt x="371952" y="434054"/>
                    </a:cubicBezTo>
                    <a:cubicBezTo>
                      <a:pt x="372333" y="435292"/>
                      <a:pt x="379667" y="459771"/>
                      <a:pt x="413576" y="463391"/>
                    </a:cubicBezTo>
                    <a:lnTo>
                      <a:pt x="413481" y="463295"/>
                    </a:lnTo>
                    <a:cubicBezTo>
                      <a:pt x="419481" y="463867"/>
                      <a:pt x="423863" y="469296"/>
                      <a:pt x="423196" y="475297"/>
                    </a:cubicBezTo>
                    <a:cubicBezTo>
                      <a:pt x="422625" y="480917"/>
                      <a:pt x="417862" y="485108"/>
                      <a:pt x="412338" y="485108"/>
                    </a:cubicBezTo>
                    <a:cubicBezTo>
                      <a:pt x="411957" y="485108"/>
                      <a:pt x="411576" y="485108"/>
                      <a:pt x="411195" y="485108"/>
                    </a:cubicBezTo>
                    <a:cubicBezTo>
                      <a:pt x="361665" y="479869"/>
                      <a:pt x="351092" y="441197"/>
                      <a:pt x="350711" y="439578"/>
                    </a:cubicBezTo>
                    <a:cubicBezTo>
                      <a:pt x="349187" y="433768"/>
                      <a:pt x="352711" y="427767"/>
                      <a:pt x="358617" y="426243"/>
                    </a:cubicBezTo>
                    <a:close/>
                    <a:moveTo>
                      <a:pt x="233648" y="417766"/>
                    </a:moveTo>
                    <a:cubicBezTo>
                      <a:pt x="280035" y="436054"/>
                      <a:pt x="279845" y="476059"/>
                      <a:pt x="279845" y="477774"/>
                    </a:cubicBezTo>
                    <a:cubicBezTo>
                      <a:pt x="279749" y="483774"/>
                      <a:pt x="274892" y="488537"/>
                      <a:pt x="268891" y="488537"/>
                    </a:cubicBezTo>
                    <a:cubicBezTo>
                      <a:pt x="268796" y="488537"/>
                      <a:pt x="268700" y="488537"/>
                      <a:pt x="268700" y="488537"/>
                    </a:cubicBezTo>
                    <a:cubicBezTo>
                      <a:pt x="262700" y="488442"/>
                      <a:pt x="257937" y="483489"/>
                      <a:pt x="257937" y="477488"/>
                    </a:cubicBezTo>
                    <a:cubicBezTo>
                      <a:pt x="257937" y="476250"/>
                      <a:pt x="257366" y="450627"/>
                      <a:pt x="225647" y="438150"/>
                    </a:cubicBezTo>
                    <a:cubicBezTo>
                      <a:pt x="220028" y="435959"/>
                      <a:pt x="217265" y="429577"/>
                      <a:pt x="219456" y="423957"/>
                    </a:cubicBezTo>
                    <a:cubicBezTo>
                      <a:pt x="221647" y="418338"/>
                      <a:pt x="228029" y="415575"/>
                      <a:pt x="233648" y="417766"/>
                    </a:cubicBezTo>
                    <a:close/>
                    <a:moveTo>
                      <a:pt x="414623" y="314896"/>
                    </a:moveTo>
                    <a:cubicBezTo>
                      <a:pt x="420148" y="312419"/>
                      <a:pt x="426625" y="314896"/>
                      <a:pt x="429101" y="320420"/>
                    </a:cubicBezTo>
                    <a:cubicBezTo>
                      <a:pt x="431578" y="325945"/>
                      <a:pt x="429101" y="332422"/>
                      <a:pt x="423672" y="334898"/>
                    </a:cubicBezTo>
                    <a:cubicBezTo>
                      <a:pt x="423148" y="335137"/>
                      <a:pt x="417885" y="337756"/>
                      <a:pt x="412647" y="343947"/>
                    </a:cubicBezTo>
                    <a:lnTo>
                      <a:pt x="401797" y="374336"/>
                    </a:lnTo>
                    <a:lnTo>
                      <a:pt x="401669" y="374237"/>
                    </a:lnTo>
                    <a:lnTo>
                      <a:pt x="401765" y="374427"/>
                    </a:lnTo>
                    <a:lnTo>
                      <a:pt x="401797" y="374336"/>
                    </a:lnTo>
                    <a:lnTo>
                      <a:pt x="421576" y="389465"/>
                    </a:lnTo>
                    <a:cubicBezTo>
                      <a:pt x="426505" y="395049"/>
                      <a:pt x="429768" y="400716"/>
                      <a:pt x="431482" y="405193"/>
                    </a:cubicBezTo>
                    <a:cubicBezTo>
                      <a:pt x="433673" y="410908"/>
                      <a:pt x="430816" y="417194"/>
                      <a:pt x="425196" y="419385"/>
                    </a:cubicBezTo>
                    <a:cubicBezTo>
                      <a:pt x="423958" y="419957"/>
                      <a:pt x="422624" y="420147"/>
                      <a:pt x="421291" y="420147"/>
                    </a:cubicBezTo>
                    <a:cubicBezTo>
                      <a:pt x="416909" y="420147"/>
                      <a:pt x="412814" y="417480"/>
                      <a:pt x="411099" y="413194"/>
                    </a:cubicBezTo>
                    <a:cubicBezTo>
                      <a:pt x="410623" y="411956"/>
                      <a:pt x="399860" y="387095"/>
                      <a:pt x="366427" y="389381"/>
                    </a:cubicBezTo>
                    <a:cubicBezTo>
                      <a:pt x="360521" y="389858"/>
                      <a:pt x="355187" y="385190"/>
                      <a:pt x="354806" y="379190"/>
                    </a:cubicBezTo>
                    <a:cubicBezTo>
                      <a:pt x="354425" y="373189"/>
                      <a:pt x="358997" y="367950"/>
                      <a:pt x="364998" y="367569"/>
                    </a:cubicBezTo>
                    <a:cubicBezTo>
                      <a:pt x="370427" y="367188"/>
                      <a:pt x="375476" y="367474"/>
                      <a:pt x="380238" y="368045"/>
                    </a:cubicBezTo>
                    <a:cubicBezTo>
                      <a:pt x="383953" y="329279"/>
                      <a:pt x="413194" y="315563"/>
                      <a:pt x="414623" y="314896"/>
                    </a:cubicBezTo>
                    <a:close/>
                    <a:moveTo>
                      <a:pt x="250317" y="308419"/>
                    </a:moveTo>
                    <a:cubicBezTo>
                      <a:pt x="255937" y="310514"/>
                      <a:pt x="258794" y="316801"/>
                      <a:pt x="256699" y="322421"/>
                    </a:cubicBezTo>
                    <a:cubicBezTo>
                      <a:pt x="256222" y="323754"/>
                      <a:pt x="247650" y="349281"/>
                      <a:pt x="274225" y="369950"/>
                    </a:cubicBezTo>
                    <a:cubicBezTo>
                      <a:pt x="278987" y="373665"/>
                      <a:pt x="279844" y="380523"/>
                      <a:pt x="276130" y="385286"/>
                    </a:cubicBezTo>
                    <a:cubicBezTo>
                      <a:pt x="273939" y="388048"/>
                      <a:pt x="270700" y="389477"/>
                      <a:pt x="267462" y="389477"/>
                    </a:cubicBezTo>
                    <a:cubicBezTo>
                      <a:pt x="265080" y="389477"/>
                      <a:pt x="262699" y="388715"/>
                      <a:pt x="260699" y="387191"/>
                    </a:cubicBezTo>
                    <a:lnTo>
                      <a:pt x="260890" y="387191"/>
                    </a:lnTo>
                    <a:cubicBezTo>
                      <a:pt x="256603" y="383762"/>
                      <a:pt x="252888" y="380237"/>
                      <a:pt x="249745" y="376618"/>
                    </a:cubicBezTo>
                    <a:cubicBezTo>
                      <a:pt x="233267" y="391953"/>
                      <a:pt x="215932" y="395477"/>
                      <a:pt x="203930" y="395477"/>
                    </a:cubicBezTo>
                    <a:cubicBezTo>
                      <a:pt x="195262" y="395477"/>
                      <a:pt x="189357" y="393763"/>
                      <a:pt x="188785" y="393572"/>
                    </a:cubicBezTo>
                    <a:cubicBezTo>
                      <a:pt x="183070" y="391763"/>
                      <a:pt x="179832" y="385667"/>
                      <a:pt x="181642" y="379856"/>
                    </a:cubicBezTo>
                    <a:cubicBezTo>
                      <a:pt x="183451" y="374046"/>
                      <a:pt x="189452" y="370903"/>
                      <a:pt x="195262" y="372617"/>
                    </a:cubicBezTo>
                    <a:cubicBezTo>
                      <a:pt x="196405" y="372998"/>
                      <a:pt x="218027" y="378713"/>
                      <a:pt x="237934" y="357663"/>
                    </a:cubicBezTo>
                    <a:cubicBezTo>
                      <a:pt x="230886" y="340423"/>
                      <a:pt x="232886" y="323754"/>
                      <a:pt x="236220" y="314801"/>
                    </a:cubicBezTo>
                    <a:cubicBezTo>
                      <a:pt x="238315" y="309181"/>
                      <a:pt x="244602" y="306228"/>
                      <a:pt x="250317" y="308419"/>
                    </a:cubicBezTo>
                    <a:close/>
                    <a:moveTo>
                      <a:pt x="370410" y="264020"/>
                    </a:moveTo>
                    <a:lnTo>
                      <a:pt x="370428" y="264033"/>
                    </a:lnTo>
                    <a:lnTo>
                      <a:pt x="370332" y="264033"/>
                    </a:lnTo>
                    <a:close/>
                    <a:moveTo>
                      <a:pt x="206502" y="255365"/>
                    </a:moveTo>
                    <a:cubicBezTo>
                      <a:pt x="212026" y="252984"/>
                      <a:pt x="218503" y="255460"/>
                      <a:pt x="220980" y="260985"/>
                    </a:cubicBezTo>
                    <a:cubicBezTo>
                      <a:pt x="223361" y="266509"/>
                      <a:pt x="220980" y="272891"/>
                      <a:pt x="215455" y="275368"/>
                    </a:cubicBezTo>
                    <a:cubicBezTo>
                      <a:pt x="214217" y="275939"/>
                      <a:pt x="190024" y="287750"/>
                      <a:pt x="193929" y="321183"/>
                    </a:cubicBezTo>
                    <a:cubicBezTo>
                      <a:pt x="194596" y="327184"/>
                      <a:pt x="190309" y="332613"/>
                      <a:pt x="184309" y="333280"/>
                    </a:cubicBezTo>
                    <a:lnTo>
                      <a:pt x="184213" y="333375"/>
                    </a:lnTo>
                    <a:cubicBezTo>
                      <a:pt x="183832" y="333375"/>
                      <a:pt x="183356" y="333375"/>
                      <a:pt x="182975" y="333375"/>
                    </a:cubicBezTo>
                    <a:cubicBezTo>
                      <a:pt x="177546" y="333375"/>
                      <a:pt x="172783" y="329279"/>
                      <a:pt x="172117" y="323659"/>
                    </a:cubicBezTo>
                    <a:cubicBezTo>
                      <a:pt x="167545" y="283750"/>
                      <a:pt x="192595" y="261556"/>
                      <a:pt x="206502" y="255365"/>
                    </a:cubicBezTo>
                    <a:close/>
                    <a:moveTo>
                      <a:pt x="436721" y="234791"/>
                    </a:moveTo>
                    <a:cubicBezTo>
                      <a:pt x="468249" y="259842"/>
                      <a:pt x="466249" y="293275"/>
                      <a:pt x="460725" y="307467"/>
                    </a:cubicBezTo>
                    <a:cubicBezTo>
                      <a:pt x="459105" y="311848"/>
                      <a:pt x="454914" y="314515"/>
                      <a:pt x="450533" y="314515"/>
                    </a:cubicBezTo>
                    <a:cubicBezTo>
                      <a:pt x="449199" y="314515"/>
                      <a:pt x="447866" y="314230"/>
                      <a:pt x="446532" y="313753"/>
                    </a:cubicBezTo>
                    <a:cubicBezTo>
                      <a:pt x="440912" y="311563"/>
                      <a:pt x="438150" y="305276"/>
                      <a:pt x="440246" y="299656"/>
                    </a:cubicBezTo>
                    <a:cubicBezTo>
                      <a:pt x="440722" y="298418"/>
                      <a:pt x="449485" y="272986"/>
                      <a:pt x="423101" y="252031"/>
                    </a:cubicBezTo>
                    <a:cubicBezTo>
                      <a:pt x="418338" y="248221"/>
                      <a:pt x="417576" y="241363"/>
                      <a:pt x="421291" y="236601"/>
                    </a:cubicBezTo>
                    <a:cubicBezTo>
                      <a:pt x="425101" y="231838"/>
                      <a:pt x="431959" y="231076"/>
                      <a:pt x="436721" y="234791"/>
                    </a:cubicBezTo>
                    <a:close/>
                    <a:moveTo>
                      <a:pt x="372809" y="158306"/>
                    </a:moveTo>
                    <a:cubicBezTo>
                      <a:pt x="378619" y="156686"/>
                      <a:pt x="384620" y="160020"/>
                      <a:pt x="386334" y="165830"/>
                    </a:cubicBezTo>
                    <a:cubicBezTo>
                      <a:pt x="386715" y="167069"/>
                      <a:pt x="394907" y="192786"/>
                      <a:pt x="428625" y="193643"/>
                    </a:cubicBezTo>
                    <a:cubicBezTo>
                      <a:pt x="434721" y="193834"/>
                      <a:pt x="439484" y="198882"/>
                      <a:pt x="439293" y="204883"/>
                    </a:cubicBezTo>
                    <a:cubicBezTo>
                      <a:pt x="439103" y="210788"/>
                      <a:pt x="434245" y="215551"/>
                      <a:pt x="428339" y="215551"/>
                    </a:cubicBezTo>
                    <a:cubicBezTo>
                      <a:pt x="428244" y="215551"/>
                      <a:pt x="428149" y="215551"/>
                      <a:pt x="428054" y="215551"/>
                    </a:cubicBezTo>
                    <a:cubicBezTo>
                      <a:pt x="422625" y="215456"/>
                      <a:pt x="417576" y="214789"/>
                      <a:pt x="412909" y="213741"/>
                    </a:cubicBezTo>
                    <a:cubicBezTo>
                      <a:pt x="405670" y="251936"/>
                      <a:pt x="375285" y="262985"/>
                      <a:pt x="373856" y="263462"/>
                    </a:cubicBezTo>
                    <a:lnTo>
                      <a:pt x="370410" y="264020"/>
                    </a:lnTo>
                    <a:lnTo>
                      <a:pt x="360045" y="256604"/>
                    </a:lnTo>
                    <a:cubicBezTo>
                      <a:pt x="358045" y="250889"/>
                      <a:pt x="361093" y="244697"/>
                      <a:pt x="366713" y="242697"/>
                    </a:cubicBezTo>
                    <a:cubicBezTo>
                      <a:pt x="367856" y="242316"/>
                      <a:pt x="388620" y="234125"/>
                      <a:pt x="392145" y="205359"/>
                    </a:cubicBezTo>
                    <a:cubicBezTo>
                      <a:pt x="376238" y="195644"/>
                      <a:pt x="367856" y="181070"/>
                      <a:pt x="365284" y="171831"/>
                    </a:cubicBezTo>
                    <a:cubicBezTo>
                      <a:pt x="363570" y="166021"/>
                      <a:pt x="366999" y="159925"/>
                      <a:pt x="372809" y="158306"/>
                    </a:cubicBezTo>
                    <a:close/>
                    <a:moveTo>
                      <a:pt x="261271" y="154305"/>
                    </a:moveTo>
                    <a:cubicBezTo>
                      <a:pt x="266796" y="151924"/>
                      <a:pt x="273273" y="154305"/>
                      <a:pt x="275749" y="159830"/>
                    </a:cubicBezTo>
                    <a:cubicBezTo>
                      <a:pt x="278226" y="165354"/>
                      <a:pt x="275749" y="171831"/>
                      <a:pt x="270320" y="174308"/>
                    </a:cubicBezTo>
                    <a:cubicBezTo>
                      <a:pt x="269272" y="174784"/>
                      <a:pt x="249270" y="184880"/>
                      <a:pt x="248412" y="213836"/>
                    </a:cubicBezTo>
                    <a:cubicBezTo>
                      <a:pt x="265176" y="222028"/>
                      <a:pt x="274797" y="235744"/>
                      <a:pt x="278226" y="244697"/>
                    </a:cubicBezTo>
                    <a:cubicBezTo>
                      <a:pt x="280416" y="250412"/>
                      <a:pt x="277559" y="256699"/>
                      <a:pt x="271939" y="258890"/>
                    </a:cubicBezTo>
                    <a:cubicBezTo>
                      <a:pt x="270701" y="259461"/>
                      <a:pt x="269367" y="259652"/>
                      <a:pt x="268034" y="259652"/>
                    </a:cubicBezTo>
                    <a:cubicBezTo>
                      <a:pt x="263652" y="259652"/>
                      <a:pt x="259557" y="256985"/>
                      <a:pt x="257842" y="252698"/>
                    </a:cubicBezTo>
                    <a:cubicBezTo>
                      <a:pt x="257366" y="251460"/>
                      <a:pt x="246793" y="226695"/>
                      <a:pt x="213170" y="228886"/>
                    </a:cubicBezTo>
                    <a:lnTo>
                      <a:pt x="213075" y="228791"/>
                    </a:lnTo>
                    <a:cubicBezTo>
                      <a:pt x="207169" y="229267"/>
                      <a:pt x="201835" y="224600"/>
                      <a:pt x="201454" y="218599"/>
                    </a:cubicBezTo>
                    <a:cubicBezTo>
                      <a:pt x="201073" y="212598"/>
                      <a:pt x="205645" y="207359"/>
                      <a:pt x="211646" y="206978"/>
                    </a:cubicBezTo>
                    <a:cubicBezTo>
                      <a:pt x="217075" y="206597"/>
                      <a:pt x="222123" y="206883"/>
                      <a:pt x="226886" y="207455"/>
                    </a:cubicBezTo>
                    <a:cubicBezTo>
                      <a:pt x="230601" y="168688"/>
                      <a:pt x="259842" y="154972"/>
                      <a:pt x="261271" y="154305"/>
                    </a:cubicBezTo>
                    <a:close/>
                    <a:moveTo>
                      <a:pt x="368141" y="128968"/>
                    </a:moveTo>
                    <a:cubicBezTo>
                      <a:pt x="348615" y="128968"/>
                      <a:pt x="332708" y="144875"/>
                      <a:pt x="332708" y="164402"/>
                    </a:cubicBezTo>
                    <a:lnTo>
                      <a:pt x="332708" y="479298"/>
                    </a:lnTo>
                    <a:cubicBezTo>
                      <a:pt x="332708" y="498824"/>
                      <a:pt x="348615" y="514731"/>
                      <a:pt x="368141" y="514731"/>
                    </a:cubicBezTo>
                    <a:cubicBezTo>
                      <a:pt x="378904" y="514731"/>
                      <a:pt x="388905" y="509969"/>
                      <a:pt x="395668" y="501586"/>
                    </a:cubicBezTo>
                    <a:cubicBezTo>
                      <a:pt x="396049" y="501205"/>
                      <a:pt x="396621" y="500920"/>
                      <a:pt x="397002" y="500539"/>
                    </a:cubicBezTo>
                    <a:cubicBezTo>
                      <a:pt x="397573" y="500063"/>
                      <a:pt x="398145" y="499491"/>
                      <a:pt x="398812" y="499110"/>
                    </a:cubicBezTo>
                    <a:cubicBezTo>
                      <a:pt x="399574" y="498729"/>
                      <a:pt x="400240" y="498539"/>
                      <a:pt x="401002" y="498348"/>
                    </a:cubicBezTo>
                    <a:cubicBezTo>
                      <a:pt x="401574" y="498158"/>
                      <a:pt x="402145" y="497777"/>
                      <a:pt x="402812" y="497777"/>
                    </a:cubicBezTo>
                    <a:cubicBezTo>
                      <a:pt x="403669" y="497586"/>
                      <a:pt x="404526" y="497777"/>
                      <a:pt x="405384" y="497777"/>
                    </a:cubicBezTo>
                    <a:cubicBezTo>
                      <a:pt x="405860" y="497777"/>
                      <a:pt x="406432" y="497681"/>
                      <a:pt x="406908" y="497777"/>
                    </a:cubicBezTo>
                    <a:cubicBezTo>
                      <a:pt x="409289" y="498348"/>
                      <a:pt x="411956" y="498634"/>
                      <a:pt x="414718" y="498634"/>
                    </a:cubicBezTo>
                    <a:cubicBezTo>
                      <a:pt x="434245" y="498634"/>
                      <a:pt x="450151" y="482727"/>
                      <a:pt x="450151" y="463201"/>
                    </a:cubicBezTo>
                    <a:cubicBezTo>
                      <a:pt x="450151" y="461201"/>
                      <a:pt x="449961" y="459391"/>
                      <a:pt x="449675" y="457676"/>
                    </a:cubicBezTo>
                    <a:cubicBezTo>
                      <a:pt x="449580" y="457105"/>
                      <a:pt x="449675" y="456533"/>
                      <a:pt x="449675" y="455962"/>
                    </a:cubicBezTo>
                    <a:cubicBezTo>
                      <a:pt x="449675" y="455200"/>
                      <a:pt x="449580" y="454438"/>
                      <a:pt x="449675" y="453771"/>
                    </a:cubicBezTo>
                    <a:cubicBezTo>
                      <a:pt x="449770" y="453009"/>
                      <a:pt x="450056" y="452437"/>
                      <a:pt x="450342" y="451771"/>
                    </a:cubicBezTo>
                    <a:cubicBezTo>
                      <a:pt x="450628" y="451104"/>
                      <a:pt x="450818" y="450437"/>
                      <a:pt x="451199" y="449866"/>
                    </a:cubicBezTo>
                    <a:cubicBezTo>
                      <a:pt x="451580" y="449199"/>
                      <a:pt x="452056" y="448723"/>
                      <a:pt x="452533" y="448247"/>
                    </a:cubicBezTo>
                    <a:cubicBezTo>
                      <a:pt x="453009" y="447770"/>
                      <a:pt x="453390" y="447199"/>
                      <a:pt x="453961" y="446818"/>
                    </a:cubicBezTo>
                    <a:cubicBezTo>
                      <a:pt x="454628" y="446342"/>
                      <a:pt x="455295" y="446056"/>
                      <a:pt x="455962" y="445770"/>
                    </a:cubicBezTo>
                    <a:lnTo>
                      <a:pt x="457454" y="445024"/>
                    </a:lnTo>
                    <a:lnTo>
                      <a:pt x="457200" y="445199"/>
                    </a:lnTo>
                    <a:lnTo>
                      <a:pt x="457486" y="445008"/>
                    </a:lnTo>
                    <a:lnTo>
                      <a:pt x="457454" y="445024"/>
                    </a:lnTo>
                    <a:lnTo>
                      <a:pt x="475786" y="432388"/>
                    </a:lnTo>
                    <a:cubicBezTo>
                      <a:pt x="480346" y="426363"/>
                      <a:pt x="483013" y="418910"/>
                      <a:pt x="483013" y="411004"/>
                    </a:cubicBezTo>
                    <a:cubicBezTo>
                      <a:pt x="483013" y="406241"/>
                      <a:pt x="482060" y="401574"/>
                      <a:pt x="480250" y="397288"/>
                    </a:cubicBezTo>
                    <a:cubicBezTo>
                      <a:pt x="480060" y="396907"/>
                      <a:pt x="480155" y="396621"/>
                      <a:pt x="480060" y="396240"/>
                    </a:cubicBezTo>
                    <a:cubicBezTo>
                      <a:pt x="479774" y="395478"/>
                      <a:pt x="479584" y="394811"/>
                      <a:pt x="479584" y="394049"/>
                    </a:cubicBezTo>
                    <a:cubicBezTo>
                      <a:pt x="479584" y="393383"/>
                      <a:pt x="479584" y="392716"/>
                      <a:pt x="479584" y="392049"/>
                    </a:cubicBezTo>
                    <a:cubicBezTo>
                      <a:pt x="479584" y="391287"/>
                      <a:pt x="479774" y="390620"/>
                      <a:pt x="479965" y="389954"/>
                    </a:cubicBezTo>
                    <a:cubicBezTo>
                      <a:pt x="480155" y="389287"/>
                      <a:pt x="480441" y="388715"/>
                      <a:pt x="480726" y="388049"/>
                    </a:cubicBezTo>
                    <a:cubicBezTo>
                      <a:pt x="481108" y="387477"/>
                      <a:pt x="481393" y="386906"/>
                      <a:pt x="481870" y="386334"/>
                    </a:cubicBezTo>
                    <a:cubicBezTo>
                      <a:pt x="482346" y="385762"/>
                      <a:pt x="482822" y="385191"/>
                      <a:pt x="483393" y="384715"/>
                    </a:cubicBezTo>
                    <a:cubicBezTo>
                      <a:pt x="483679" y="384524"/>
                      <a:pt x="483870" y="384143"/>
                      <a:pt x="484155" y="383953"/>
                    </a:cubicBezTo>
                    <a:cubicBezTo>
                      <a:pt x="493585" y="377381"/>
                      <a:pt x="499205" y="366522"/>
                      <a:pt x="499205" y="354997"/>
                    </a:cubicBezTo>
                    <a:cubicBezTo>
                      <a:pt x="499205" y="345281"/>
                      <a:pt x="495395" y="336233"/>
                      <a:pt x="488442" y="329565"/>
                    </a:cubicBezTo>
                    <a:cubicBezTo>
                      <a:pt x="488346" y="329470"/>
                      <a:pt x="488346" y="329375"/>
                      <a:pt x="488346" y="329375"/>
                    </a:cubicBezTo>
                    <a:cubicBezTo>
                      <a:pt x="488251" y="329279"/>
                      <a:pt x="488156" y="329279"/>
                      <a:pt x="488156" y="329279"/>
                    </a:cubicBezTo>
                    <a:cubicBezTo>
                      <a:pt x="487680" y="328708"/>
                      <a:pt x="487394" y="328041"/>
                      <a:pt x="487013" y="327470"/>
                    </a:cubicBezTo>
                    <a:cubicBezTo>
                      <a:pt x="486727" y="326898"/>
                      <a:pt x="486251" y="326327"/>
                      <a:pt x="485965" y="325755"/>
                    </a:cubicBezTo>
                    <a:cubicBezTo>
                      <a:pt x="485680" y="324993"/>
                      <a:pt x="485584" y="324326"/>
                      <a:pt x="485489" y="323564"/>
                    </a:cubicBezTo>
                    <a:cubicBezTo>
                      <a:pt x="485299" y="322898"/>
                      <a:pt x="485108" y="322326"/>
                      <a:pt x="485108" y="321659"/>
                    </a:cubicBezTo>
                    <a:cubicBezTo>
                      <a:pt x="485108" y="320897"/>
                      <a:pt x="485299" y="320231"/>
                      <a:pt x="485489" y="319469"/>
                    </a:cubicBezTo>
                    <a:cubicBezTo>
                      <a:pt x="485584" y="318802"/>
                      <a:pt x="485584" y="318135"/>
                      <a:pt x="485870" y="317563"/>
                    </a:cubicBezTo>
                    <a:cubicBezTo>
                      <a:pt x="486156" y="316802"/>
                      <a:pt x="486632" y="316230"/>
                      <a:pt x="487108" y="315563"/>
                    </a:cubicBezTo>
                    <a:cubicBezTo>
                      <a:pt x="487394" y="315087"/>
                      <a:pt x="487584" y="314515"/>
                      <a:pt x="488061" y="314039"/>
                    </a:cubicBezTo>
                    <a:cubicBezTo>
                      <a:pt x="488156" y="313944"/>
                      <a:pt x="488251" y="313944"/>
                      <a:pt x="488251" y="313944"/>
                    </a:cubicBezTo>
                    <a:cubicBezTo>
                      <a:pt x="488346" y="313849"/>
                      <a:pt x="488346" y="313754"/>
                      <a:pt x="488346" y="313754"/>
                    </a:cubicBezTo>
                    <a:cubicBezTo>
                      <a:pt x="495300" y="307086"/>
                      <a:pt x="499110" y="298037"/>
                      <a:pt x="499110" y="288322"/>
                    </a:cubicBezTo>
                    <a:cubicBezTo>
                      <a:pt x="499110" y="275463"/>
                      <a:pt x="492157" y="263557"/>
                      <a:pt x="480917" y="257270"/>
                    </a:cubicBezTo>
                    <a:cubicBezTo>
                      <a:pt x="480822" y="257175"/>
                      <a:pt x="480726" y="256984"/>
                      <a:pt x="480631" y="256984"/>
                    </a:cubicBezTo>
                    <a:cubicBezTo>
                      <a:pt x="480441" y="256889"/>
                      <a:pt x="480346" y="256889"/>
                      <a:pt x="480155" y="256794"/>
                    </a:cubicBezTo>
                    <a:cubicBezTo>
                      <a:pt x="479584" y="256413"/>
                      <a:pt x="479298" y="255937"/>
                      <a:pt x="478917" y="255556"/>
                    </a:cubicBezTo>
                    <a:cubicBezTo>
                      <a:pt x="478345" y="255080"/>
                      <a:pt x="477774" y="254603"/>
                      <a:pt x="477393" y="254032"/>
                    </a:cubicBezTo>
                    <a:cubicBezTo>
                      <a:pt x="476917" y="253460"/>
                      <a:pt x="476726" y="252889"/>
                      <a:pt x="476440" y="252222"/>
                    </a:cubicBezTo>
                    <a:cubicBezTo>
                      <a:pt x="476155" y="251651"/>
                      <a:pt x="475869" y="250984"/>
                      <a:pt x="475678" y="250317"/>
                    </a:cubicBezTo>
                    <a:cubicBezTo>
                      <a:pt x="475488" y="249555"/>
                      <a:pt x="475488" y="248888"/>
                      <a:pt x="475488" y="248222"/>
                    </a:cubicBezTo>
                    <a:cubicBezTo>
                      <a:pt x="475488" y="247555"/>
                      <a:pt x="475392" y="246793"/>
                      <a:pt x="475488" y="246126"/>
                    </a:cubicBezTo>
                    <a:cubicBezTo>
                      <a:pt x="475583" y="245364"/>
                      <a:pt x="475869" y="244697"/>
                      <a:pt x="476155" y="244031"/>
                    </a:cubicBezTo>
                    <a:cubicBezTo>
                      <a:pt x="476345" y="243459"/>
                      <a:pt x="476440" y="242887"/>
                      <a:pt x="476726" y="242316"/>
                    </a:cubicBezTo>
                    <a:cubicBezTo>
                      <a:pt x="476821" y="242126"/>
                      <a:pt x="477012" y="242030"/>
                      <a:pt x="477012" y="241935"/>
                    </a:cubicBezTo>
                    <a:cubicBezTo>
                      <a:pt x="477202" y="241840"/>
                      <a:pt x="477202" y="241649"/>
                      <a:pt x="477202" y="241554"/>
                    </a:cubicBezTo>
                    <a:cubicBezTo>
                      <a:pt x="481012" y="235839"/>
                      <a:pt x="483013" y="229172"/>
                      <a:pt x="483013" y="222123"/>
                    </a:cubicBezTo>
                    <a:cubicBezTo>
                      <a:pt x="483013" y="205454"/>
                      <a:pt x="471201" y="190881"/>
                      <a:pt x="454914" y="187452"/>
                    </a:cubicBezTo>
                    <a:cubicBezTo>
                      <a:pt x="454628" y="187452"/>
                      <a:pt x="454438" y="187166"/>
                      <a:pt x="454152" y="187166"/>
                    </a:cubicBezTo>
                    <a:cubicBezTo>
                      <a:pt x="453390" y="186976"/>
                      <a:pt x="452723" y="186595"/>
                      <a:pt x="451961" y="186214"/>
                    </a:cubicBezTo>
                    <a:cubicBezTo>
                      <a:pt x="451485" y="185928"/>
                      <a:pt x="451009" y="185738"/>
                      <a:pt x="450532" y="185356"/>
                    </a:cubicBezTo>
                    <a:cubicBezTo>
                      <a:pt x="449866" y="184880"/>
                      <a:pt x="449389" y="184309"/>
                      <a:pt x="448913" y="183737"/>
                    </a:cubicBezTo>
                    <a:cubicBezTo>
                      <a:pt x="448532" y="183261"/>
                      <a:pt x="448151" y="182785"/>
                      <a:pt x="447865" y="182309"/>
                    </a:cubicBezTo>
                    <a:cubicBezTo>
                      <a:pt x="447484" y="181737"/>
                      <a:pt x="447294" y="180975"/>
                      <a:pt x="447008" y="180308"/>
                    </a:cubicBezTo>
                    <a:cubicBezTo>
                      <a:pt x="446817" y="179641"/>
                      <a:pt x="446532" y="179070"/>
                      <a:pt x="446437" y="178403"/>
                    </a:cubicBezTo>
                    <a:cubicBezTo>
                      <a:pt x="446437" y="178213"/>
                      <a:pt x="446341" y="178117"/>
                      <a:pt x="446341" y="177927"/>
                    </a:cubicBezTo>
                    <a:cubicBezTo>
                      <a:pt x="444436" y="159829"/>
                      <a:pt x="429292" y="146304"/>
                      <a:pt x="411099" y="146304"/>
                    </a:cubicBezTo>
                    <a:cubicBezTo>
                      <a:pt x="409575" y="146304"/>
                      <a:pt x="408051" y="146399"/>
                      <a:pt x="406622" y="146685"/>
                    </a:cubicBezTo>
                    <a:cubicBezTo>
                      <a:pt x="406146" y="146780"/>
                      <a:pt x="405670" y="146685"/>
                      <a:pt x="405098" y="146685"/>
                    </a:cubicBezTo>
                    <a:cubicBezTo>
                      <a:pt x="404336" y="146685"/>
                      <a:pt x="403574" y="146780"/>
                      <a:pt x="402812" y="146685"/>
                    </a:cubicBezTo>
                    <a:cubicBezTo>
                      <a:pt x="402145" y="146590"/>
                      <a:pt x="401479" y="146304"/>
                      <a:pt x="400812" y="146018"/>
                    </a:cubicBezTo>
                    <a:cubicBezTo>
                      <a:pt x="400240" y="145828"/>
                      <a:pt x="399574" y="145637"/>
                      <a:pt x="399002" y="145256"/>
                    </a:cubicBezTo>
                    <a:cubicBezTo>
                      <a:pt x="398335" y="144780"/>
                      <a:pt x="397764" y="144208"/>
                      <a:pt x="397192" y="143637"/>
                    </a:cubicBezTo>
                    <a:cubicBezTo>
                      <a:pt x="396811" y="143351"/>
                      <a:pt x="396335" y="143065"/>
                      <a:pt x="396049" y="142684"/>
                    </a:cubicBezTo>
                    <a:cubicBezTo>
                      <a:pt x="389382" y="133921"/>
                      <a:pt x="379190" y="128968"/>
                      <a:pt x="368141" y="128968"/>
                    </a:cubicBezTo>
                    <a:close/>
                    <a:moveTo>
                      <a:pt x="275272" y="128683"/>
                    </a:moveTo>
                    <a:cubicBezTo>
                      <a:pt x="264223" y="128683"/>
                      <a:pt x="254032" y="133731"/>
                      <a:pt x="247364" y="142399"/>
                    </a:cubicBezTo>
                    <a:cubicBezTo>
                      <a:pt x="247078" y="142780"/>
                      <a:pt x="246697" y="142970"/>
                      <a:pt x="246412" y="143256"/>
                    </a:cubicBezTo>
                    <a:cubicBezTo>
                      <a:pt x="245840" y="143828"/>
                      <a:pt x="245173" y="144494"/>
                      <a:pt x="244411" y="144970"/>
                    </a:cubicBezTo>
                    <a:cubicBezTo>
                      <a:pt x="243935" y="145256"/>
                      <a:pt x="243364" y="145447"/>
                      <a:pt x="242887" y="145637"/>
                    </a:cubicBezTo>
                    <a:cubicBezTo>
                      <a:pt x="242125" y="145923"/>
                      <a:pt x="241363" y="146304"/>
                      <a:pt x="240506" y="146399"/>
                    </a:cubicBezTo>
                    <a:cubicBezTo>
                      <a:pt x="239744" y="146494"/>
                      <a:pt x="239077" y="146399"/>
                      <a:pt x="238315" y="146399"/>
                    </a:cubicBezTo>
                    <a:cubicBezTo>
                      <a:pt x="237839" y="146399"/>
                      <a:pt x="237267" y="146494"/>
                      <a:pt x="236696" y="146399"/>
                    </a:cubicBezTo>
                    <a:cubicBezTo>
                      <a:pt x="235267" y="146018"/>
                      <a:pt x="233743" y="146018"/>
                      <a:pt x="232219" y="146018"/>
                    </a:cubicBezTo>
                    <a:cubicBezTo>
                      <a:pt x="214122" y="146018"/>
                      <a:pt x="198977" y="159639"/>
                      <a:pt x="197072" y="177641"/>
                    </a:cubicBezTo>
                    <a:cubicBezTo>
                      <a:pt x="197072" y="177832"/>
                      <a:pt x="196977" y="177927"/>
                      <a:pt x="196977" y="178117"/>
                    </a:cubicBezTo>
                    <a:cubicBezTo>
                      <a:pt x="196882" y="178784"/>
                      <a:pt x="196596" y="179356"/>
                      <a:pt x="196405" y="180023"/>
                    </a:cubicBezTo>
                    <a:cubicBezTo>
                      <a:pt x="196119" y="180689"/>
                      <a:pt x="195929" y="181356"/>
                      <a:pt x="195548" y="182023"/>
                    </a:cubicBezTo>
                    <a:cubicBezTo>
                      <a:pt x="195262" y="182594"/>
                      <a:pt x="194881" y="182975"/>
                      <a:pt x="194500" y="183452"/>
                    </a:cubicBezTo>
                    <a:cubicBezTo>
                      <a:pt x="193929" y="184023"/>
                      <a:pt x="193452" y="184594"/>
                      <a:pt x="192881" y="185071"/>
                    </a:cubicBezTo>
                    <a:cubicBezTo>
                      <a:pt x="192500" y="185356"/>
                      <a:pt x="191929" y="185642"/>
                      <a:pt x="191452" y="185928"/>
                    </a:cubicBezTo>
                    <a:cubicBezTo>
                      <a:pt x="190786" y="186309"/>
                      <a:pt x="190023" y="186690"/>
                      <a:pt x="189262" y="186880"/>
                    </a:cubicBezTo>
                    <a:cubicBezTo>
                      <a:pt x="188976" y="186880"/>
                      <a:pt x="188785" y="187166"/>
                      <a:pt x="188500" y="187166"/>
                    </a:cubicBezTo>
                    <a:cubicBezTo>
                      <a:pt x="172212" y="190595"/>
                      <a:pt x="160401" y="205168"/>
                      <a:pt x="160401" y="221837"/>
                    </a:cubicBezTo>
                    <a:cubicBezTo>
                      <a:pt x="160401" y="228886"/>
                      <a:pt x="162401" y="235649"/>
                      <a:pt x="166211" y="241268"/>
                    </a:cubicBezTo>
                    <a:cubicBezTo>
                      <a:pt x="166402" y="241363"/>
                      <a:pt x="166402" y="241554"/>
                      <a:pt x="166402" y="241649"/>
                    </a:cubicBezTo>
                    <a:cubicBezTo>
                      <a:pt x="166497" y="241840"/>
                      <a:pt x="166687" y="241935"/>
                      <a:pt x="166687" y="242030"/>
                    </a:cubicBezTo>
                    <a:cubicBezTo>
                      <a:pt x="166973" y="242507"/>
                      <a:pt x="166973" y="243078"/>
                      <a:pt x="167164" y="243650"/>
                    </a:cubicBezTo>
                    <a:cubicBezTo>
                      <a:pt x="167449" y="244316"/>
                      <a:pt x="167735" y="244983"/>
                      <a:pt x="167830" y="245745"/>
                    </a:cubicBezTo>
                    <a:cubicBezTo>
                      <a:pt x="167925" y="246507"/>
                      <a:pt x="167830" y="247174"/>
                      <a:pt x="167830" y="247840"/>
                    </a:cubicBezTo>
                    <a:cubicBezTo>
                      <a:pt x="167830" y="248507"/>
                      <a:pt x="167830" y="249269"/>
                      <a:pt x="167640" y="249936"/>
                    </a:cubicBezTo>
                    <a:cubicBezTo>
                      <a:pt x="167449" y="250603"/>
                      <a:pt x="167164" y="251174"/>
                      <a:pt x="166878" y="251841"/>
                    </a:cubicBezTo>
                    <a:cubicBezTo>
                      <a:pt x="166592" y="252508"/>
                      <a:pt x="166306" y="253175"/>
                      <a:pt x="165925" y="253746"/>
                    </a:cubicBezTo>
                    <a:cubicBezTo>
                      <a:pt x="165449" y="254317"/>
                      <a:pt x="164973" y="254794"/>
                      <a:pt x="164401" y="255270"/>
                    </a:cubicBezTo>
                    <a:cubicBezTo>
                      <a:pt x="163925" y="255651"/>
                      <a:pt x="163639" y="256127"/>
                      <a:pt x="163163" y="256508"/>
                    </a:cubicBezTo>
                    <a:cubicBezTo>
                      <a:pt x="163068" y="256604"/>
                      <a:pt x="162877" y="256604"/>
                      <a:pt x="162687" y="256699"/>
                    </a:cubicBezTo>
                    <a:cubicBezTo>
                      <a:pt x="162592" y="256699"/>
                      <a:pt x="162496" y="256889"/>
                      <a:pt x="162401" y="256889"/>
                    </a:cubicBezTo>
                    <a:cubicBezTo>
                      <a:pt x="151162" y="263176"/>
                      <a:pt x="144208" y="275082"/>
                      <a:pt x="144208" y="287941"/>
                    </a:cubicBezTo>
                    <a:cubicBezTo>
                      <a:pt x="144208" y="297561"/>
                      <a:pt x="148018" y="306610"/>
                      <a:pt x="154971" y="313373"/>
                    </a:cubicBezTo>
                    <a:cubicBezTo>
                      <a:pt x="155067" y="313468"/>
                      <a:pt x="155067" y="313563"/>
                      <a:pt x="155067" y="313563"/>
                    </a:cubicBezTo>
                    <a:cubicBezTo>
                      <a:pt x="155162" y="313658"/>
                      <a:pt x="155257" y="313658"/>
                      <a:pt x="155257" y="313658"/>
                    </a:cubicBezTo>
                    <a:cubicBezTo>
                      <a:pt x="155638" y="314134"/>
                      <a:pt x="155829" y="314706"/>
                      <a:pt x="156210" y="315182"/>
                    </a:cubicBezTo>
                    <a:cubicBezTo>
                      <a:pt x="156591" y="315849"/>
                      <a:pt x="157162" y="316421"/>
                      <a:pt x="157448" y="317183"/>
                    </a:cubicBezTo>
                    <a:cubicBezTo>
                      <a:pt x="157639" y="317754"/>
                      <a:pt x="157734" y="318421"/>
                      <a:pt x="157829" y="319087"/>
                    </a:cubicBezTo>
                    <a:cubicBezTo>
                      <a:pt x="158019" y="319850"/>
                      <a:pt x="158210" y="320516"/>
                      <a:pt x="158210" y="321278"/>
                    </a:cubicBezTo>
                    <a:cubicBezTo>
                      <a:pt x="158210" y="321945"/>
                      <a:pt x="157924" y="322516"/>
                      <a:pt x="157829" y="323183"/>
                    </a:cubicBezTo>
                    <a:cubicBezTo>
                      <a:pt x="157639" y="323945"/>
                      <a:pt x="157639" y="324707"/>
                      <a:pt x="157353" y="325374"/>
                    </a:cubicBezTo>
                    <a:cubicBezTo>
                      <a:pt x="157162" y="326041"/>
                      <a:pt x="156686" y="326517"/>
                      <a:pt x="156305" y="327088"/>
                    </a:cubicBezTo>
                    <a:cubicBezTo>
                      <a:pt x="155924" y="327660"/>
                      <a:pt x="155638" y="328327"/>
                      <a:pt x="155162" y="328898"/>
                    </a:cubicBezTo>
                    <a:cubicBezTo>
                      <a:pt x="155067" y="328994"/>
                      <a:pt x="154971" y="328994"/>
                      <a:pt x="154971" y="328994"/>
                    </a:cubicBezTo>
                    <a:cubicBezTo>
                      <a:pt x="154876" y="329089"/>
                      <a:pt x="154876" y="329184"/>
                      <a:pt x="154876" y="329184"/>
                    </a:cubicBezTo>
                    <a:cubicBezTo>
                      <a:pt x="147923" y="335947"/>
                      <a:pt x="144113" y="344900"/>
                      <a:pt x="144113" y="354616"/>
                    </a:cubicBezTo>
                    <a:cubicBezTo>
                      <a:pt x="144113" y="366141"/>
                      <a:pt x="149733" y="377000"/>
                      <a:pt x="159163" y="383572"/>
                    </a:cubicBezTo>
                    <a:cubicBezTo>
                      <a:pt x="159448" y="383762"/>
                      <a:pt x="159639" y="384143"/>
                      <a:pt x="159925" y="384334"/>
                    </a:cubicBezTo>
                    <a:cubicBezTo>
                      <a:pt x="160496" y="384810"/>
                      <a:pt x="160972" y="385382"/>
                      <a:pt x="161448" y="385953"/>
                    </a:cubicBezTo>
                    <a:cubicBezTo>
                      <a:pt x="161925" y="386525"/>
                      <a:pt x="162306" y="387096"/>
                      <a:pt x="162592" y="387668"/>
                    </a:cubicBezTo>
                    <a:cubicBezTo>
                      <a:pt x="162973" y="388239"/>
                      <a:pt x="163163" y="388906"/>
                      <a:pt x="163354" y="389573"/>
                    </a:cubicBezTo>
                    <a:cubicBezTo>
                      <a:pt x="163544" y="390239"/>
                      <a:pt x="163735" y="390906"/>
                      <a:pt x="163735" y="391573"/>
                    </a:cubicBezTo>
                    <a:cubicBezTo>
                      <a:pt x="163735" y="392240"/>
                      <a:pt x="163735" y="392906"/>
                      <a:pt x="163735" y="393573"/>
                    </a:cubicBezTo>
                    <a:cubicBezTo>
                      <a:pt x="163639" y="394335"/>
                      <a:pt x="163449" y="395002"/>
                      <a:pt x="163258" y="395764"/>
                    </a:cubicBezTo>
                    <a:cubicBezTo>
                      <a:pt x="163163" y="396145"/>
                      <a:pt x="163258" y="396431"/>
                      <a:pt x="163068" y="396811"/>
                    </a:cubicBezTo>
                    <a:cubicBezTo>
                      <a:pt x="161258" y="401098"/>
                      <a:pt x="160306" y="405670"/>
                      <a:pt x="160306" y="410528"/>
                    </a:cubicBezTo>
                    <a:cubicBezTo>
                      <a:pt x="160306" y="426339"/>
                      <a:pt x="170878" y="440436"/>
                      <a:pt x="186118" y="444722"/>
                    </a:cubicBezTo>
                    <a:cubicBezTo>
                      <a:pt x="186690" y="444913"/>
                      <a:pt x="187166" y="445294"/>
                      <a:pt x="187642" y="445484"/>
                    </a:cubicBezTo>
                    <a:cubicBezTo>
                      <a:pt x="188404" y="445865"/>
                      <a:pt x="189071" y="446056"/>
                      <a:pt x="189642" y="446532"/>
                    </a:cubicBezTo>
                    <a:cubicBezTo>
                      <a:pt x="190214" y="446913"/>
                      <a:pt x="190595" y="447484"/>
                      <a:pt x="191071" y="447961"/>
                    </a:cubicBezTo>
                    <a:cubicBezTo>
                      <a:pt x="191548" y="448532"/>
                      <a:pt x="192024" y="449009"/>
                      <a:pt x="192405" y="449580"/>
                    </a:cubicBezTo>
                    <a:cubicBezTo>
                      <a:pt x="192786" y="450152"/>
                      <a:pt x="192976" y="450818"/>
                      <a:pt x="193262" y="451485"/>
                    </a:cubicBezTo>
                    <a:cubicBezTo>
                      <a:pt x="193548" y="452152"/>
                      <a:pt x="193834" y="452819"/>
                      <a:pt x="193929" y="453485"/>
                    </a:cubicBezTo>
                    <a:cubicBezTo>
                      <a:pt x="194024" y="454247"/>
                      <a:pt x="193929" y="454914"/>
                      <a:pt x="193929" y="455676"/>
                    </a:cubicBezTo>
                    <a:cubicBezTo>
                      <a:pt x="193929" y="456248"/>
                      <a:pt x="194024" y="456819"/>
                      <a:pt x="193929" y="457391"/>
                    </a:cubicBezTo>
                    <a:cubicBezTo>
                      <a:pt x="193643" y="459010"/>
                      <a:pt x="193452" y="460915"/>
                      <a:pt x="193452" y="462915"/>
                    </a:cubicBezTo>
                    <a:cubicBezTo>
                      <a:pt x="193452" y="482441"/>
                      <a:pt x="209359" y="498348"/>
                      <a:pt x="228886" y="498348"/>
                    </a:cubicBezTo>
                    <a:cubicBezTo>
                      <a:pt x="231648" y="498348"/>
                      <a:pt x="234219" y="498062"/>
                      <a:pt x="236696" y="497491"/>
                    </a:cubicBezTo>
                    <a:cubicBezTo>
                      <a:pt x="237172" y="497491"/>
                      <a:pt x="237744" y="497491"/>
                      <a:pt x="238220" y="497491"/>
                    </a:cubicBezTo>
                    <a:cubicBezTo>
                      <a:pt x="239077" y="497491"/>
                      <a:pt x="239935" y="497396"/>
                      <a:pt x="240792" y="497491"/>
                    </a:cubicBezTo>
                    <a:cubicBezTo>
                      <a:pt x="241459" y="497491"/>
                      <a:pt x="241935" y="497777"/>
                      <a:pt x="242506" y="497967"/>
                    </a:cubicBezTo>
                    <a:cubicBezTo>
                      <a:pt x="243268" y="498253"/>
                      <a:pt x="244030" y="498443"/>
                      <a:pt x="244792" y="498824"/>
                    </a:cubicBezTo>
                    <a:cubicBezTo>
                      <a:pt x="245459" y="499205"/>
                      <a:pt x="245935" y="499777"/>
                      <a:pt x="246507" y="500253"/>
                    </a:cubicBezTo>
                    <a:cubicBezTo>
                      <a:pt x="246983" y="500634"/>
                      <a:pt x="247554" y="500920"/>
                      <a:pt x="247936" y="501396"/>
                    </a:cubicBezTo>
                    <a:cubicBezTo>
                      <a:pt x="254698" y="509778"/>
                      <a:pt x="264795" y="514541"/>
                      <a:pt x="275463" y="514541"/>
                    </a:cubicBezTo>
                    <a:lnTo>
                      <a:pt x="275272" y="514350"/>
                    </a:lnTo>
                    <a:cubicBezTo>
                      <a:pt x="294799" y="514350"/>
                      <a:pt x="310705" y="498443"/>
                      <a:pt x="310705" y="478917"/>
                    </a:cubicBezTo>
                    <a:lnTo>
                      <a:pt x="310705" y="164116"/>
                    </a:lnTo>
                    <a:cubicBezTo>
                      <a:pt x="310705" y="144590"/>
                      <a:pt x="294799" y="128683"/>
                      <a:pt x="275272" y="128683"/>
                    </a:cubicBezTo>
                    <a:close/>
                    <a:moveTo>
                      <a:pt x="275463" y="107061"/>
                    </a:moveTo>
                    <a:cubicBezTo>
                      <a:pt x="294513" y="107061"/>
                      <a:pt x="311372" y="116491"/>
                      <a:pt x="321850" y="130874"/>
                    </a:cubicBezTo>
                    <a:cubicBezTo>
                      <a:pt x="332232" y="116491"/>
                      <a:pt x="349186" y="107061"/>
                      <a:pt x="368236" y="107061"/>
                    </a:cubicBezTo>
                    <a:cubicBezTo>
                      <a:pt x="384048" y="107061"/>
                      <a:pt x="398716" y="113443"/>
                      <a:pt x="409480" y="124682"/>
                    </a:cubicBezTo>
                    <a:cubicBezTo>
                      <a:pt x="410051" y="124587"/>
                      <a:pt x="410622" y="124492"/>
                      <a:pt x="411289" y="124492"/>
                    </a:cubicBezTo>
                    <a:cubicBezTo>
                      <a:pt x="438150" y="124492"/>
                      <a:pt x="460724" y="142875"/>
                      <a:pt x="466820" y="168307"/>
                    </a:cubicBezTo>
                    <a:cubicBezTo>
                      <a:pt x="489394" y="176213"/>
                      <a:pt x="505206" y="197739"/>
                      <a:pt x="505206" y="222218"/>
                    </a:cubicBezTo>
                    <a:cubicBezTo>
                      <a:pt x="505206" y="229934"/>
                      <a:pt x="503587" y="237363"/>
                      <a:pt x="500634" y="244316"/>
                    </a:cubicBezTo>
                    <a:lnTo>
                      <a:pt x="500443" y="244316"/>
                    </a:lnTo>
                    <a:cubicBezTo>
                      <a:pt x="513302" y="255175"/>
                      <a:pt x="521113" y="271177"/>
                      <a:pt x="521113" y="288322"/>
                    </a:cubicBezTo>
                    <a:cubicBezTo>
                      <a:pt x="521113" y="300514"/>
                      <a:pt x="517398" y="312039"/>
                      <a:pt x="510445" y="321659"/>
                    </a:cubicBezTo>
                    <a:cubicBezTo>
                      <a:pt x="517303" y="331280"/>
                      <a:pt x="521113" y="342805"/>
                      <a:pt x="521113" y="354997"/>
                    </a:cubicBezTo>
                    <a:cubicBezTo>
                      <a:pt x="521113" y="370808"/>
                      <a:pt x="514445" y="385762"/>
                      <a:pt x="503110" y="396526"/>
                    </a:cubicBezTo>
                    <a:cubicBezTo>
                      <a:pt x="504349" y="401193"/>
                      <a:pt x="505015" y="405956"/>
                      <a:pt x="505015" y="410909"/>
                    </a:cubicBezTo>
                    <a:cubicBezTo>
                      <a:pt x="505015" y="433387"/>
                      <a:pt x="491776" y="453581"/>
                      <a:pt x="471868" y="462915"/>
                    </a:cubicBezTo>
                    <a:cubicBezTo>
                      <a:pt x="471868" y="463010"/>
                      <a:pt x="471868" y="463201"/>
                      <a:pt x="471868" y="463201"/>
                    </a:cubicBezTo>
                    <a:cubicBezTo>
                      <a:pt x="471868" y="494824"/>
                      <a:pt x="446151" y="520541"/>
                      <a:pt x="414528" y="520541"/>
                    </a:cubicBezTo>
                    <a:cubicBezTo>
                      <a:pt x="412337" y="520541"/>
                      <a:pt x="410242" y="520351"/>
                      <a:pt x="408146" y="520160"/>
                    </a:cubicBezTo>
                    <a:cubicBezTo>
                      <a:pt x="397573" y="530638"/>
                      <a:pt x="383286" y="536543"/>
                      <a:pt x="368141" y="536543"/>
                    </a:cubicBezTo>
                    <a:cubicBezTo>
                      <a:pt x="349091" y="536543"/>
                      <a:pt x="332232" y="527114"/>
                      <a:pt x="321754" y="512731"/>
                    </a:cubicBezTo>
                    <a:cubicBezTo>
                      <a:pt x="311372" y="527114"/>
                      <a:pt x="294417" y="536543"/>
                      <a:pt x="275367" y="536543"/>
                    </a:cubicBezTo>
                    <a:cubicBezTo>
                      <a:pt x="260318" y="536543"/>
                      <a:pt x="246030" y="530638"/>
                      <a:pt x="235363" y="520160"/>
                    </a:cubicBezTo>
                    <a:cubicBezTo>
                      <a:pt x="233267" y="520446"/>
                      <a:pt x="231171" y="520541"/>
                      <a:pt x="228981" y="520541"/>
                    </a:cubicBezTo>
                    <a:cubicBezTo>
                      <a:pt x="197358" y="520541"/>
                      <a:pt x="171640" y="494824"/>
                      <a:pt x="171640" y="463201"/>
                    </a:cubicBezTo>
                    <a:cubicBezTo>
                      <a:pt x="171640" y="463106"/>
                      <a:pt x="171640" y="462915"/>
                      <a:pt x="171640" y="462915"/>
                    </a:cubicBezTo>
                    <a:cubicBezTo>
                      <a:pt x="151733" y="453581"/>
                      <a:pt x="138493" y="433387"/>
                      <a:pt x="138493" y="410909"/>
                    </a:cubicBezTo>
                    <a:cubicBezTo>
                      <a:pt x="138493" y="405956"/>
                      <a:pt x="139160" y="401193"/>
                      <a:pt x="140398" y="396526"/>
                    </a:cubicBezTo>
                    <a:cubicBezTo>
                      <a:pt x="129064" y="385858"/>
                      <a:pt x="122396" y="370808"/>
                      <a:pt x="122396" y="354997"/>
                    </a:cubicBezTo>
                    <a:cubicBezTo>
                      <a:pt x="122396" y="342805"/>
                      <a:pt x="126111" y="331280"/>
                      <a:pt x="133064" y="321659"/>
                    </a:cubicBezTo>
                    <a:cubicBezTo>
                      <a:pt x="126206" y="311944"/>
                      <a:pt x="122396" y="300514"/>
                      <a:pt x="122396" y="288322"/>
                    </a:cubicBezTo>
                    <a:cubicBezTo>
                      <a:pt x="122396" y="271177"/>
                      <a:pt x="130206" y="255175"/>
                      <a:pt x="143065" y="244316"/>
                    </a:cubicBezTo>
                    <a:cubicBezTo>
                      <a:pt x="140113" y="237458"/>
                      <a:pt x="138493" y="229934"/>
                      <a:pt x="138493" y="222218"/>
                    </a:cubicBezTo>
                    <a:cubicBezTo>
                      <a:pt x="138493" y="197834"/>
                      <a:pt x="154305" y="176308"/>
                      <a:pt x="176879" y="168307"/>
                    </a:cubicBezTo>
                    <a:cubicBezTo>
                      <a:pt x="183070" y="142875"/>
                      <a:pt x="205549" y="124492"/>
                      <a:pt x="232410" y="124492"/>
                    </a:cubicBezTo>
                    <a:cubicBezTo>
                      <a:pt x="233077" y="124492"/>
                      <a:pt x="233553" y="124682"/>
                      <a:pt x="234219" y="124682"/>
                    </a:cubicBezTo>
                    <a:cubicBezTo>
                      <a:pt x="244888" y="113443"/>
                      <a:pt x="259651" y="107061"/>
                      <a:pt x="275463" y="107061"/>
                    </a:cubicBezTo>
                    <a:close/>
                    <a:moveTo>
                      <a:pt x="135065" y="88773"/>
                    </a:moveTo>
                    <a:cubicBezTo>
                      <a:pt x="109633" y="88773"/>
                      <a:pt x="88868" y="109538"/>
                      <a:pt x="88868" y="134969"/>
                    </a:cubicBezTo>
                    <a:lnTo>
                      <a:pt x="88868" y="508445"/>
                    </a:lnTo>
                    <a:cubicBezTo>
                      <a:pt x="88868" y="533876"/>
                      <a:pt x="109633" y="554641"/>
                      <a:pt x="135065" y="554641"/>
                    </a:cubicBezTo>
                    <a:lnTo>
                      <a:pt x="508635" y="554641"/>
                    </a:lnTo>
                    <a:lnTo>
                      <a:pt x="508635" y="554355"/>
                    </a:lnTo>
                    <a:cubicBezTo>
                      <a:pt x="534067" y="554355"/>
                      <a:pt x="554831" y="533591"/>
                      <a:pt x="554831" y="508159"/>
                    </a:cubicBezTo>
                    <a:lnTo>
                      <a:pt x="554831" y="484251"/>
                    </a:lnTo>
                    <a:cubicBezTo>
                      <a:pt x="554831" y="484251"/>
                      <a:pt x="554831" y="484061"/>
                      <a:pt x="554831" y="484061"/>
                    </a:cubicBezTo>
                    <a:cubicBezTo>
                      <a:pt x="554831" y="484061"/>
                      <a:pt x="554831" y="483870"/>
                      <a:pt x="554831" y="483870"/>
                    </a:cubicBezTo>
                    <a:lnTo>
                      <a:pt x="554831" y="403003"/>
                    </a:lnTo>
                    <a:cubicBezTo>
                      <a:pt x="554831" y="403003"/>
                      <a:pt x="554831" y="402812"/>
                      <a:pt x="554831" y="402812"/>
                    </a:cubicBezTo>
                    <a:cubicBezTo>
                      <a:pt x="554831" y="402812"/>
                      <a:pt x="554831" y="402622"/>
                      <a:pt x="554831" y="402622"/>
                    </a:cubicBezTo>
                    <a:lnTo>
                      <a:pt x="554831" y="321755"/>
                    </a:lnTo>
                    <a:cubicBezTo>
                      <a:pt x="554831" y="321755"/>
                      <a:pt x="554831" y="321564"/>
                      <a:pt x="554831" y="321564"/>
                    </a:cubicBezTo>
                    <a:cubicBezTo>
                      <a:pt x="554831" y="321564"/>
                      <a:pt x="554831" y="321374"/>
                      <a:pt x="554831" y="321374"/>
                    </a:cubicBezTo>
                    <a:lnTo>
                      <a:pt x="554831" y="240506"/>
                    </a:lnTo>
                    <a:cubicBezTo>
                      <a:pt x="554831" y="240506"/>
                      <a:pt x="554831" y="240316"/>
                      <a:pt x="554831" y="240316"/>
                    </a:cubicBezTo>
                    <a:cubicBezTo>
                      <a:pt x="554831" y="240316"/>
                      <a:pt x="554831" y="240125"/>
                      <a:pt x="554831" y="240125"/>
                    </a:cubicBezTo>
                    <a:lnTo>
                      <a:pt x="554831" y="159258"/>
                    </a:lnTo>
                    <a:cubicBezTo>
                      <a:pt x="554831" y="159258"/>
                      <a:pt x="554831" y="159068"/>
                      <a:pt x="554831" y="159068"/>
                    </a:cubicBezTo>
                    <a:cubicBezTo>
                      <a:pt x="554831" y="159068"/>
                      <a:pt x="554831" y="158877"/>
                      <a:pt x="554831" y="158877"/>
                    </a:cubicBezTo>
                    <a:lnTo>
                      <a:pt x="554831" y="134969"/>
                    </a:lnTo>
                    <a:cubicBezTo>
                      <a:pt x="554831" y="109538"/>
                      <a:pt x="534067" y="88773"/>
                      <a:pt x="508635" y="88773"/>
                    </a:cubicBezTo>
                    <a:close/>
                    <a:moveTo>
                      <a:pt x="159067" y="0"/>
                    </a:moveTo>
                    <a:cubicBezTo>
                      <a:pt x="165068" y="0"/>
                      <a:pt x="170021" y="4858"/>
                      <a:pt x="170021" y="10954"/>
                    </a:cubicBezTo>
                    <a:lnTo>
                      <a:pt x="170021" y="66770"/>
                    </a:lnTo>
                    <a:lnTo>
                      <a:pt x="229457" y="66770"/>
                    </a:lnTo>
                    <a:lnTo>
                      <a:pt x="229457" y="10954"/>
                    </a:lnTo>
                    <a:cubicBezTo>
                      <a:pt x="229457" y="4858"/>
                      <a:pt x="234410" y="0"/>
                      <a:pt x="240411" y="0"/>
                    </a:cubicBezTo>
                    <a:cubicBezTo>
                      <a:pt x="246412" y="0"/>
                      <a:pt x="251365" y="4858"/>
                      <a:pt x="251365" y="10954"/>
                    </a:cubicBezTo>
                    <a:lnTo>
                      <a:pt x="251365" y="66770"/>
                    </a:lnTo>
                    <a:lnTo>
                      <a:pt x="310801" y="66770"/>
                    </a:lnTo>
                    <a:lnTo>
                      <a:pt x="310801" y="10954"/>
                    </a:lnTo>
                    <a:cubicBezTo>
                      <a:pt x="310801" y="4858"/>
                      <a:pt x="315754" y="0"/>
                      <a:pt x="321755" y="0"/>
                    </a:cubicBezTo>
                    <a:cubicBezTo>
                      <a:pt x="327755" y="0"/>
                      <a:pt x="332708" y="4858"/>
                      <a:pt x="332708" y="10954"/>
                    </a:cubicBezTo>
                    <a:lnTo>
                      <a:pt x="332708" y="66770"/>
                    </a:lnTo>
                    <a:lnTo>
                      <a:pt x="392144" y="66770"/>
                    </a:lnTo>
                    <a:lnTo>
                      <a:pt x="392144" y="10954"/>
                    </a:lnTo>
                    <a:cubicBezTo>
                      <a:pt x="392144" y="4858"/>
                      <a:pt x="397097" y="0"/>
                      <a:pt x="403098" y="0"/>
                    </a:cubicBezTo>
                    <a:cubicBezTo>
                      <a:pt x="409099" y="0"/>
                      <a:pt x="414052" y="4858"/>
                      <a:pt x="414052" y="10954"/>
                    </a:cubicBezTo>
                    <a:lnTo>
                      <a:pt x="414052" y="66770"/>
                    </a:lnTo>
                    <a:lnTo>
                      <a:pt x="473488" y="66770"/>
                    </a:lnTo>
                    <a:lnTo>
                      <a:pt x="473488" y="10954"/>
                    </a:lnTo>
                    <a:cubicBezTo>
                      <a:pt x="473488" y="4858"/>
                      <a:pt x="478441" y="0"/>
                      <a:pt x="484441" y="0"/>
                    </a:cubicBezTo>
                    <a:cubicBezTo>
                      <a:pt x="490442" y="0"/>
                      <a:pt x="495395" y="4858"/>
                      <a:pt x="495395" y="10954"/>
                    </a:cubicBezTo>
                    <a:lnTo>
                      <a:pt x="495395" y="66770"/>
                    </a:lnTo>
                    <a:lnTo>
                      <a:pt x="508635" y="66770"/>
                    </a:lnTo>
                    <a:cubicBezTo>
                      <a:pt x="546164" y="66770"/>
                      <a:pt x="576739" y="97346"/>
                      <a:pt x="576739" y="134874"/>
                    </a:cubicBezTo>
                    <a:lnTo>
                      <a:pt x="576739" y="148114"/>
                    </a:lnTo>
                    <a:lnTo>
                      <a:pt x="632555" y="148114"/>
                    </a:lnTo>
                    <a:cubicBezTo>
                      <a:pt x="638556" y="148114"/>
                      <a:pt x="643509" y="153067"/>
                      <a:pt x="643509" y="159068"/>
                    </a:cubicBezTo>
                    <a:cubicBezTo>
                      <a:pt x="643509" y="165068"/>
                      <a:pt x="638556" y="170021"/>
                      <a:pt x="632555" y="170021"/>
                    </a:cubicBezTo>
                    <a:lnTo>
                      <a:pt x="576739" y="170021"/>
                    </a:lnTo>
                    <a:lnTo>
                      <a:pt x="576739" y="229457"/>
                    </a:lnTo>
                    <a:lnTo>
                      <a:pt x="632555" y="229457"/>
                    </a:lnTo>
                    <a:cubicBezTo>
                      <a:pt x="638556" y="229457"/>
                      <a:pt x="643509" y="234410"/>
                      <a:pt x="643509" y="240411"/>
                    </a:cubicBezTo>
                    <a:cubicBezTo>
                      <a:pt x="643509" y="246412"/>
                      <a:pt x="638556" y="251365"/>
                      <a:pt x="632555" y="251365"/>
                    </a:cubicBezTo>
                    <a:lnTo>
                      <a:pt x="576739" y="251365"/>
                    </a:lnTo>
                    <a:lnTo>
                      <a:pt x="576739" y="310801"/>
                    </a:lnTo>
                    <a:lnTo>
                      <a:pt x="632555" y="310801"/>
                    </a:lnTo>
                    <a:cubicBezTo>
                      <a:pt x="638556" y="310801"/>
                      <a:pt x="643509" y="315754"/>
                      <a:pt x="643509" y="321755"/>
                    </a:cubicBezTo>
                    <a:cubicBezTo>
                      <a:pt x="643509" y="327755"/>
                      <a:pt x="638556" y="332708"/>
                      <a:pt x="632555" y="332708"/>
                    </a:cubicBezTo>
                    <a:lnTo>
                      <a:pt x="576739" y="332708"/>
                    </a:lnTo>
                    <a:lnTo>
                      <a:pt x="576739" y="392144"/>
                    </a:lnTo>
                    <a:lnTo>
                      <a:pt x="632555" y="392144"/>
                    </a:lnTo>
                    <a:cubicBezTo>
                      <a:pt x="638556" y="392144"/>
                      <a:pt x="643509" y="397097"/>
                      <a:pt x="643509" y="403098"/>
                    </a:cubicBezTo>
                    <a:cubicBezTo>
                      <a:pt x="643509" y="409099"/>
                      <a:pt x="638556" y="414052"/>
                      <a:pt x="632555" y="414052"/>
                    </a:cubicBezTo>
                    <a:lnTo>
                      <a:pt x="576739" y="414052"/>
                    </a:lnTo>
                    <a:lnTo>
                      <a:pt x="576739" y="473488"/>
                    </a:lnTo>
                    <a:lnTo>
                      <a:pt x="632555" y="473488"/>
                    </a:lnTo>
                    <a:cubicBezTo>
                      <a:pt x="638556" y="473488"/>
                      <a:pt x="643509" y="478441"/>
                      <a:pt x="643509" y="484442"/>
                    </a:cubicBezTo>
                    <a:cubicBezTo>
                      <a:pt x="643509" y="490442"/>
                      <a:pt x="638556" y="495395"/>
                      <a:pt x="632555" y="495395"/>
                    </a:cubicBezTo>
                    <a:lnTo>
                      <a:pt x="576739" y="495395"/>
                    </a:lnTo>
                    <a:lnTo>
                      <a:pt x="576739" y="508635"/>
                    </a:lnTo>
                    <a:cubicBezTo>
                      <a:pt x="576739" y="546164"/>
                      <a:pt x="546164" y="576739"/>
                      <a:pt x="508635" y="576739"/>
                    </a:cubicBezTo>
                    <a:lnTo>
                      <a:pt x="495395" y="576739"/>
                    </a:lnTo>
                    <a:lnTo>
                      <a:pt x="495395" y="632555"/>
                    </a:lnTo>
                    <a:cubicBezTo>
                      <a:pt x="495395" y="638556"/>
                      <a:pt x="490442" y="643509"/>
                      <a:pt x="484441" y="643509"/>
                    </a:cubicBezTo>
                    <a:cubicBezTo>
                      <a:pt x="478441" y="643509"/>
                      <a:pt x="473488" y="638556"/>
                      <a:pt x="473488" y="632555"/>
                    </a:cubicBezTo>
                    <a:lnTo>
                      <a:pt x="473488" y="576739"/>
                    </a:lnTo>
                    <a:lnTo>
                      <a:pt x="414052" y="576739"/>
                    </a:lnTo>
                    <a:lnTo>
                      <a:pt x="414052" y="632555"/>
                    </a:lnTo>
                    <a:cubicBezTo>
                      <a:pt x="414052" y="638556"/>
                      <a:pt x="409099" y="643509"/>
                      <a:pt x="403098" y="643509"/>
                    </a:cubicBezTo>
                    <a:cubicBezTo>
                      <a:pt x="397097" y="643509"/>
                      <a:pt x="392144" y="638556"/>
                      <a:pt x="392144" y="632555"/>
                    </a:cubicBezTo>
                    <a:lnTo>
                      <a:pt x="392144" y="576739"/>
                    </a:lnTo>
                    <a:lnTo>
                      <a:pt x="332708" y="576739"/>
                    </a:lnTo>
                    <a:lnTo>
                      <a:pt x="332708" y="632555"/>
                    </a:lnTo>
                    <a:cubicBezTo>
                      <a:pt x="332708" y="638556"/>
                      <a:pt x="327755" y="643509"/>
                      <a:pt x="321755" y="643509"/>
                    </a:cubicBezTo>
                    <a:cubicBezTo>
                      <a:pt x="315754" y="643509"/>
                      <a:pt x="310801" y="638556"/>
                      <a:pt x="310801" y="632555"/>
                    </a:cubicBezTo>
                    <a:lnTo>
                      <a:pt x="310801" y="576739"/>
                    </a:lnTo>
                    <a:lnTo>
                      <a:pt x="251365" y="576739"/>
                    </a:lnTo>
                    <a:lnTo>
                      <a:pt x="251365" y="632555"/>
                    </a:lnTo>
                    <a:cubicBezTo>
                      <a:pt x="251365" y="638556"/>
                      <a:pt x="246412" y="643509"/>
                      <a:pt x="240411" y="643509"/>
                    </a:cubicBezTo>
                    <a:cubicBezTo>
                      <a:pt x="234410" y="643509"/>
                      <a:pt x="229457" y="638556"/>
                      <a:pt x="229457" y="632555"/>
                    </a:cubicBezTo>
                    <a:lnTo>
                      <a:pt x="229457" y="576739"/>
                    </a:lnTo>
                    <a:lnTo>
                      <a:pt x="170021" y="576739"/>
                    </a:lnTo>
                    <a:lnTo>
                      <a:pt x="170021" y="632555"/>
                    </a:lnTo>
                    <a:cubicBezTo>
                      <a:pt x="170021" y="638556"/>
                      <a:pt x="165068" y="643509"/>
                      <a:pt x="159067" y="643509"/>
                    </a:cubicBezTo>
                    <a:cubicBezTo>
                      <a:pt x="153067" y="643509"/>
                      <a:pt x="148114" y="638556"/>
                      <a:pt x="148114" y="632555"/>
                    </a:cubicBezTo>
                    <a:lnTo>
                      <a:pt x="148114" y="576739"/>
                    </a:lnTo>
                    <a:lnTo>
                      <a:pt x="134969" y="576739"/>
                    </a:lnTo>
                    <a:cubicBezTo>
                      <a:pt x="97441" y="576739"/>
                      <a:pt x="66865" y="546164"/>
                      <a:pt x="66865" y="508635"/>
                    </a:cubicBezTo>
                    <a:lnTo>
                      <a:pt x="66865" y="495395"/>
                    </a:lnTo>
                    <a:lnTo>
                      <a:pt x="10954" y="495395"/>
                    </a:lnTo>
                    <a:cubicBezTo>
                      <a:pt x="4953" y="495395"/>
                      <a:pt x="0" y="490442"/>
                      <a:pt x="0" y="484442"/>
                    </a:cubicBezTo>
                    <a:cubicBezTo>
                      <a:pt x="0" y="478441"/>
                      <a:pt x="4953" y="473488"/>
                      <a:pt x="10954" y="473488"/>
                    </a:cubicBezTo>
                    <a:lnTo>
                      <a:pt x="66865" y="473488"/>
                    </a:lnTo>
                    <a:lnTo>
                      <a:pt x="66865" y="414052"/>
                    </a:lnTo>
                    <a:lnTo>
                      <a:pt x="10954" y="414052"/>
                    </a:lnTo>
                    <a:cubicBezTo>
                      <a:pt x="4953" y="414052"/>
                      <a:pt x="0" y="409099"/>
                      <a:pt x="0" y="403098"/>
                    </a:cubicBezTo>
                    <a:cubicBezTo>
                      <a:pt x="0" y="397097"/>
                      <a:pt x="4953" y="392144"/>
                      <a:pt x="10954" y="392144"/>
                    </a:cubicBezTo>
                    <a:lnTo>
                      <a:pt x="66865" y="392144"/>
                    </a:lnTo>
                    <a:lnTo>
                      <a:pt x="66865" y="332708"/>
                    </a:lnTo>
                    <a:lnTo>
                      <a:pt x="10954" y="332708"/>
                    </a:lnTo>
                    <a:cubicBezTo>
                      <a:pt x="4953" y="332708"/>
                      <a:pt x="0" y="327755"/>
                      <a:pt x="0" y="321755"/>
                    </a:cubicBezTo>
                    <a:cubicBezTo>
                      <a:pt x="0" y="315754"/>
                      <a:pt x="4953" y="310801"/>
                      <a:pt x="10954" y="310801"/>
                    </a:cubicBezTo>
                    <a:lnTo>
                      <a:pt x="66865" y="310801"/>
                    </a:lnTo>
                    <a:lnTo>
                      <a:pt x="66865" y="251365"/>
                    </a:lnTo>
                    <a:lnTo>
                      <a:pt x="10954" y="251365"/>
                    </a:lnTo>
                    <a:cubicBezTo>
                      <a:pt x="4953" y="251365"/>
                      <a:pt x="0" y="246412"/>
                      <a:pt x="0" y="240411"/>
                    </a:cubicBezTo>
                    <a:cubicBezTo>
                      <a:pt x="0" y="234410"/>
                      <a:pt x="4953" y="229457"/>
                      <a:pt x="10954" y="229457"/>
                    </a:cubicBezTo>
                    <a:lnTo>
                      <a:pt x="66865" y="229457"/>
                    </a:lnTo>
                    <a:lnTo>
                      <a:pt x="66865" y="170021"/>
                    </a:lnTo>
                    <a:lnTo>
                      <a:pt x="10954" y="170021"/>
                    </a:lnTo>
                    <a:cubicBezTo>
                      <a:pt x="4953" y="170021"/>
                      <a:pt x="0" y="165068"/>
                      <a:pt x="0" y="159068"/>
                    </a:cubicBezTo>
                    <a:cubicBezTo>
                      <a:pt x="0" y="153067"/>
                      <a:pt x="4953" y="148114"/>
                      <a:pt x="10954" y="148114"/>
                    </a:cubicBezTo>
                    <a:lnTo>
                      <a:pt x="66865" y="148114"/>
                    </a:lnTo>
                    <a:lnTo>
                      <a:pt x="66865" y="134874"/>
                    </a:lnTo>
                    <a:cubicBezTo>
                      <a:pt x="66865" y="97346"/>
                      <a:pt x="97441" y="66770"/>
                      <a:pt x="134969" y="66770"/>
                    </a:cubicBezTo>
                    <a:lnTo>
                      <a:pt x="148114" y="66770"/>
                    </a:lnTo>
                    <a:lnTo>
                      <a:pt x="148114" y="10954"/>
                    </a:lnTo>
                    <a:cubicBezTo>
                      <a:pt x="148114" y="4858"/>
                      <a:pt x="153067" y="0"/>
                      <a:pt x="1590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C594784A-B1B2-E099-2284-0E3C141877F3}"/>
                </a:ext>
              </a:extLst>
            </p:cNvPr>
            <p:cNvGrpSpPr/>
            <p:nvPr/>
          </p:nvGrpSpPr>
          <p:grpSpPr>
            <a:xfrm>
              <a:off x="4152989" y="2488307"/>
              <a:ext cx="2230118" cy="2230118"/>
              <a:chOff x="4152989" y="2488307"/>
              <a:chExt cx="2230118" cy="2230118"/>
            </a:xfrm>
          </p:grpSpPr>
          <p:sp>
            <p:nvSpPr>
              <p:cNvPr id="40" name="원호 39">
                <a:extLst>
                  <a:ext uri="{FF2B5EF4-FFF2-40B4-BE49-F238E27FC236}">
                    <a16:creationId xmlns:a16="http://schemas.microsoft.com/office/drawing/2014/main" id="{64936669-1C91-9FCB-2097-E90A83266E9E}"/>
                  </a:ext>
                </a:extLst>
              </p:cNvPr>
              <p:cNvSpPr/>
              <p:nvPr/>
            </p:nvSpPr>
            <p:spPr>
              <a:xfrm>
                <a:off x="4152989" y="2488307"/>
                <a:ext cx="2230118" cy="2230118"/>
              </a:xfrm>
              <a:prstGeom prst="arc">
                <a:avLst/>
              </a:prstGeom>
              <a:noFill/>
              <a:ln w="88900" cap="rnd">
                <a:solidFill>
                  <a:srgbClr val="F5B3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8F1BE144-858C-DCFC-D44A-ED0152C6260F}"/>
                  </a:ext>
                </a:extLst>
              </p:cNvPr>
              <p:cNvSpPr/>
              <p:nvPr/>
            </p:nvSpPr>
            <p:spPr>
              <a:xfrm>
                <a:off x="4575783" y="2704618"/>
                <a:ext cx="1587320" cy="1587625"/>
              </a:xfrm>
              <a:custGeom>
                <a:avLst/>
                <a:gdLst>
                  <a:gd name="connsiteX0" fmla="*/ 154400 w 180832"/>
                  <a:gd name="connsiteY0" fmla="*/ 154293 h 180867"/>
                  <a:gd name="connsiteX1" fmla="*/ 154400 w 180832"/>
                  <a:gd name="connsiteY1" fmla="*/ 26468 h 180867"/>
                  <a:gd name="connsiteX2" fmla="*/ 26575 w 180832"/>
                  <a:gd name="connsiteY2" fmla="*/ 26468 h 180867"/>
                  <a:gd name="connsiteX3" fmla="*/ 191 w 180832"/>
                  <a:gd name="connsiteY3" fmla="*/ 92762 h 180867"/>
                  <a:gd name="connsiteX4" fmla="*/ 191 w 180832"/>
                  <a:gd name="connsiteY4" fmla="*/ 135624 h 180867"/>
                  <a:gd name="connsiteX5" fmla="*/ 0 w 180832"/>
                  <a:gd name="connsiteY5" fmla="*/ 180868 h 180867"/>
                  <a:gd name="connsiteX6" fmla="*/ 45244 w 180832"/>
                  <a:gd name="connsiteY6" fmla="*/ 180868 h 180867"/>
                  <a:gd name="connsiteX7" fmla="*/ 88106 w 180832"/>
                  <a:gd name="connsiteY7" fmla="*/ 180677 h 180867"/>
                  <a:gd name="connsiteX8" fmla="*/ 154400 w 180832"/>
                  <a:gd name="connsiteY8" fmla="*/ 154293 h 180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832" h="180867">
                    <a:moveTo>
                      <a:pt x="154400" y="154293"/>
                    </a:moveTo>
                    <a:cubicBezTo>
                      <a:pt x="189643" y="119051"/>
                      <a:pt x="189643" y="61805"/>
                      <a:pt x="154400" y="26468"/>
                    </a:cubicBezTo>
                    <a:cubicBezTo>
                      <a:pt x="119158" y="-8870"/>
                      <a:pt x="61913" y="-8775"/>
                      <a:pt x="26575" y="26468"/>
                    </a:cubicBezTo>
                    <a:cubicBezTo>
                      <a:pt x="8287" y="44756"/>
                      <a:pt x="-476" y="68854"/>
                      <a:pt x="191" y="92762"/>
                    </a:cubicBezTo>
                    <a:lnTo>
                      <a:pt x="191" y="135624"/>
                    </a:lnTo>
                    <a:cubicBezTo>
                      <a:pt x="191" y="135624"/>
                      <a:pt x="0" y="180868"/>
                      <a:pt x="0" y="180868"/>
                    </a:cubicBezTo>
                    <a:lnTo>
                      <a:pt x="45244" y="180868"/>
                    </a:lnTo>
                    <a:cubicBezTo>
                      <a:pt x="45244" y="180868"/>
                      <a:pt x="88106" y="180677"/>
                      <a:pt x="88106" y="180677"/>
                    </a:cubicBezTo>
                    <a:cubicBezTo>
                      <a:pt x="112014" y="181344"/>
                      <a:pt x="136112" y="172486"/>
                      <a:pt x="154400" y="154293"/>
                    </a:cubicBezTo>
                    <a:close/>
                  </a:path>
                </a:pathLst>
              </a:custGeom>
              <a:solidFill>
                <a:srgbClr val="F5B33D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A3ED8FC1-6A7F-6A39-BFD7-CC00F6A673D4}"/>
                  </a:ext>
                </a:extLst>
              </p:cNvPr>
              <p:cNvSpPr/>
              <p:nvPr/>
            </p:nvSpPr>
            <p:spPr>
              <a:xfrm>
                <a:off x="5072336" y="3141974"/>
                <a:ext cx="681583" cy="788674"/>
              </a:xfrm>
              <a:custGeom>
                <a:avLst/>
                <a:gdLst>
                  <a:gd name="connsiteX0" fmla="*/ 301847 w 563292"/>
                  <a:gd name="connsiteY0" fmla="*/ 513397 h 651796"/>
                  <a:gd name="connsiteX1" fmla="*/ 362522 w 563292"/>
                  <a:gd name="connsiteY1" fmla="*/ 513397 h 651796"/>
                  <a:gd name="connsiteX2" fmla="*/ 371475 w 563292"/>
                  <a:gd name="connsiteY2" fmla="*/ 522350 h 651796"/>
                  <a:gd name="connsiteX3" fmla="*/ 362522 w 563292"/>
                  <a:gd name="connsiteY3" fmla="*/ 531304 h 651796"/>
                  <a:gd name="connsiteX4" fmla="*/ 301847 w 563292"/>
                  <a:gd name="connsiteY4" fmla="*/ 531304 h 651796"/>
                  <a:gd name="connsiteX5" fmla="*/ 292894 w 563292"/>
                  <a:gd name="connsiteY5" fmla="*/ 522350 h 651796"/>
                  <a:gd name="connsiteX6" fmla="*/ 301847 w 563292"/>
                  <a:gd name="connsiteY6" fmla="*/ 513397 h 651796"/>
                  <a:gd name="connsiteX7" fmla="*/ 87249 w 563292"/>
                  <a:gd name="connsiteY7" fmla="*/ 513397 h 651796"/>
                  <a:gd name="connsiteX8" fmla="*/ 195548 w 563292"/>
                  <a:gd name="connsiteY8" fmla="*/ 513397 h 651796"/>
                  <a:gd name="connsiteX9" fmla="*/ 204501 w 563292"/>
                  <a:gd name="connsiteY9" fmla="*/ 522350 h 651796"/>
                  <a:gd name="connsiteX10" fmla="*/ 195548 w 563292"/>
                  <a:gd name="connsiteY10" fmla="*/ 531304 h 651796"/>
                  <a:gd name="connsiteX11" fmla="*/ 87249 w 563292"/>
                  <a:gd name="connsiteY11" fmla="*/ 531304 h 651796"/>
                  <a:gd name="connsiteX12" fmla="*/ 78295 w 563292"/>
                  <a:gd name="connsiteY12" fmla="*/ 522350 h 651796"/>
                  <a:gd name="connsiteX13" fmla="*/ 87249 w 563292"/>
                  <a:gd name="connsiteY13" fmla="*/ 513397 h 651796"/>
                  <a:gd name="connsiteX14" fmla="*/ 87249 w 563292"/>
                  <a:gd name="connsiteY14" fmla="*/ 465772 h 651796"/>
                  <a:gd name="connsiteX15" fmla="*/ 195548 w 563292"/>
                  <a:gd name="connsiteY15" fmla="*/ 465772 h 651796"/>
                  <a:gd name="connsiteX16" fmla="*/ 204501 w 563292"/>
                  <a:gd name="connsiteY16" fmla="*/ 474725 h 651796"/>
                  <a:gd name="connsiteX17" fmla="*/ 195548 w 563292"/>
                  <a:gd name="connsiteY17" fmla="*/ 483679 h 651796"/>
                  <a:gd name="connsiteX18" fmla="*/ 87249 w 563292"/>
                  <a:gd name="connsiteY18" fmla="*/ 483679 h 651796"/>
                  <a:gd name="connsiteX19" fmla="*/ 78295 w 563292"/>
                  <a:gd name="connsiteY19" fmla="*/ 474725 h 651796"/>
                  <a:gd name="connsiteX20" fmla="*/ 87249 w 563292"/>
                  <a:gd name="connsiteY20" fmla="*/ 465772 h 651796"/>
                  <a:gd name="connsiteX21" fmla="*/ 301847 w 563292"/>
                  <a:gd name="connsiteY21" fmla="*/ 465677 h 651796"/>
                  <a:gd name="connsiteX22" fmla="*/ 362522 w 563292"/>
                  <a:gd name="connsiteY22" fmla="*/ 465677 h 651796"/>
                  <a:gd name="connsiteX23" fmla="*/ 371475 w 563292"/>
                  <a:gd name="connsiteY23" fmla="*/ 474631 h 651796"/>
                  <a:gd name="connsiteX24" fmla="*/ 362522 w 563292"/>
                  <a:gd name="connsiteY24" fmla="*/ 483584 h 651796"/>
                  <a:gd name="connsiteX25" fmla="*/ 301847 w 563292"/>
                  <a:gd name="connsiteY25" fmla="*/ 483584 h 651796"/>
                  <a:gd name="connsiteX26" fmla="*/ 292894 w 563292"/>
                  <a:gd name="connsiteY26" fmla="*/ 474631 h 651796"/>
                  <a:gd name="connsiteX27" fmla="*/ 301847 w 563292"/>
                  <a:gd name="connsiteY27" fmla="*/ 465677 h 651796"/>
                  <a:gd name="connsiteX28" fmla="*/ 341376 w 563292"/>
                  <a:gd name="connsiteY28" fmla="*/ 357568 h 651796"/>
                  <a:gd name="connsiteX29" fmla="*/ 316706 w 563292"/>
                  <a:gd name="connsiteY29" fmla="*/ 359854 h 651796"/>
                  <a:gd name="connsiteX30" fmla="*/ 297370 w 563292"/>
                  <a:gd name="connsiteY30" fmla="*/ 358425 h 651796"/>
                  <a:gd name="connsiteX31" fmla="*/ 297370 w 563292"/>
                  <a:gd name="connsiteY31" fmla="*/ 385667 h 651796"/>
                  <a:gd name="connsiteX32" fmla="*/ 341376 w 563292"/>
                  <a:gd name="connsiteY32" fmla="*/ 385667 h 651796"/>
                  <a:gd name="connsiteX33" fmla="*/ 111633 w 563292"/>
                  <a:gd name="connsiteY33" fmla="*/ 340899 h 651796"/>
                  <a:gd name="connsiteX34" fmla="*/ 111633 w 563292"/>
                  <a:gd name="connsiteY34" fmla="*/ 385667 h 651796"/>
                  <a:gd name="connsiteX35" fmla="*/ 155638 w 563292"/>
                  <a:gd name="connsiteY35" fmla="*/ 385667 h 651796"/>
                  <a:gd name="connsiteX36" fmla="*/ 155638 w 563292"/>
                  <a:gd name="connsiteY36" fmla="*/ 340899 h 651796"/>
                  <a:gd name="connsiteX37" fmla="*/ 235458 w 563292"/>
                  <a:gd name="connsiteY37" fmla="*/ 333946 h 651796"/>
                  <a:gd name="connsiteX38" fmla="*/ 235458 w 563292"/>
                  <a:gd name="connsiteY38" fmla="*/ 385667 h 651796"/>
                  <a:gd name="connsiteX39" fmla="*/ 279463 w 563292"/>
                  <a:gd name="connsiteY39" fmla="*/ 385667 h 651796"/>
                  <a:gd name="connsiteX40" fmla="*/ 279463 w 563292"/>
                  <a:gd name="connsiteY40" fmla="*/ 354711 h 651796"/>
                  <a:gd name="connsiteX41" fmla="*/ 235458 w 563292"/>
                  <a:gd name="connsiteY41" fmla="*/ 333946 h 651796"/>
                  <a:gd name="connsiteX42" fmla="*/ 438626 w 563292"/>
                  <a:gd name="connsiteY42" fmla="*/ 288417 h 651796"/>
                  <a:gd name="connsiteX43" fmla="*/ 422815 w 563292"/>
                  <a:gd name="connsiteY43" fmla="*/ 310991 h 651796"/>
                  <a:gd name="connsiteX44" fmla="*/ 517779 w 563292"/>
                  <a:gd name="connsiteY44" fmla="*/ 377856 h 651796"/>
                  <a:gd name="connsiteX45" fmla="*/ 537019 w 563292"/>
                  <a:gd name="connsiteY45" fmla="*/ 374523 h 651796"/>
                  <a:gd name="connsiteX46" fmla="*/ 536924 w 563292"/>
                  <a:gd name="connsiteY46" fmla="*/ 374523 h 651796"/>
                  <a:gd name="connsiteX47" fmla="*/ 533590 w 563292"/>
                  <a:gd name="connsiteY47" fmla="*/ 355282 h 651796"/>
                  <a:gd name="connsiteX48" fmla="*/ 173545 w 563292"/>
                  <a:gd name="connsiteY48" fmla="*/ 285178 h 651796"/>
                  <a:gd name="connsiteX49" fmla="*/ 173545 w 563292"/>
                  <a:gd name="connsiteY49" fmla="*/ 331946 h 651796"/>
                  <a:gd name="connsiteX50" fmla="*/ 173545 w 563292"/>
                  <a:gd name="connsiteY50" fmla="*/ 385667 h 651796"/>
                  <a:gd name="connsiteX51" fmla="*/ 217551 w 563292"/>
                  <a:gd name="connsiteY51" fmla="*/ 385667 h 651796"/>
                  <a:gd name="connsiteX52" fmla="*/ 217551 w 563292"/>
                  <a:gd name="connsiteY52" fmla="*/ 318992 h 651796"/>
                  <a:gd name="connsiteX53" fmla="*/ 192405 w 563292"/>
                  <a:gd name="connsiteY53" fmla="*/ 285178 h 651796"/>
                  <a:gd name="connsiteX54" fmla="*/ 367474 w 563292"/>
                  <a:gd name="connsiteY54" fmla="*/ 175164 h 651796"/>
                  <a:gd name="connsiteX55" fmla="*/ 367569 w 563292"/>
                  <a:gd name="connsiteY55" fmla="*/ 175164 h 651796"/>
                  <a:gd name="connsiteX56" fmla="*/ 384429 w 563292"/>
                  <a:gd name="connsiteY56" fmla="*/ 175164 h 651796"/>
                  <a:gd name="connsiteX57" fmla="*/ 384429 w 563292"/>
                  <a:gd name="connsiteY57" fmla="*/ 192024 h 651796"/>
                  <a:gd name="connsiteX58" fmla="*/ 313182 w 563292"/>
                  <a:gd name="connsiteY58" fmla="*/ 263271 h 651796"/>
                  <a:gd name="connsiteX59" fmla="*/ 304704 w 563292"/>
                  <a:gd name="connsiteY59" fmla="*/ 266795 h 651796"/>
                  <a:gd name="connsiteX60" fmla="*/ 296227 w 563292"/>
                  <a:gd name="connsiteY60" fmla="*/ 263271 h 651796"/>
                  <a:gd name="connsiteX61" fmla="*/ 248697 w 563292"/>
                  <a:gd name="connsiteY61" fmla="*/ 215741 h 651796"/>
                  <a:gd name="connsiteX62" fmla="*/ 248697 w 563292"/>
                  <a:gd name="connsiteY62" fmla="*/ 198882 h 651796"/>
                  <a:gd name="connsiteX63" fmla="*/ 265557 w 563292"/>
                  <a:gd name="connsiteY63" fmla="*/ 198882 h 651796"/>
                  <a:gd name="connsiteX64" fmla="*/ 304609 w 563292"/>
                  <a:gd name="connsiteY64" fmla="*/ 237934 h 651796"/>
                  <a:gd name="connsiteX65" fmla="*/ 316516 w 563292"/>
                  <a:gd name="connsiteY65" fmla="*/ 102393 h 651796"/>
                  <a:gd name="connsiteX66" fmla="*/ 272129 w 563292"/>
                  <a:gd name="connsiteY66" fmla="*/ 111252 h 651796"/>
                  <a:gd name="connsiteX67" fmla="*/ 208788 w 563292"/>
                  <a:gd name="connsiteY67" fmla="*/ 174212 h 651796"/>
                  <a:gd name="connsiteX68" fmla="*/ 208502 w 563292"/>
                  <a:gd name="connsiteY68" fmla="*/ 263556 h 651796"/>
                  <a:gd name="connsiteX69" fmla="*/ 360902 w 563292"/>
                  <a:gd name="connsiteY69" fmla="*/ 327183 h 651796"/>
                  <a:gd name="connsiteX70" fmla="*/ 424529 w 563292"/>
                  <a:gd name="connsiteY70" fmla="*/ 174783 h 651796"/>
                  <a:gd name="connsiteX71" fmla="*/ 361569 w 563292"/>
                  <a:gd name="connsiteY71" fmla="*/ 111442 h 651796"/>
                  <a:gd name="connsiteX72" fmla="*/ 316516 w 563292"/>
                  <a:gd name="connsiteY72" fmla="*/ 102393 h 651796"/>
                  <a:gd name="connsiteX73" fmla="*/ 316837 w 563292"/>
                  <a:gd name="connsiteY73" fmla="*/ 78509 h 651796"/>
                  <a:gd name="connsiteX74" fmla="*/ 370618 w 563292"/>
                  <a:gd name="connsiteY74" fmla="*/ 89439 h 651796"/>
                  <a:gd name="connsiteX75" fmla="*/ 446532 w 563292"/>
                  <a:gd name="connsiteY75" fmla="*/ 165735 h 651796"/>
                  <a:gd name="connsiteX76" fmla="*/ 448723 w 563292"/>
                  <a:gd name="connsiteY76" fmla="*/ 266319 h 651796"/>
                  <a:gd name="connsiteX77" fmla="*/ 547402 w 563292"/>
                  <a:gd name="connsiteY77" fmla="*/ 335851 h 651796"/>
                  <a:gd name="connsiteX78" fmla="*/ 547306 w 563292"/>
                  <a:gd name="connsiteY78" fmla="*/ 335946 h 651796"/>
                  <a:gd name="connsiteX79" fmla="*/ 556450 w 563292"/>
                  <a:gd name="connsiteY79" fmla="*/ 388429 h 651796"/>
                  <a:gd name="connsiteX80" fmla="*/ 525589 w 563292"/>
                  <a:gd name="connsiteY80" fmla="*/ 404336 h 651796"/>
                  <a:gd name="connsiteX81" fmla="*/ 503968 w 563292"/>
                  <a:gd name="connsiteY81" fmla="*/ 397478 h 651796"/>
                  <a:gd name="connsiteX82" fmla="*/ 405479 w 563292"/>
                  <a:gd name="connsiteY82" fmla="*/ 328136 h 651796"/>
                  <a:gd name="connsiteX83" fmla="*/ 369856 w 563292"/>
                  <a:gd name="connsiteY83" fmla="*/ 349377 h 651796"/>
                  <a:gd name="connsiteX84" fmla="*/ 359188 w 563292"/>
                  <a:gd name="connsiteY84" fmla="*/ 353187 h 651796"/>
                  <a:gd name="connsiteX85" fmla="*/ 359188 w 563292"/>
                  <a:gd name="connsiteY85" fmla="*/ 385762 h 651796"/>
                  <a:gd name="connsiteX86" fmla="*/ 365760 w 563292"/>
                  <a:gd name="connsiteY86" fmla="*/ 385762 h 651796"/>
                  <a:gd name="connsiteX87" fmla="*/ 374713 w 563292"/>
                  <a:gd name="connsiteY87" fmla="*/ 394716 h 651796"/>
                  <a:gd name="connsiteX88" fmla="*/ 365760 w 563292"/>
                  <a:gd name="connsiteY88" fmla="*/ 403669 h 651796"/>
                  <a:gd name="connsiteX89" fmla="*/ 87154 w 563292"/>
                  <a:gd name="connsiteY89" fmla="*/ 403669 h 651796"/>
                  <a:gd name="connsiteX90" fmla="*/ 78200 w 563292"/>
                  <a:gd name="connsiteY90" fmla="*/ 394716 h 651796"/>
                  <a:gd name="connsiteX91" fmla="*/ 87154 w 563292"/>
                  <a:gd name="connsiteY91" fmla="*/ 385762 h 651796"/>
                  <a:gd name="connsiteX92" fmla="*/ 93631 w 563292"/>
                  <a:gd name="connsiteY92" fmla="*/ 385762 h 651796"/>
                  <a:gd name="connsiteX93" fmla="*/ 93631 w 563292"/>
                  <a:gd name="connsiteY93" fmla="*/ 332041 h 651796"/>
                  <a:gd name="connsiteX94" fmla="*/ 102584 w 563292"/>
                  <a:gd name="connsiteY94" fmla="*/ 323088 h 651796"/>
                  <a:gd name="connsiteX95" fmla="*/ 155543 w 563292"/>
                  <a:gd name="connsiteY95" fmla="*/ 323088 h 651796"/>
                  <a:gd name="connsiteX96" fmla="*/ 155543 w 563292"/>
                  <a:gd name="connsiteY96" fmla="*/ 276320 h 651796"/>
                  <a:gd name="connsiteX97" fmla="*/ 164497 w 563292"/>
                  <a:gd name="connsiteY97" fmla="*/ 267366 h 651796"/>
                  <a:gd name="connsiteX98" fmla="*/ 184499 w 563292"/>
                  <a:gd name="connsiteY98" fmla="*/ 267366 h 651796"/>
                  <a:gd name="connsiteX99" fmla="*/ 186690 w 563292"/>
                  <a:gd name="connsiteY99" fmla="*/ 165068 h 651796"/>
                  <a:gd name="connsiteX100" fmla="*/ 262985 w 563292"/>
                  <a:gd name="connsiteY100" fmla="*/ 89154 h 651796"/>
                  <a:gd name="connsiteX101" fmla="*/ 316837 w 563292"/>
                  <a:gd name="connsiteY101" fmla="*/ 78509 h 651796"/>
                  <a:gd name="connsiteX102" fmla="*/ 112395 w 563292"/>
                  <a:gd name="connsiteY102" fmla="*/ 47720 h 651796"/>
                  <a:gd name="connsiteX103" fmla="*/ 112396 w 563292"/>
                  <a:gd name="connsiteY103" fmla="*/ 47847 h 651796"/>
                  <a:gd name="connsiteX104" fmla="*/ 35433 w 563292"/>
                  <a:gd name="connsiteY104" fmla="*/ 152495 h 651796"/>
                  <a:gd name="connsiteX105" fmla="*/ 113729 w 563292"/>
                  <a:gd name="connsiteY105" fmla="*/ 152495 h 651796"/>
                  <a:gd name="connsiteX106" fmla="*/ 112396 w 563292"/>
                  <a:gd name="connsiteY106" fmla="*/ 47847 h 651796"/>
                  <a:gd name="connsiteX107" fmla="*/ 112490 w 563292"/>
                  <a:gd name="connsiteY107" fmla="*/ 47720 h 651796"/>
                  <a:gd name="connsiteX108" fmla="*/ 123920 w 563292"/>
                  <a:gd name="connsiteY108" fmla="*/ 0 h 651796"/>
                  <a:gd name="connsiteX109" fmla="*/ 441008 w 563292"/>
                  <a:gd name="connsiteY109" fmla="*/ 0 h 651796"/>
                  <a:gd name="connsiteX110" fmla="*/ 452914 w 563292"/>
                  <a:gd name="connsiteY110" fmla="*/ 11906 h 651796"/>
                  <a:gd name="connsiteX111" fmla="*/ 452914 w 563292"/>
                  <a:gd name="connsiteY111" fmla="*/ 79915 h 651796"/>
                  <a:gd name="connsiteX112" fmla="*/ 441008 w 563292"/>
                  <a:gd name="connsiteY112" fmla="*/ 91821 h 651796"/>
                  <a:gd name="connsiteX113" fmla="*/ 429101 w 563292"/>
                  <a:gd name="connsiteY113" fmla="*/ 79915 h 651796"/>
                  <a:gd name="connsiteX114" fmla="*/ 429101 w 563292"/>
                  <a:gd name="connsiteY114" fmla="*/ 23813 h 651796"/>
                  <a:gd name="connsiteX115" fmla="*/ 135827 w 563292"/>
                  <a:gd name="connsiteY115" fmla="*/ 23813 h 651796"/>
                  <a:gd name="connsiteX116" fmla="*/ 137636 w 563292"/>
                  <a:gd name="connsiteY116" fmla="*/ 164211 h 651796"/>
                  <a:gd name="connsiteX117" fmla="*/ 134207 w 563292"/>
                  <a:gd name="connsiteY117" fmla="*/ 172784 h 651796"/>
                  <a:gd name="connsiteX118" fmla="*/ 125730 w 563292"/>
                  <a:gd name="connsiteY118" fmla="*/ 176308 h 651796"/>
                  <a:gd name="connsiteX119" fmla="*/ 23717 w 563292"/>
                  <a:gd name="connsiteY119" fmla="*/ 176308 h 651796"/>
                  <a:gd name="connsiteX120" fmla="*/ 23717 w 563292"/>
                  <a:gd name="connsiteY120" fmla="*/ 627888 h 651796"/>
                  <a:gd name="connsiteX121" fmla="*/ 429197 w 563292"/>
                  <a:gd name="connsiteY121" fmla="*/ 627888 h 651796"/>
                  <a:gd name="connsiteX122" fmla="*/ 429197 w 563292"/>
                  <a:gd name="connsiteY122" fmla="*/ 394621 h 651796"/>
                  <a:gd name="connsiteX123" fmla="*/ 441103 w 563292"/>
                  <a:gd name="connsiteY123" fmla="*/ 382715 h 651796"/>
                  <a:gd name="connsiteX124" fmla="*/ 441198 w 563292"/>
                  <a:gd name="connsiteY124" fmla="*/ 382810 h 651796"/>
                  <a:gd name="connsiteX125" fmla="*/ 453104 w 563292"/>
                  <a:gd name="connsiteY125" fmla="*/ 394716 h 651796"/>
                  <a:gd name="connsiteX126" fmla="*/ 453104 w 563292"/>
                  <a:gd name="connsiteY126" fmla="*/ 639890 h 651796"/>
                  <a:gd name="connsiteX127" fmla="*/ 441198 w 563292"/>
                  <a:gd name="connsiteY127" fmla="*/ 651796 h 651796"/>
                  <a:gd name="connsiteX128" fmla="*/ 11906 w 563292"/>
                  <a:gd name="connsiteY128" fmla="*/ 651796 h 651796"/>
                  <a:gd name="connsiteX129" fmla="*/ 0 w 563292"/>
                  <a:gd name="connsiteY129" fmla="*/ 639890 h 651796"/>
                  <a:gd name="connsiteX130" fmla="*/ 0 w 563292"/>
                  <a:gd name="connsiteY130" fmla="*/ 164402 h 651796"/>
                  <a:gd name="connsiteX131" fmla="*/ 0 w 563292"/>
                  <a:gd name="connsiteY131" fmla="*/ 164021 h 651796"/>
                  <a:gd name="connsiteX132" fmla="*/ 857 w 563292"/>
                  <a:gd name="connsiteY132" fmla="*/ 159925 h 651796"/>
                  <a:gd name="connsiteX133" fmla="*/ 1238 w 563292"/>
                  <a:gd name="connsiteY133" fmla="*/ 159163 h 651796"/>
                  <a:gd name="connsiteX134" fmla="*/ 2286 w 563292"/>
                  <a:gd name="connsiteY134" fmla="*/ 157258 h 651796"/>
                  <a:gd name="connsiteX135" fmla="*/ 114395 w 563292"/>
                  <a:gd name="connsiteY135" fmla="*/ 4858 h 651796"/>
                  <a:gd name="connsiteX136" fmla="*/ 115157 w 563292"/>
                  <a:gd name="connsiteY136" fmla="*/ 4096 h 651796"/>
                  <a:gd name="connsiteX137" fmla="*/ 116205 w 563292"/>
                  <a:gd name="connsiteY137" fmla="*/ 3048 h 651796"/>
                  <a:gd name="connsiteX138" fmla="*/ 118586 w 563292"/>
                  <a:gd name="connsiteY138" fmla="*/ 1429 h 651796"/>
                  <a:gd name="connsiteX139" fmla="*/ 119729 w 563292"/>
                  <a:gd name="connsiteY139" fmla="*/ 857 h 651796"/>
                  <a:gd name="connsiteX140" fmla="*/ 123920 w 563292"/>
                  <a:gd name="connsiteY140" fmla="*/ 0 h 651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563292" h="651796">
                    <a:moveTo>
                      <a:pt x="301847" y="513397"/>
                    </a:moveTo>
                    <a:lnTo>
                      <a:pt x="362522" y="513397"/>
                    </a:lnTo>
                    <a:cubicBezTo>
                      <a:pt x="367475" y="513397"/>
                      <a:pt x="371475" y="517397"/>
                      <a:pt x="371475" y="522350"/>
                    </a:cubicBezTo>
                    <a:cubicBezTo>
                      <a:pt x="371475" y="527303"/>
                      <a:pt x="367475" y="531304"/>
                      <a:pt x="362522" y="531304"/>
                    </a:cubicBezTo>
                    <a:lnTo>
                      <a:pt x="301847" y="531304"/>
                    </a:lnTo>
                    <a:cubicBezTo>
                      <a:pt x="296894" y="531304"/>
                      <a:pt x="292894" y="527303"/>
                      <a:pt x="292894" y="522350"/>
                    </a:cubicBezTo>
                    <a:cubicBezTo>
                      <a:pt x="292894" y="517397"/>
                      <a:pt x="296894" y="513397"/>
                      <a:pt x="301847" y="513397"/>
                    </a:cubicBezTo>
                    <a:close/>
                    <a:moveTo>
                      <a:pt x="87249" y="513397"/>
                    </a:moveTo>
                    <a:lnTo>
                      <a:pt x="195548" y="513397"/>
                    </a:lnTo>
                    <a:cubicBezTo>
                      <a:pt x="200501" y="513397"/>
                      <a:pt x="204501" y="517397"/>
                      <a:pt x="204501" y="522350"/>
                    </a:cubicBezTo>
                    <a:cubicBezTo>
                      <a:pt x="204501" y="527303"/>
                      <a:pt x="200501" y="531304"/>
                      <a:pt x="195548" y="531304"/>
                    </a:cubicBezTo>
                    <a:lnTo>
                      <a:pt x="87249" y="531304"/>
                    </a:lnTo>
                    <a:cubicBezTo>
                      <a:pt x="82296" y="531304"/>
                      <a:pt x="78295" y="527303"/>
                      <a:pt x="78295" y="522350"/>
                    </a:cubicBezTo>
                    <a:cubicBezTo>
                      <a:pt x="78295" y="517397"/>
                      <a:pt x="82296" y="513397"/>
                      <a:pt x="87249" y="513397"/>
                    </a:cubicBezTo>
                    <a:close/>
                    <a:moveTo>
                      <a:pt x="87249" y="465772"/>
                    </a:moveTo>
                    <a:lnTo>
                      <a:pt x="195548" y="465772"/>
                    </a:lnTo>
                    <a:cubicBezTo>
                      <a:pt x="200501" y="465772"/>
                      <a:pt x="204501" y="469772"/>
                      <a:pt x="204501" y="474725"/>
                    </a:cubicBezTo>
                    <a:cubicBezTo>
                      <a:pt x="204501" y="479678"/>
                      <a:pt x="200501" y="483679"/>
                      <a:pt x="195548" y="483679"/>
                    </a:cubicBezTo>
                    <a:lnTo>
                      <a:pt x="87249" y="483679"/>
                    </a:lnTo>
                    <a:cubicBezTo>
                      <a:pt x="82296" y="483679"/>
                      <a:pt x="78295" y="479678"/>
                      <a:pt x="78295" y="474725"/>
                    </a:cubicBezTo>
                    <a:cubicBezTo>
                      <a:pt x="78295" y="469772"/>
                      <a:pt x="82296" y="465772"/>
                      <a:pt x="87249" y="465772"/>
                    </a:cubicBezTo>
                    <a:close/>
                    <a:moveTo>
                      <a:pt x="301847" y="465677"/>
                    </a:moveTo>
                    <a:lnTo>
                      <a:pt x="362522" y="465677"/>
                    </a:lnTo>
                    <a:cubicBezTo>
                      <a:pt x="367475" y="465677"/>
                      <a:pt x="371475" y="469678"/>
                      <a:pt x="371475" y="474631"/>
                    </a:cubicBezTo>
                    <a:cubicBezTo>
                      <a:pt x="371475" y="479583"/>
                      <a:pt x="367475" y="483584"/>
                      <a:pt x="362522" y="483584"/>
                    </a:cubicBezTo>
                    <a:lnTo>
                      <a:pt x="301847" y="483584"/>
                    </a:lnTo>
                    <a:cubicBezTo>
                      <a:pt x="296894" y="483584"/>
                      <a:pt x="292894" y="479583"/>
                      <a:pt x="292894" y="474631"/>
                    </a:cubicBezTo>
                    <a:cubicBezTo>
                      <a:pt x="292894" y="469678"/>
                      <a:pt x="296894" y="465677"/>
                      <a:pt x="301847" y="465677"/>
                    </a:cubicBezTo>
                    <a:close/>
                    <a:moveTo>
                      <a:pt x="341376" y="357568"/>
                    </a:moveTo>
                    <a:cubicBezTo>
                      <a:pt x="333184" y="359092"/>
                      <a:pt x="324898" y="359854"/>
                      <a:pt x="316706" y="359854"/>
                    </a:cubicBezTo>
                    <a:cubicBezTo>
                      <a:pt x="310229" y="359854"/>
                      <a:pt x="303752" y="359283"/>
                      <a:pt x="297370" y="358425"/>
                    </a:cubicBezTo>
                    <a:lnTo>
                      <a:pt x="297370" y="385667"/>
                    </a:lnTo>
                    <a:lnTo>
                      <a:pt x="341376" y="385667"/>
                    </a:lnTo>
                    <a:close/>
                    <a:moveTo>
                      <a:pt x="111633" y="340899"/>
                    </a:moveTo>
                    <a:lnTo>
                      <a:pt x="111633" y="385667"/>
                    </a:lnTo>
                    <a:lnTo>
                      <a:pt x="155638" y="385667"/>
                    </a:lnTo>
                    <a:lnTo>
                      <a:pt x="155638" y="340899"/>
                    </a:lnTo>
                    <a:close/>
                    <a:moveTo>
                      <a:pt x="235458" y="333946"/>
                    </a:moveTo>
                    <a:lnTo>
                      <a:pt x="235458" y="385667"/>
                    </a:lnTo>
                    <a:lnTo>
                      <a:pt x="279463" y="385667"/>
                    </a:lnTo>
                    <a:lnTo>
                      <a:pt x="279463" y="354711"/>
                    </a:lnTo>
                    <a:cubicBezTo>
                      <a:pt x="263747" y="350424"/>
                      <a:pt x="248793" y="343376"/>
                      <a:pt x="235458" y="333946"/>
                    </a:cubicBezTo>
                    <a:close/>
                    <a:moveTo>
                      <a:pt x="438626" y="288417"/>
                    </a:moveTo>
                    <a:cubicBezTo>
                      <a:pt x="434149" y="296418"/>
                      <a:pt x="428815" y="303942"/>
                      <a:pt x="422815" y="310991"/>
                    </a:cubicBezTo>
                    <a:lnTo>
                      <a:pt x="517779" y="377856"/>
                    </a:lnTo>
                    <a:cubicBezTo>
                      <a:pt x="523970" y="382238"/>
                      <a:pt x="532638" y="380714"/>
                      <a:pt x="537019" y="374523"/>
                    </a:cubicBezTo>
                    <a:lnTo>
                      <a:pt x="536924" y="374523"/>
                    </a:lnTo>
                    <a:cubicBezTo>
                      <a:pt x="541306" y="368331"/>
                      <a:pt x="539782" y="359664"/>
                      <a:pt x="533590" y="355282"/>
                    </a:cubicBezTo>
                    <a:close/>
                    <a:moveTo>
                      <a:pt x="173545" y="285178"/>
                    </a:moveTo>
                    <a:lnTo>
                      <a:pt x="173545" y="331946"/>
                    </a:lnTo>
                    <a:lnTo>
                      <a:pt x="173545" y="385667"/>
                    </a:lnTo>
                    <a:lnTo>
                      <a:pt x="217551" y="385667"/>
                    </a:lnTo>
                    <a:lnTo>
                      <a:pt x="217551" y="318992"/>
                    </a:lnTo>
                    <a:cubicBezTo>
                      <a:pt x="207645" y="309276"/>
                      <a:pt x="199168" y="297942"/>
                      <a:pt x="192405" y="285178"/>
                    </a:cubicBezTo>
                    <a:close/>
                    <a:moveTo>
                      <a:pt x="367474" y="175164"/>
                    </a:moveTo>
                    <a:lnTo>
                      <a:pt x="367569" y="175164"/>
                    </a:lnTo>
                    <a:cubicBezTo>
                      <a:pt x="372237" y="170497"/>
                      <a:pt x="379761" y="170497"/>
                      <a:pt x="384429" y="175164"/>
                    </a:cubicBezTo>
                    <a:cubicBezTo>
                      <a:pt x="389096" y="179832"/>
                      <a:pt x="389096" y="187356"/>
                      <a:pt x="384429" y="192024"/>
                    </a:cubicBezTo>
                    <a:lnTo>
                      <a:pt x="313182" y="263271"/>
                    </a:lnTo>
                    <a:cubicBezTo>
                      <a:pt x="310896" y="265557"/>
                      <a:pt x="307943" y="266795"/>
                      <a:pt x="304704" y="266795"/>
                    </a:cubicBezTo>
                    <a:cubicBezTo>
                      <a:pt x="301466" y="266795"/>
                      <a:pt x="298418" y="265461"/>
                      <a:pt x="296227" y="263271"/>
                    </a:cubicBezTo>
                    <a:lnTo>
                      <a:pt x="248697" y="215741"/>
                    </a:lnTo>
                    <a:cubicBezTo>
                      <a:pt x="244030" y="211074"/>
                      <a:pt x="244030" y="203549"/>
                      <a:pt x="248697" y="198882"/>
                    </a:cubicBezTo>
                    <a:cubicBezTo>
                      <a:pt x="253365" y="194214"/>
                      <a:pt x="260889" y="194214"/>
                      <a:pt x="265557" y="198882"/>
                    </a:cubicBezTo>
                    <a:lnTo>
                      <a:pt x="304609" y="237934"/>
                    </a:lnTo>
                    <a:close/>
                    <a:moveTo>
                      <a:pt x="316516" y="102393"/>
                    </a:moveTo>
                    <a:cubicBezTo>
                      <a:pt x="301466" y="102393"/>
                      <a:pt x="286417" y="105346"/>
                      <a:pt x="272129" y="111252"/>
                    </a:cubicBezTo>
                    <a:cubicBezTo>
                      <a:pt x="243268" y="123063"/>
                      <a:pt x="220789" y="145446"/>
                      <a:pt x="208788" y="174212"/>
                    </a:cubicBezTo>
                    <a:cubicBezTo>
                      <a:pt x="196786" y="202977"/>
                      <a:pt x="196691" y="234696"/>
                      <a:pt x="208502" y="263556"/>
                    </a:cubicBezTo>
                    <a:cubicBezTo>
                      <a:pt x="232981" y="323088"/>
                      <a:pt x="301371" y="351663"/>
                      <a:pt x="360902" y="327183"/>
                    </a:cubicBezTo>
                    <a:cubicBezTo>
                      <a:pt x="420433" y="302704"/>
                      <a:pt x="449008" y="234315"/>
                      <a:pt x="424529" y="174783"/>
                    </a:cubicBezTo>
                    <a:cubicBezTo>
                      <a:pt x="412718" y="146018"/>
                      <a:pt x="390334" y="123444"/>
                      <a:pt x="361569" y="111442"/>
                    </a:cubicBezTo>
                    <a:cubicBezTo>
                      <a:pt x="346996" y="105441"/>
                      <a:pt x="331565" y="102393"/>
                      <a:pt x="316516" y="102393"/>
                    </a:cubicBezTo>
                    <a:close/>
                    <a:moveTo>
                      <a:pt x="316837" y="78509"/>
                    </a:moveTo>
                    <a:cubicBezTo>
                      <a:pt x="335066" y="78557"/>
                      <a:pt x="353283" y="82200"/>
                      <a:pt x="370618" y="89439"/>
                    </a:cubicBezTo>
                    <a:cubicBezTo>
                      <a:pt x="405289" y="103917"/>
                      <a:pt x="432244" y="130968"/>
                      <a:pt x="446532" y="165735"/>
                    </a:cubicBezTo>
                    <a:cubicBezTo>
                      <a:pt x="460248" y="199167"/>
                      <a:pt x="459962" y="234791"/>
                      <a:pt x="448723" y="266319"/>
                    </a:cubicBezTo>
                    <a:lnTo>
                      <a:pt x="547402" y="335851"/>
                    </a:lnTo>
                    <a:lnTo>
                      <a:pt x="547306" y="335946"/>
                    </a:lnTo>
                    <a:cubicBezTo>
                      <a:pt x="564356" y="347948"/>
                      <a:pt x="568357" y="371475"/>
                      <a:pt x="556450" y="388429"/>
                    </a:cubicBezTo>
                    <a:cubicBezTo>
                      <a:pt x="549116" y="398811"/>
                      <a:pt x="537400" y="404336"/>
                      <a:pt x="525589" y="404336"/>
                    </a:cubicBezTo>
                    <a:cubicBezTo>
                      <a:pt x="518065" y="404336"/>
                      <a:pt x="510540" y="402145"/>
                      <a:pt x="503968" y="397478"/>
                    </a:cubicBezTo>
                    <a:lnTo>
                      <a:pt x="405479" y="328136"/>
                    </a:lnTo>
                    <a:cubicBezTo>
                      <a:pt x="395002" y="336708"/>
                      <a:pt x="383095" y="343947"/>
                      <a:pt x="369856" y="349377"/>
                    </a:cubicBezTo>
                    <a:cubicBezTo>
                      <a:pt x="366331" y="350901"/>
                      <a:pt x="362807" y="352044"/>
                      <a:pt x="359188" y="353187"/>
                    </a:cubicBezTo>
                    <a:lnTo>
                      <a:pt x="359188" y="385762"/>
                    </a:lnTo>
                    <a:lnTo>
                      <a:pt x="365760" y="385762"/>
                    </a:lnTo>
                    <a:cubicBezTo>
                      <a:pt x="370713" y="385762"/>
                      <a:pt x="374713" y="389763"/>
                      <a:pt x="374713" y="394716"/>
                    </a:cubicBezTo>
                    <a:cubicBezTo>
                      <a:pt x="374713" y="399669"/>
                      <a:pt x="370713" y="403669"/>
                      <a:pt x="365760" y="403669"/>
                    </a:cubicBezTo>
                    <a:lnTo>
                      <a:pt x="87154" y="403669"/>
                    </a:lnTo>
                    <a:cubicBezTo>
                      <a:pt x="82201" y="403669"/>
                      <a:pt x="78200" y="399669"/>
                      <a:pt x="78200" y="394716"/>
                    </a:cubicBezTo>
                    <a:cubicBezTo>
                      <a:pt x="78200" y="389763"/>
                      <a:pt x="82201" y="385762"/>
                      <a:pt x="87154" y="385762"/>
                    </a:cubicBezTo>
                    <a:lnTo>
                      <a:pt x="93631" y="385762"/>
                    </a:lnTo>
                    <a:lnTo>
                      <a:pt x="93631" y="332041"/>
                    </a:lnTo>
                    <a:cubicBezTo>
                      <a:pt x="93631" y="327088"/>
                      <a:pt x="97631" y="323088"/>
                      <a:pt x="102584" y="323088"/>
                    </a:cubicBezTo>
                    <a:lnTo>
                      <a:pt x="155543" y="323088"/>
                    </a:lnTo>
                    <a:lnTo>
                      <a:pt x="155543" y="276320"/>
                    </a:lnTo>
                    <a:cubicBezTo>
                      <a:pt x="155543" y="271367"/>
                      <a:pt x="159544" y="267366"/>
                      <a:pt x="164497" y="267366"/>
                    </a:cubicBezTo>
                    <a:lnTo>
                      <a:pt x="184499" y="267366"/>
                    </a:lnTo>
                    <a:cubicBezTo>
                      <a:pt x="172307" y="234029"/>
                      <a:pt x="172974" y="197929"/>
                      <a:pt x="186690" y="165068"/>
                    </a:cubicBezTo>
                    <a:cubicBezTo>
                      <a:pt x="201168" y="130397"/>
                      <a:pt x="228219" y="103441"/>
                      <a:pt x="262985" y="89154"/>
                    </a:cubicBezTo>
                    <a:cubicBezTo>
                      <a:pt x="280368" y="82010"/>
                      <a:pt x="298609" y="78462"/>
                      <a:pt x="316837" y="78509"/>
                    </a:cubicBezTo>
                    <a:close/>
                    <a:moveTo>
                      <a:pt x="112395" y="47720"/>
                    </a:moveTo>
                    <a:lnTo>
                      <a:pt x="112396" y="47847"/>
                    </a:lnTo>
                    <a:lnTo>
                      <a:pt x="35433" y="152495"/>
                    </a:lnTo>
                    <a:lnTo>
                      <a:pt x="113729" y="152495"/>
                    </a:lnTo>
                    <a:lnTo>
                      <a:pt x="112396" y="47847"/>
                    </a:lnTo>
                    <a:lnTo>
                      <a:pt x="112490" y="47720"/>
                    </a:lnTo>
                    <a:close/>
                    <a:moveTo>
                      <a:pt x="123920" y="0"/>
                    </a:moveTo>
                    <a:lnTo>
                      <a:pt x="441008" y="0"/>
                    </a:lnTo>
                    <a:cubicBezTo>
                      <a:pt x="447580" y="0"/>
                      <a:pt x="452914" y="5334"/>
                      <a:pt x="452914" y="11906"/>
                    </a:cubicBezTo>
                    <a:lnTo>
                      <a:pt x="452914" y="79915"/>
                    </a:lnTo>
                    <a:cubicBezTo>
                      <a:pt x="452914" y="86487"/>
                      <a:pt x="447580" y="91821"/>
                      <a:pt x="441008" y="91821"/>
                    </a:cubicBezTo>
                    <a:cubicBezTo>
                      <a:pt x="434435" y="91821"/>
                      <a:pt x="429101" y="86487"/>
                      <a:pt x="429101" y="79915"/>
                    </a:cubicBezTo>
                    <a:lnTo>
                      <a:pt x="429101" y="23813"/>
                    </a:lnTo>
                    <a:lnTo>
                      <a:pt x="135827" y="23813"/>
                    </a:lnTo>
                    <a:lnTo>
                      <a:pt x="137636" y="164211"/>
                    </a:lnTo>
                    <a:cubicBezTo>
                      <a:pt x="137636" y="167450"/>
                      <a:pt x="136398" y="170498"/>
                      <a:pt x="134207" y="172784"/>
                    </a:cubicBezTo>
                    <a:cubicBezTo>
                      <a:pt x="132017" y="175069"/>
                      <a:pt x="128969" y="176308"/>
                      <a:pt x="125730" y="176308"/>
                    </a:cubicBezTo>
                    <a:lnTo>
                      <a:pt x="23717" y="176308"/>
                    </a:lnTo>
                    <a:lnTo>
                      <a:pt x="23717" y="627888"/>
                    </a:lnTo>
                    <a:lnTo>
                      <a:pt x="429197" y="627888"/>
                    </a:lnTo>
                    <a:lnTo>
                      <a:pt x="429197" y="394621"/>
                    </a:lnTo>
                    <a:cubicBezTo>
                      <a:pt x="429197" y="388049"/>
                      <a:pt x="434531" y="382715"/>
                      <a:pt x="441103" y="382715"/>
                    </a:cubicBezTo>
                    <a:lnTo>
                      <a:pt x="441198" y="382810"/>
                    </a:lnTo>
                    <a:cubicBezTo>
                      <a:pt x="447770" y="382810"/>
                      <a:pt x="453104" y="388144"/>
                      <a:pt x="453104" y="394716"/>
                    </a:cubicBezTo>
                    <a:lnTo>
                      <a:pt x="453104" y="639890"/>
                    </a:lnTo>
                    <a:cubicBezTo>
                      <a:pt x="453104" y="646462"/>
                      <a:pt x="447770" y="651796"/>
                      <a:pt x="441198" y="651796"/>
                    </a:cubicBezTo>
                    <a:lnTo>
                      <a:pt x="11906" y="651796"/>
                    </a:lnTo>
                    <a:cubicBezTo>
                      <a:pt x="5334" y="651796"/>
                      <a:pt x="0" y="646462"/>
                      <a:pt x="0" y="639890"/>
                    </a:cubicBezTo>
                    <a:lnTo>
                      <a:pt x="0" y="164402"/>
                    </a:lnTo>
                    <a:cubicBezTo>
                      <a:pt x="0" y="164211"/>
                      <a:pt x="0" y="164116"/>
                      <a:pt x="0" y="164021"/>
                    </a:cubicBezTo>
                    <a:cubicBezTo>
                      <a:pt x="95" y="162592"/>
                      <a:pt x="286" y="161258"/>
                      <a:pt x="857" y="159925"/>
                    </a:cubicBezTo>
                    <a:cubicBezTo>
                      <a:pt x="953" y="159639"/>
                      <a:pt x="1143" y="159449"/>
                      <a:pt x="1238" y="159163"/>
                    </a:cubicBezTo>
                    <a:cubicBezTo>
                      <a:pt x="1619" y="158496"/>
                      <a:pt x="1810" y="157829"/>
                      <a:pt x="2286" y="157258"/>
                    </a:cubicBezTo>
                    <a:lnTo>
                      <a:pt x="114395" y="4858"/>
                    </a:lnTo>
                    <a:cubicBezTo>
                      <a:pt x="114586" y="4572"/>
                      <a:pt x="114967" y="4382"/>
                      <a:pt x="115157" y="4096"/>
                    </a:cubicBezTo>
                    <a:cubicBezTo>
                      <a:pt x="115443" y="3715"/>
                      <a:pt x="115824" y="3429"/>
                      <a:pt x="116205" y="3048"/>
                    </a:cubicBezTo>
                    <a:cubicBezTo>
                      <a:pt x="116967" y="2381"/>
                      <a:pt x="117729" y="1905"/>
                      <a:pt x="118586" y="1429"/>
                    </a:cubicBezTo>
                    <a:cubicBezTo>
                      <a:pt x="118967" y="1238"/>
                      <a:pt x="119348" y="1048"/>
                      <a:pt x="119729" y="857"/>
                    </a:cubicBezTo>
                    <a:cubicBezTo>
                      <a:pt x="121063" y="381"/>
                      <a:pt x="122492" y="0"/>
                      <a:pt x="1239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D22B86B2-A313-D3E5-E74C-2AE9BB0FA3BB}"/>
              </a:ext>
            </a:extLst>
          </p:cNvPr>
          <p:cNvGrpSpPr/>
          <p:nvPr/>
        </p:nvGrpSpPr>
        <p:grpSpPr>
          <a:xfrm>
            <a:off x="419152" y="1149477"/>
            <a:ext cx="8249856" cy="908320"/>
            <a:chOff x="419152" y="1149477"/>
            <a:chExt cx="8249856" cy="908320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8F371DE-C727-4C48-E9BF-5A54BBF5F8B5}"/>
                </a:ext>
              </a:extLst>
            </p:cNvPr>
            <p:cNvGrpSpPr/>
            <p:nvPr/>
          </p:nvGrpSpPr>
          <p:grpSpPr>
            <a:xfrm>
              <a:off x="960409" y="1219291"/>
              <a:ext cx="7708599" cy="767724"/>
              <a:chOff x="960409" y="1219291"/>
              <a:chExt cx="7708599" cy="767724"/>
            </a:xfrm>
          </p:grpSpPr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B2F3CFD6-4838-EEED-0E62-EA7E77718F6B}"/>
                  </a:ext>
                </a:extLst>
              </p:cNvPr>
              <p:cNvSpPr/>
              <p:nvPr/>
            </p:nvSpPr>
            <p:spPr>
              <a:xfrm flipH="1">
                <a:off x="960409" y="1219291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4271193 w 4271193"/>
                  <a:gd name="connsiteY3" fmla="*/ 0 h 767724"/>
                  <a:gd name="connsiteX4" fmla="*/ 3115276 w 4271193"/>
                  <a:gd name="connsiteY4" fmla="*/ 0 h 767724"/>
                  <a:gd name="connsiteX5" fmla="*/ 3115276 w 4271193"/>
                  <a:gd name="connsiteY5" fmla="*/ 2742 h 767724"/>
                  <a:gd name="connsiteX6" fmla="*/ 3088075 w 4271193"/>
                  <a:gd name="connsiteY6" fmla="*/ 0 h 767724"/>
                  <a:gd name="connsiteX7" fmla="*/ 383862 w 4271193"/>
                  <a:gd name="connsiteY7" fmla="*/ 0 h 767724"/>
                  <a:gd name="connsiteX8" fmla="*/ 30166 w 4271193"/>
                  <a:gd name="connsiteY8" fmla="*/ 234446 h 767724"/>
                  <a:gd name="connsiteX9" fmla="*/ 0 w 4271193"/>
                  <a:gd name="connsiteY9" fmla="*/ 383862 h 767724"/>
                  <a:gd name="connsiteX10" fmla="*/ 30166 w 4271193"/>
                  <a:gd name="connsiteY10" fmla="*/ 533277 h 767724"/>
                  <a:gd name="connsiteX11" fmla="*/ 383862 w 4271193"/>
                  <a:gd name="connsiteY11" fmla="*/ 767723 h 767724"/>
                  <a:gd name="connsiteX12" fmla="*/ 3088074 w 4271193"/>
                  <a:gd name="connsiteY12" fmla="*/ 767724 h 767724"/>
                  <a:gd name="connsiteX13" fmla="*/ 3115276 w 4271193"/>
                  <a:gd name="connsiteY13" fmla="*/ 764982 h 767724"/>
                  <a:gd name="connsiteX14" fmla="*/ 3115276 w 4271193"/>
                  <a:gd name="connsiteY14" fmla="*/ 767723 h 767724"/>
                  <a:gd name="connsiteX15" fmla="*/ 4271193 w 4271193"/>
                  <a:gd name="connsiteY15" fmla="*/ 767723 h 767724"/>
                  <a:gd name="connsiteX16" fmla="*/ 4220229 w 4271193"/>
                  <a:gd name="connsiteY16" fmla="*/ 751585 h 767724"/>
                  <a:gd name="connsiteX17" fmla="*/ 3981288 w 4271193"/>
                  <a:gd name="connsiteY17" fmla="*/ 383862 h 767724"/>
                  <a:gd name="connsiteX18" fmla="*/ 4220229 w 4271193"/>
                  <a:gd name="connsiteY18" fmla="*/ 16139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4271193" y="0"/>
                    </a:moveTo>
                    <a:lnTo>
                      <a:pt x="3115276" y="0"/>
                    </a:lnTo>
                    <a:lnTo>
                      <a:pt x="3115276" y="2742"/>
                    </a:lnTo>
                    <a:lnTo>
                      <a:pt x="3088075" y="0"/>
                    </a:lnTo>
                    <a:lnTo>
                      <a:pt x="383862" y="0"/>
                    </a:lnTo>
                    <a:cubicBezTo>
                      <a:pt x="224861" y="0"/>
                      <a:pt x="88439" y="96672"/>
                      <a:pt x="30166" y="234446"/>
                    </a:cubicBezTo>
                    <a:lnTo>
                      <a:pt x="0" y="383862"/>
                    </a:lnTo>
                    <a:lnTo>
                      <a:pt x="30166" y="533277"/>
                    </a:lnTo>
                    <a:cubicBezTo>
                      <a:pt x="88439" y="671051"/>
                      <a:pt x="224861" y="767723"/>
                      <a:pt x="383862" y="767723"/>
                    </a:cubicBezTo>
                    <a:lnTo>
                      <a:pt x="3088074" y="767724"/>
                    </a:lnTo>
                    <a:lnTo>
                      <a:pt x="3115276" y="764982"/>
                    </a:lnTo>
                    <a:lnTo>
                      <a:pt x="3115276" y="767723"/>
                    </a:lnTo>
                    <a:lnTo>
                      <a:pt x="4271193" y="767723"/>
                    </a:lnTo>
                    <a:lnTo>
                      <a:pt x="4220229" y="751585"/>
                    </a:lnTo>
                    <a:cubicBezTo>
                      <a:pt x="4079813" y="691000"/>
                      <a:pt x="3981288" y="549168"/>
                      <a:pt x="3981288" y="383862"/>
                    </a:cubicBezTo>
                    <a:cubicBezTo>
                      <a:pt x="3981288" y="218556"/>
                      <a:pt x="4079813" y="76723"/>
                      <a:pt x="4220229" y="16139"/>
                    </a:cubicBezTo>
                    <a:close/>
                  </a:path>
                </a:pathLst>
              </a:custGeom>
              <a:solidFill>
                <a:srgbClr val="2D9EE3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E3DBDB3C-C16A-F388-0187-C61D5CA43533}"/>
                  </a:ext>
                </a:extLst>
              </p:cNvPr>
              <p:cNvSpPr/>
              <p:nvPr/>
            </p:nvSpPr>
            <p:spPr>
              <a:xfrm flipH="1">
                <a:off x="4397815" y="1219291"/>
                <a:ext cx="4271193" cy="767724"/>
              </a:xfrm>
              <a:prstGeom prst="roundRect">
                <a:avLst>
                  <a:gd name="adj" fmla="val 50000"/>
                </a:avLst>
              </a:prstGeom>
              <a:solidFill>
                <a:srgbClr val="2D9EE3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3B440D3-8448-0512-949B-F9DBEDD57A81}"/>
                </a:ext>
              </a:extLst>
            </p:cNvPr>
            <p:cNvSpPr txBox="1"/>
            <p:nvPr/>
          </p:nvSpPr>
          <p:spPr>
            <a:xfrm>
              <a:off x="2835948" y="1465138"/>
              <a:ext cx="34721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미래지향적 수학 학습 내용 재구조화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1AD31881-3C14-8C01-F879-74EB71360E58}"/>
                </a:ext>
              </a:extLst>
            </p:cNvPr>
            <p:cNvGrpSpPr/>
            <p:nvPr/>
          </p:nvGrpSpPr>
          <p:grpSpPr>
            <a:xfrm>
              <a:off x="419152" y="1149477"/>
              <a:ext cx="899326" cy="908320"/>
              <a:chOff x="3844124" y="2258391"/>
              <a:chExt cx="899326" cy="908320"/>
            </a:xfrm>
          </p:grpSpPr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A06817A4-8C08-11C3-B055-037287E18A0E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899326" cy="908320"/>
                <a:chOff x="3850474" y="2256696"/>
                <a:chExt cx="899326" cy="908320"/>
              </a:xfrm>
            </p:grpSpPr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5371329B-344F-39ED-B064-4F2B7A159E99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5099330E-F418-33C4-ACA6-2972B1DAB9E4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D9E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59" name="그래픽 376">
                <a:extLst>
                  <a:ext uri="{FF2B5EF4-FFF2-40B4-BE49-F238E27FC236}">
                    <a16:creationId xmlns:a16="http://schemas.microsoft.com/office/drawing/2014/main" id="{5793AF45-BDA7-7742-82EA-2C09AFC59A2B}"/>
                  </a:ext>
                </a:extLst>
              </p:cNvPr>
              <p:cNvGrpSpPr/>
              <p:nvPr/>
            </p:nvGrpSpPr>
            <p:grpSpPr>
              <a:xfrm>
                <a:off x="4082250" y="2477413"/>
                <a:ext cx="423076" cy="470278"/>
                <a:chOff x="2009254" y="3277434"/>
                <a:chExt cx="334361" cy="371665"/>
              </a:xfrm>
            </p:grpSpPr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8E1BC49F-C809-0FB4-82BB-EC744205B9C7}"/>
                    </a:ext>
                  </a:extLst>
                </p:cNvPr>
                <p:cNvSpPr/>
                <p:nvPr/>
              </p:nvSpPr>
              <p:spPr>
                <a:xfrm>
                  <a:off x="2148459" y="3434596"/>
                  <a:ext cx="57150" cy="57150"/>
                </a:xfrm>
                <a:custGeom>
                  <a:avLst/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B65C5220-9697-CE61-F031-04B1F9A18686}"/>
                    </a:ext>
                  </a:extLst>
                </p:cNvPr>
                <p:cNvSpPr/>
                <p:nvPr/>
              </p:nvSpPr>
              <p:spPr>
                <a:xfrm>
                  <a:off x="2009254" y="3277434"/>
                  <a:ext cx="334361" cy="371665"/>
                </a:xfrm>
                <a:custGeom>
                  <a:avLst/>
                  <a:gdLst>
                    <a:gd name="connsiteX0" fmla="*/ 297129 w 334361"/>
                    <a:gd name="connsiteY0" fmla="*/ 184880 h 371665"/>
                    <a:gd name="connsiteX1" fmla="*/ 306273 w 334361"/>
                    <a:gd name="connsiteY1" fmla="*/ 174212 h 371665"/>
                    <a:gd name="connsiteX2" fmla="*/ 327419 w 334361"/>
                    <a:gd name="connsiteY2" fmla="*/ 92202 h 371665"/>
                    <a:gd name="connsiteX3" fmla="*/ 274365 w 334361"/>
                    <a:gd name="connsiteY3" fmla="*/ 67437 h 371665"/>
                    <a:gd name="connsiteX4" fmla="*/ 259696 w 334361"/>
                    <a:gd name="connsiteY4" fmla="*/ 81344 h 371665"/>
                    <a:gd name="connsiteX5" fmla="*/ 273603 w 334361"/>
                    <a:gd name="connsiteY5" fmla="*/ 96012 h 371665"/>
                    <a:gd name="connsiteX6" fmla="*/ 302654 w 334361"/>
                    <a:gd name="connsiteY6" fmla="*/ 106490 h 371665"/>
                    <a:gd name="connsiteX7" fmla="*/ 283985 w 334361"/>
                    <a:gd name="connsiteY7" fmla="*/ 156305 h 371665"/>
                    <a:gd name="connsiteX8" fmla="*/ 276651 w 334361"/>
                    <a:gd name="connsiteY8" fmla="*/ 164783 h 371665"/>
                    <a:gd name="connsiteX9" fmla="*/ 246361 w 334361"/>
                    <a:gd name="connsiteY9" fmla="*/ 140399 h 371665"/>
                    <a:gd name="connsiteX10" fmla="*/ 167780 w 334361"/>
                    <a:gd name="connsiteY10" fmla="*/ 0 h 371665"/>
                    <a:gd name="connsiteX11" fmla="*/ 102724 w 334361"/>
                    <a:gd name="connsiteY11" fmla="*/ 72866 h 371665"/>
                    <a:gd name="connsiteX12" fmla="*/ 88532 w 334361"/>
                    <a:gd name="connsiteY12" fmla="*/ 70199 h 371665"/>
                    <a:gd name="connsiteX13" fmla="*/ 6903 w 334361"/>
                    <a:gd name="connsiteY13" fmla="*/ 92869 h 371665"/>
                    <a:gd name="connsiteX14" fmla="*/ 13951 w 334361"/>
                    <a:gd name="connsiteY14" fmla="*/ 154686 h 371665"/>
                    <a:gd name="connsiteX15" fmla="*/ 33477 w 334361"/>
                    <a:gd name="connsiteY15" fmla="*/ 159830 h 371665"/>
                    <a:gd name="connsiteX16" fmla="*/ 38621 w 334361"/>
                    <a:gd name="connsiteY16" fmla="*/ 140303 h 371665"/>
                    <a:gd name="connsiteX17" fmla="*/ 31668 w 334361"/>
                    <a:gd name="connsiteY17" fmla="*/ 107252 h 371665"/>
                    <a:gd name="connsiteX18" fmla="*/ 84150 w 334361"/>
                    <a:gd name="connsiteY18" fmla="*/ 98489 h 371665"/>
                    <a:gd name="connsiteX19" fmla="*/ 95485 w 334361"/>
                    <a:gd name="connsiteY19" fmla="*/ 100584 h 371665"/>
                    <a:gd name="connsiteX20" fmla="*/ 89389 w 334361"/>
                    <a:gd name="connsiteY20" fmla="*/ 138684 h 371665"/>
                    <a:gd name="connsiteX21" fmla="*/ 5664 w 334361"/>
                    <a:gd name="connsiteY21" fmla="*/ 278035 h 371665"/>
                    <a:gd name="connsiteX22" fmla="*/ 61481 w 334361"/>
                    <a:gd name="connsiteY22" fmla="*/ 302705 h 371665"/>
                    <a:gd name="connsiteX23" fmla="*/ 102343 w 334361"/>
                    <a:gd name="connsiteY23" fmla="*/ 297561 h 371665"/>
                    <a:gd name="connsiteX24" fmla="*/ 167780 w 334361"/>
                    <a:gd name="connsiteY24" fmla="*/ 371666 h 371665"/>
                    <a:gd name="connsiteX25" fmla="*/ 219024 w 334361"/>
                    <a:gd name="connsiteY25" fmla="*/ 332423 h 371665"/>
                    <a:gd name="connsiteX26" fmla="*/ 213309 w 334361"/>
                    <a:gd name="connsiteY26" fmla="*/ 312992 h 371665"/>
                    <a:gd name="connsiteX27" fmla="*/ 193878 w 334361"/>
                    <a:gd name="connsiteY27" fmla="*/ 318707 h 371665"/>
                    <a:gd name="connsiteX28" fmla="*/ 167780 w 334361"/>
                    <a:gd name="connsiteY28" fmla="*/ 342995 h 371665"/>
                    <a:gd name="connsiteX29" fmla="*/ 129966 w 334361"/>
                    <a:gd name="connsiteY29" fmla="*/ 289941 h 371665"/>
                    <a:gd name="connsiteX30" fmla="*/ 166351 w 334361"/>
                    <a:gd name="connsiteY30" fmla="*/ 275844 h 371665"/>
                    <a:gd name="connsiteX31" fmla="*/ 272745 w 334361"/>
                    <a:gd name="connsiteY31" fmla="*/ 303276 h 371665"/>
                    <a:gd name="connsiteX32" fmla="*/ 328657 w 334361"/>
                    <a:gd name="connsiteY32" fmla="*/ 278701 h 371665"/>
                    <a:gd name="connsiteX33" fmla="*/ 297129 w 334361"/>
                    <a:gd name="connsiteY33" fmla="*/ 184976 h 371665"/>
                    <a:gd name="connsiteX34" fmla="*/ 30429 w 334361"/>
                    <a:gd name="connsiteY34" fmla="*/ 263652 h 371665"/>
                    <a:gd name="connsiteX35" fmla="*/ 86913 w 334361"/>
                    <a:gd name="connsiteY35" fmla="*/ 176498 h 371665"/>
                    <a:gd name="connsiteX36" fmla="*/ 86817 w 334361"/>
                    <a:gd name="connsiteY36" fmla="*/ 185833 h 371665"/>
                    <a:gd name="connsiteX37" fmla="*/ 95295 w 334361"/>
                    <a:gd name="connsiteY37" fmla="*/ 270034 h 371665"/>
                    <a:gd name="connsiteX38" fmla="*/ 30525 w 334361"/>
                    <a:gd name="connsiteY38" fmla="*/ 263747 h 371665"/>
                    <a:gd name="connsiteX39" fmla="*/ 167780 w 334361"/>
                    <a:gd name="connsiteY39" fmla="*/ 28575 h 371665"/>
                    <a:gd name="connsiteX40" fmla="*/ 214738 w 334361"/>
                    <a:gd name="connsiteY40" fmla="*/ 119444 h 371665"/>
                    <a:gd name="connsiteX41" fmla="*/ 208261 w 334361"/>
                    <a:gd name="connsiteY41" fmla="*/ 115633 h 371665"/>
                    <a:gd name="connsiteX42" fmla="*/ 130347 w 334361"/>
                    <a:gd name="connsiteY42" fmla="*/ 80391 h 371665"/>
                    <a:gd name="connsiteX43" fmla="*/ 167780 w 334361"/>
                    <a:gd name="connsiteY43" fmla="*/ 28575 h 371665"/>
                    <a:gd name="connsiteX44" fmla="*/ 122822 w 334361"/>
                    <a:gd name="connsiteY44" fmla="*/ 262319 h 371665"/>
                    <a:gd name="connsiteX45" fmla="*/ 115392 w 334361"/>
                    <a:gd name="connsiteY45" fmla="*/ 185738 h 371665"/>
                    <a:gd name="connsiteX46" fmla="*/ 123012 w 334361"/>
                    <a:gd name="connsiteY46" fmla="*/ 108014 h 371665"/>
                    <a:gd name="connsiteX47" fmla="*/ 193974 w 334361"/>
                    <a:gd name="connsiteY47" fmla="*/ 140399 h 371665"/>
                    <a:gd name="connsiteX48" fmla="*/ 256458 w 334361"/>
                    <a:gd name="connsiteY48" fmla="*/ 184976 h 371665"/>
                    <a:gd name="connsiteX49" fmla="*/ 192735 w 334361"/>
                    <a:gd name="connsiteY49" fmla="*/ 230410 h 371665"/>
                    <a:gd name="connsiteX50" fmla="*/ 122727 w 334361"/>
                    <a:gd name="connsiteY50" fmla="*/ 262319 h 371665"/>
                    <a:gd name="connsiteX51" fmla="*/ 303892 w 334361"/>
                    <a:gd name="connsiteY51" fmla="*/ 264319 h 371665"/>
                    <a:gd name="connsiteX52" fmla="*/ 200070 w 334361"/>
                    <a:gd name="connsiteY52" fmla="*/ 258985 h 371665"/>
                    <a:gd name="connsiteX53" fmla="*/ 207118 w 334361"/>
                    <a:gd name="connsiteY53" fmla="*/ 255175 h 371665"/>
                    <a:gd name="connsiteX54" fmla="*/ 276936 w 334361"/>
                    <a:gd name="connsiteY54" fmla="*/ 204978 h 371665"/>
                    <a:gd name="connsiteX55" fmla="*/ 303987 w 334361"/>
                    <a:gd name="connsiteY55" fmla="*/ 264319 h 371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34361" h="371665">
                      <a:moveTo>
                        <a:pt x="297129" y="184880"/>
                      </a:moveTo>
                      <a:cubicBezTo>
                        <a:pt x="300368" y="181356"/>
                        <a:pt x="303416" y="177737"/>
                        <a:pt x="306273" y="174212"/>
                      </a:cubicBezTo>
                      <a:cubicBezTo>
                        <a:pt x="331991" y="142208"/>
                        <a:pt x="339516" y="113062"/>
                        <a:pt x="327419" y="92202"/>
                      </a:cubicBezTo>
                      <a:cubicBezTo>
                        <a:pt x="321132" y="81344"/>
                        <a:pt x="306845" y="68199"/>
                        <a:pt x="274365" y="67437"/>
                      </a:cubicBezTo>
                      <a:cubicBezTo>
                        <a:pt x="266268" y="67151"/>
                        <a:pt x="259887" y="73533"/>
                        <a:pt x="259696" y="81344"/>
                      </a:cubicBezTo>
                      <a:cubicBezTo>
                        <a:pt x="259506" y="89249"/>
                        <a:pt x="265697" y="95822"/>
                        <a:pt x="273603" y="96012"/>
                      </a:cubicBezTo>
                      <a:cubicBezTo>
                        <a:pt x="288652" y="96393"/>
                        <a:pt x="298939" y="100108"/>
                        <a:pt x="302654" y="106490"/>
                      </a:cubicBezTo>
                      <a:cubicBezTo>
                        <a:pt x="308178" y="116015"/>
                        <a:pt x="301035" y="135160"/>
                        <a:pt x="283985" y="156305"/>
                      </a:cubicBezTo>
                      <a:cubicBezTo>
                        <a:pt x="281699" y="159163"/>
                        <a:pt x="279222" y="162020"/>
                        <a:pt x="276651" y="164783"/>
                      </a:cubicBezTo>
                      <a:cubicBezTo>
                        <a:pt x="267221" y="156401"/>
                        <a:pt x="257029" y="148209"/>
                        <a:pt x="246361" y="140399"/>
                      </a:cubicBezTo>
                      <a:cubicBezTo>
                        <a:pt x="239027" y="69437"/>
                        <a:pt x="212357" y="0"/>
                        <a:pt x="167780" y="0"/>
                      </a:cubicBezTo>
                      <a:cubicBezTo>
                        <a:pt x="138157" y="0"/>
                        <a:pt x="116250" y="30290"/>
                        <a:pt x="102724" y="72866"/>
                      </a:cubicBezTo>
                      <a:cubicBezTo>
                        <a:pt x="97866" y="71819"/>
                        <a:pt x="93104" y="70866"/>
                        <a:pt x="88532" y="70199"/>
                      </a:cubicBezTo>
                      <a:cubicBezTo>
                        <a:pt x="47955" y="64008"/>
                        <a:pt x="18999" y="72009"/>
                        <a:pt x="6903" y="92869"/>
                      </a:cubicBezTo>
                      <a:cubicBezTo>
                        <a:pt x="330" y="104299"/>
                        <a:pt x="-3861" y="124301"/>
                        <a:pt x="13951" y="154686"/>
                      </a:cubicBezTo>
                      <a:cubicBezTo>
                        <a:pt x="17952" y="161449"/>
                        <a:pt x="26715" y="163830"/>
                        <a:pt x="33477" y="159830"/>
                      </a:cubicBezTo>
                      <a:cubicBezTo>
                        <a:pt x="40240" y="155829"/>
                        <a:pt x="42621" y="147066"/>
                        <a:pt x="38621" y="140303"/>
                      </a:cubicBezTo>
                      <a:cubicBezTo>
                        <a:pt x="30334" y="126111"/>
                        <a:pt x="27762" y="114014"/>
                        <a:pt x="31668" y="107252"/>
                      </a:cubicBezTo>
                      <a:cubicBezTo>
                        <a:pt x="37192" y="97727"/>
                        <a:pt x="57290" y="94393"/>
                        <a:pt x="84150" y="98489"/>
                      </a:cubicBezTo>
                      <a:cubicBezTo>
                        <a:pt x="87865" y="99060"/>
                        <a:pt x="91580" y="99822"/>
                        <a:pt x="95485" y="100584"/>
                      </a:cubicBezTo>
                      <a:cubicBezTo>
                        <a:pt x="92913" y="112776"/>
                        <a:pt x="90818" y="125635"/>
                        <a:pt x="89389" y="138684"/>
                      </a:cubicBezTo>
                      <a:cubicBezTo>
                        <a:pt x="31001" y="180594"/>
                        <a:pt x="-16815" y="239078"/>
                        <a:pt x="5664" y="278035"/>
                      </a:cubicBezTo>
                      <a:cubicBezTo>
                        <a:pt x="15666" y="295370"/>
                        <a:pt x="35859" y="302705"/>
                        <a:pt x="61481" y="302705"/>
                      </a:cubicBezTo>
                      <a:cubicBezTo>
                        <a:pt x="73959" y="302705"/>
                        <a:pt x="87865" y="300800"/>
                        <a:pt x="102343" y="297561"/>
                      </a:cubicBezTo>
                      <a:cubicBezTo>
                        <a:pt x="115869" y="340709"/>
                        <a:pt x="137871" y="371666"/>
                        <a:pt x="167780" y="371666"/>
                      </a:cubicBezTo>
                      <a:cubicBezTo>
                        <a:pt x="181401" y="371666"/>
                        <a:pt x="201308" y="364903"/>
                        <a:pt x="219024" y="332423"/>
                      </a:cubicBezTo>
                      <a:cubicBezTo>
                        <a:pt x="222834" y="325469"/>
                        <a:pt x="220263" y="316801"/>
                        <a:pt x="213309" y="312992"/>
                      </a:cubicBezTo>
                      <a:cubicBezTo>
                        <a:pt x="206356" y="309182"/>
                        <a:pt x="197688" y="311753"/>
                        <a:pt x="193878" y="318707"/>
                      </a:cubicBezTo>
                      <a:cubicBezTo>
                        <a:pt x="185401" y="334137"/>
                        <a:pt x="175876" y="342995"/>
                        <a:pt x="167780" y="342995"/>
                      </a:cubicBezTo>
                      <a:cubicBezTo>
                        <a:pt x="155778" y="342995"/>
                        <a:pt x="140824" y="323755"/>
                        <a:pt x="129966" y="289941"/>
                      </a:cubicBezTo>
                      <a:cubicBezTo>
                        <a:pt x="141967" y="286036"/>
                        <a:pt x="154159" y="281273"/>
                        <a:pt x="166351" y="275844"/>
                      </a:cubicBezTo>
                      <a:cubicBezTo>
                        <a:pt x="202546" y="292227"/>
                        <a:pt x="241408" y="303276"/>
                        <a:pt x="272745" y="303276"/>
                      </a:cubicBezTo>
                      <a:cubicBezTo>
                        <a:pt x="298177" y="303276"/>
                        <a:pt x="318656" y="296037"/>
                        <a:pt x="328657" y="278701"/>
                      </a:cubicBezTo>
                      <a:cubicBezTo>
                        <a:pt x="343611" y="252794"/>
                        <a:pt x="327800" y="218218"/>
                        <a:pt x="297129" y="184976"/>
                      </a:cubicBezTo>
                      <a:close/>
                      <a:moveTo>
                        <a:pt x="30429" y="263652"/>
                      </a:moveTo>
                      <a:cubicBezTo>
                        <a:pt x="22047" y="249079"/>
                        <a:pt x="41574" y="213646"/>
                        <a:pt x="86913" y="176498"/>
                      </a:cubicBezTo>
                      <a:cubicBezTo>
                        <a:pt x="86913" y="179642"/>
                        <a:pt x="86817" y="182690"/>
                        <a:pt x="86817" y="185833"/>
                      </a:cubicBezTo>
                      <a:cubicBezTo>
                        <a:pt x="86817" y="214408"/>
                        <a:pt x="89675" y="243554"/>
                        <a:pt x="95295" y="270034"/>
                      </a:cubicBezTo>
                      <a:cubicBezTo>
                        <a:pt x="60624" y="277463"/>
                        <a:pt x="36525" y="274130"/>
                        <a:pt x="30525" y="263747"/>
                      </a:cubicBezTo>
                      <a:close/>
                      <a:moveTo>
                        <a:pt x="167780" y="28575"/>
                      </a:moveTo>
                      <a:cubicBezTo>
                        <a:pt x="184449" y="28575"/>
                        <a:pt x="205118" y="62675"/>
                        <a:pt x="214738" y="119444"/>
                      </a:cubicBezTo>
                      <a:cubicBezTo>
                        <a:pt x="212547" y="118110"/>
                        <a:pt x="210452" y="116872"/>
                        <a:pt x="208261" y="115633"/>
                      </a:cubicBezTo>
                      <a:cubicBezTo>
                        <a:pt x="182163" y="100584"/>
                        <a:pt x="155588" y="88583"/>
                        <a:pt x="130347" y="80391"/>
                      </a:cubicBezTo>
                      <a:cubicBezTo>
                        <a:pt x="141205" y="47339"/>
                        <a:pt x="155969" y="28575"/>
                        <a:pt x="167780" y="28575"/>
                      </a:cubicBezTo>
                      <a:close/>
                      <a:moveTo>
                        <a:pt x="122822" y="262319"/>
                      </a:moveTo>
                      <a:cubicBezTo>
                        <a:pt x="118250" y="240411"/>
                        <a:pt x="115392" y="214694"/>
                        <a:pt x="115392" y="185738"/>
                      </a:cubicBezTo>
                      <a:cubicBezTo>
                        <a:pt x="115392" y="156781"/>
                        <a:pt x="118345" y="130207"/>
                        <a:pt x="123012" y="108014"/>
                      </a:cubicBezTo>
                      <a:cubicBezTo>
                        <a:pt x="145777" y="115538"/>
                        <a:pt x="170066" y="126587"/>
                        <a:pt x="193974" y="140399"/>
                      </a:cubicBezTo>
                      <a:cubicBezTo>
                        <a:pt x="219024" y="154877"/>
                        <a:pt x="239789" y="170117"/>
                        <a:pt x="256458" y="184976"/>
                      </a:cubicBezTo>
                      <a:cubicBezTo>
                        <a:pt x="238455" y="200978"/>
                        <a:pt x="216738" y="216599"/>
                        <a:pt x="192735" y="230410"/>
                      </a:cubicBezTo>
                      <a:cubicBezTo>
                        <a:pt x="167685" y="244888"/>
                        <a:pt x="143967" y="255270"/>
                        <a:pt x="122727" y="262319"/>
                      </a:cubicBezTo>
                      <a:close/>
                      <a:moveTo>
                        <a:pt x="303892" y="264319"/>
                      </a:moveTo>
                      <a:cubicBezTo>
                        <a:pt x="295510" y="278892"/>
                        <a:pt x="254934" y="279654"/>
                        <a:pt x="200070" y="258985"/>
                      </a:cubicBezTo>
                      <a:cubicBezTo>
                        <a:pt x="202356" y="257651"/>
                        <a:pt x="204737" y="256508"/>
                        <a:pt x="207118" y="255175"/>
                      </a:cubicBezTo>
                      <a:cubicBezTo>
                        <a:pt x="233407" y="240030"/>
                        <a:pt x="257124" y="222790"/>
                        <a:pt x="276936" y="204978"/>
                      </a:cubicBezTo>
                      <a:cubicBezTo>
                        <a:pt x="300749" y="231267"/>
                        <a:pt x="309988" y="253937"/>
                        <a:pt x="303987" y="264319"/>
                      </a:cubicBezTo>
                      <a:close/>
                    </a:path>
                  </a:pathLst>
                </a:custGeom>
                <a:solidFill>
                  <a:srgbClr val="2D9EE3">
                    <a:alpha val="4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1073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497FECB6-589E-B9DF-EFC0-4E184410717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609F641-7669-EA62-4442-059385CDCBD0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14F021-FA2B-E705-BA8F-6EBE76226774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7BF8101-1B49-347B-A959-E6601BE6BBD1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880FC4-C61A-37BF-D97F-E235D7CFD9D6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3B502AA-7984-34D5-CE14-56644A0EFE80}"/>
              </a:ext>
            </a:extLst>
          </p:cNvPr>
          <p:cNvGrpSpPr/>
          <p:nvPr/>
        </p:nvGrpSpPr>
        <p:grpSpPr>
          <a:xfrm>
            <a:off x="487425" y="1196975"/>
            <a:ext cx="8169149" cy="4972819"/>
            <a:chOff x="487425" y="1196975"/>
            <a:chExt cx="8169149" cy="4972819"/>
          </a:xfrm>
        </p:grpSpPr>
        <p:pic>
          <p:nvPicPr>
            <p:cNvPr id="16" name="라인">
              <a:extLst>
                <a:ext uri="{FF2B5EF4-FFF2-40B4-BE49-F238E27FC236}">
                  <a16:creationId xmlns:a16="http://schemas.microsoft.com/office/drawing/2014/main" id="{E53199A7-BBBD-A796-AC4E-1CAAD9D61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2085591" y="2859338"/>
              <a:ext cx="4972819" cy="1648094"/>
            </a:xfrm>
            <a:prstGeom prst="rect">
              <a:avLst/>
            </a:prstGeom>
          </p:spPr>
        </p:pic>
        <p:grpSp>
          <p:nvGrpSpPr>
            <p:cNvPr id="17" name="1">
              <a:extLst>
                <a:ext uri="{FF2B5EF4-FFF2-40B4-BE49-F238E27FC236}">
                  <a16:creationId xmlns:a16="http://schemas.microsoft.com/office/drawing/2014/main" id="{1FA780B0-B3E5-320B-5121-0C25A743B0E8}"/>
                </a:ext>
              </a:extLst>
            </p:cNvPr>
            <p:cNvGrpSpPr/>
            <p:nvPr/>
          </p:nvGrpSpPr>
          <p:grpSpPr>
            <a:xfrm>
              <a:off x="487425" y="1287128"/>
              <a:ext cx="4812450" cy="908320"/>
              <a:chOff x="487425" y="1287128"/>
              <a:chExt cx="4812450" cy="908320"/>
            </a:xfrm>
          </p:grpSpPr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7CA9B1E8-0743-4F43-015D-EF2D4B725967}"/>
                  </a:ext>
                </a:extLst>
              </p:cNvPr>
              <p:cNvSpPr/>
              <p:nvPr/>
            </p:nvSpPr>
            <p:spPr>
              <a:xfrm>
                <a:off x="487425" y="1356942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2AEC49C-9557-A324-4554-855E93854D7D}"/>
                  </a:ext>
                </a:extLst>
              </p:cNvPr>
              <p:cNvSpPr txBox="1"/>
              <p:nvPr/>
            </p:nvSpPr>
            <p:spPr>
              <a:xfrm>
                <a:off x="2532815" y="1494585"/>
                <a:ext cx="16783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함양</a:t>
                </a:r>
              </a:p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방안 모색</a:t>
                </a: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25E0997A-6693-C0AD-AE81-D5226CA0441F}"/>
                  </a:ext>
                </a:extLst>
              </p:cNvPr>
              <p:cNvGrpSpPr/>
              <p:nvPr/>
            </p:nvGrpSpPr>
            <p:grpSpPr>
              <a:xfrm>
                <a:off x="4400549" y="1287128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6ADCCB33-046B-B41D-2DD6-D6972F3C4FD3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15" name="타원 114">
                    <a:extLst>
                      <a:ext uri="{FF2B5EF4-FFF2-40B4-BE49-F238E27FC236}">
                        <a16:creationId xmlns:a16="http://schemas.microsoft.com/office/drawing/2014/main" id="{77F83E8E-EE2C-7E03-A285-EB52C34A8212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6" name="타원 115">
                    <a:extLst>
                      <a:ext uri="{FF2B5EF4-FFF2-40B4-BE49-F238E27FC236}">
                        <a16:creationId xmlns:a16="http://schemas.microsoft.com/office/drawing/2014/main" id="{C8DB0947-44D5-69C0-DA2C-1420D87499EE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12" name="그래픽 2">
                  <a:extLst>
                    <a:ext uri="{FF2B5EF4-FFF2-40B4-BE49-F238E27FC236}">
                      <a16:creationId xmlns:a16="http://schemas.microsoft.com/office/drawing/2014/main" id="{C8E26F8B-E599-1AED-35EA-E800A4092CA6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FE48DC6A-92A4-61DE-A361-2863CE4C48CF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795C64B1-C009-F888-ED10-2B702B1D84BF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874352D-AAEE-4490-9493-40AF82B597D9}"/>
                </a:ext>
              </a:extLst>
            </p:cNvPr>
            <p:cNvGrpSpPr/>
            <p:nvPr/>
          </p:nvGrpSpPr>
          <p:grpSpPr>
            <a:xfrm>
              <a:off x="487425" y="2258391"/>
              <a:ext cx="8169149" cy="3822110"/>
              <a:chOff x="487425" y="2258391"/>
              <a:chExt cx="8169149" cy="3822110"/>
            </a:xfrm>
          </p:grpSpPr>
          <p:grpSp>
            <p:nvGrpSpPr>
              <p:cNvPr id="19" name="3">
                <a:extLst>
                  <a:ext uri="{FF2B5EF4-FFF2-40B4-BE49-F238E27FC236}">
                    <a16:creationId xmlns:a16="http://schemas.microsoft.com/office/drawing/2014/main" id="{046AFA1B-B9EC-FB62-28D5-02987F9C4F95}"/>
                  </a:ext>
                </a:extLst>
              </p:cNvPr>
              <p:cNvGrpSpPr/>
              <p:nvPr/>
            </p:nvGrpSpPr>
            <p:grpSpPr>
              <a:xfrm>
                <a:off x="487425" y="3229654"/>
                <a:ext cx="4812450" cy="908320"/>
                <a:chOff x="487425" y="3229654"/>
                <a:chExt cx="4812450" cy="908320"/>
              </a:xfrm>
            </p:grpSpPr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D39FA16D-80A4-7B0E-6D8B-599B1D53E525}"/>
                    </a:ext>
                  </a:extLst>
                </p:cNvPr>
                <p:cNvSpPr/>
                <p:nvPr/>
              </p:nvSpPr>
              <p:spPr>
                <a:xfrm>
                  <a:off x="487425" y="3299468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7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8"/>
                        <a:pt x="4079813" y="691000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7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5FE3C31-DA19-89B1-EDE9-020ED265054F}"/>
                    </a:ext>
                  </a:extLst>
                </p:cNvPr>
                <p:cNvSpPr txBox="1"/>
                <p:nvPr/>
              </p:nvSpPr>
              <p:spPr>
                <a:xfrm>
                  <a:off x="1758566" y="3437109"/>
                  <a:ext cx="245259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 성장을 지원하는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 평가 모색</a:t>
                  </a:r>
                </a:p>
              </p:txBody>
            </p: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8C30EA9B-A5B8-BCF5-C515-431E94102919}"/>
                    </a:ext>
                  </a:extLst>
                </p:cNvPr>
                <p:cNvGrpSpPr/>
                <p:nvPr/>
              </p:nvGrpSpPr>
              <p:grpSpPr>
                <a:xfrm>
                  <a:off x="4400549" y="3229654"/>
                  <a:ext cx="899326" cy="908320"/>
                  <a:chOff x="4400549" y="3229654"/>
                  <a:chExt cx="899326" cy="908320"/>
                </a:xfrm>
              </p:grpSpPr>
              <p:grpSp>
                <p:nvGrpSpPr>
                  <p:cNvPr id="102" name="그룹 101">
                    <a:extLst>
                      <a:ext uri="{FF2B5EF4-FFF2-40B4-BE49-F238E27FC236}">
                        <a16:creationId xmlns:a16="http://schemas.microsoft.com/office/drawing/2014/main" id="{2BCB2475-0878-3B5C-CB5F-34681B1D8604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3229654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106" name="타원 105">
                      <a:extLst>
                        <a:ext uri="{FF2B5EF4-FFF2-40B4-BE49-F238E27FC236}">
                          <a16:creationId xmlns:a16="http://schemas.microsoft.com/office/drawing/2014/main" id="{8E65482D-AB9E-EDF0-42E8-0DCD80CFB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7" name="타원 106">
                      <a:extLst>
                        <a:ext uri="{FF2B5EF4-FFF2-40B4-BE49-F238E27FC236}">
                          <a16:creationId xmlns:a16="http://schemas.microsoft.com/office/drawing/2014/main" id="{9CAE21FA-4CDD-FBCD-9330-C2462B8687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03" name="그래픽 4">
                    <a:extLst>
                      <a:ext uri="{FF2B5EF4-FFF2-40B4-BE49-F238E27FC236}">
                        <a16:creationId xmlns:a16="http://schemas.microsoft.com/office/drawing/2014/main" id="{F16D5348-8B30-7B67-7CDF-EE305E0D8437}"/>
                      </a:ext>
                    </a:extLst>
                  </p:cNvPr>
                  <p:cNvGrpSpPr/>
                  <p:nvPr/>
                </p:nvGrpSpPr>
                <p:grpSpPr>
                  <a:xfrm>
                    <a:off x="4617250" y="3472571"/>
                    <a:ext cx="484974" cy="422486"/>
                    <a:chOff x="3926498" y="2003591"/>
                    <a:chExt cx="396985" cy="345836"/>
                  </a:xfrm>
                </p:grpSpPr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DB8F8F96-0E67-F3F9-E423-C00CF7DB7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397" y="2033109"/>
                      <a:ext cx="314902" cy="286705"/>
                    </a:xfrm>
                    <a:custGeom>
                      <a:avLst/>
                      <a:gdLst>
                        <a:gd name="connsiteX0" fmla="*/ 256368 w 314902"/>
                        <a:gd name="connsiteY0" fmla="*/ 172690 h 286705"/>
                        <a:gd name="connsiteX1" fmla="*/ 188836 w 314902"/>
                        <a:gd name="connsiteY1" fmla="*/ 225363 h 286705"/>
                        <a:gd name="connsiteX2" fmla="*/ 177120 w 314902"/>
                        <a:gd name="connsiteY2" fmla="*/ 229364 h 286705"/>
                        <a:gd name="connsiteX3" fmla="*/ 128828 w 314902"/>
                        <a:gd name="connsiteY3" fmla="*/ 229364 h 286705"/>
                        <a:gd name="connsiteX4" fmla="*/ 116922 w 314902"/>
                        <a:gd name="connsiteY4" fmla="*/ 217362 h 286705"/>
                        <a:gd name="connsiteX5" fmla="*/ 128828 w 314902"/>
                        <a:gd name="connsiteY5" fmla="*/ 205456 h 286705"/>
                        <a:gd name="connsiteX6" fmla="*/ 169310 w 314902"/>
                        <a:gd name="connsiteY6" fmla="*/ 205456 h 286705"/>
                        <a:gd name="connsiteX7" fmla="*/ 193122 w 314902"/>
                        <a:gd name="connsiteY7" fmla="*/ 181739 h 286705"/>
                        <a:gd name="connsiteX8" fmla="*/ 169310 w 314902"/>
                        <a:gd name="connsiteY8" fmla="*/ 157926 h 286705"/>
                        <a:gd name="connsiteX9" fmla="*/ 76631 w 314902"/>
                        <a:gd name="connsiteY9" fmla="*/ 157926 h 286705"/>
                        <a:gd name="connsiteX10" fmla="*/ 76631 w 314902"/>
                        <a:gd name="connsiteY10" fmla="*/ 157926 h 286705"/>
                        <a:gd name="connsiteX11" fmla="*/ 70345 w 314902"/>
                        <a:gd name="connsiteY11" fmla="*/ 157926 h 286705"/>
                        <a:gd name="connsiteX12" fmla="*/ 35007 w 314902"/>
                        <a:gd name="connsiteY12" fmla="*/ 170023 h 286705"/>
                        <a:gd name="connsiteX13" fmla="*/ 1860 w 314902"/>
                        <a:gd name="connsiteY13" fmla="*/ 195931 h 286705"/>
                        <a:gd name="connsiteX14" fmla="*/ 1003 w 314902"/>
                        <a:gd name="connsiteY14" fmla="*/ 202598 h 286705"/>
                        <a:gd name="connsiteX15" fmla="*/ 65106 w 314902"/>
                        <a:gd name="connsiteY15" fmla="*/ 283942 h 286705"/>
                        <a:gd name="connsiteX16" fmla="*/ 68821 w 314902"/>
                        <a:gd name="connsiteY16" fmla="*/ 285752 h 286705"/>
                        <a:gd name="connsiteX17" fmla="*/ 146545 w 314902"/>
                        <a:gd name="connsiteY17" fmla="*/ 286514 h 286705"/>
                        <a:gd name="connsiteX18" fmla="*/ 168071 w 314902"/>
                        <a:gd name="connsiteY18" fmla="*/ 286704 h 286705"/>
                        <a:gd name="connsiteX19" fmla="*/ 203981 w 314902"/>
                        <a:gd name="connsiteY19" fmla="*/ 274417 h 286705"/>
                        <a:gd name="connsiteX20" fmla="*/ 285705 w 314902"/>
                        <a:gd name="connsiteY20" fmla="*/ 210028 h 286705"/>
                        <a:gd name="connsiteX21" fmla="*/ 289706 w 314902"/>
                        <a:gd name="connsiteY21" fmla="*/ 176500 h 286705"/>
                        <a:gd name="connsiteX22" fmla="*/ 256273 w 314902"/>
                        <a:gd name="connsiteY22" fmla="*/ 172499 h 286705"/>
                        <a:gd name="connsiteX23" fmla="*/ 313804 w 314902"/>
                        <a:gd name="connsiteY23" fmla="*/ 84107 h 286705"/>
                        <a:gd name="connsiteX24" fmla="*/ 249701 w 314902"/>
                        <a:gd name="connsiteY24" fmla="*/ 2764 h 286705"/>
                        <a:gd name="connsiteX25" fmla="*/ 245986 w 314902"/>
                        <a:gd name="connsiteY25" fmla="*/ 954 h 286705"/>
                        <a:gd name="connsiteX26" fmla="*/ 168262 w 314902"/>
                        <a:gd name="connsiteY26" fmla="*/ 192 h 286705"/>
                        <a:gd name="connsiteX27" fmla="*/ 146735 w 314902"/>
                        <a:gd name="connsiteY27" fmla="*/ 2 h 286705"/>
                        <a:gd name="connsiteX28" fmla="*/ 110826 w 314902"/>
                        <a:gd name="connsiteY28" fmla="*/ 12289 h 286705"/>
                        <a:gd name="connsiteX29" fmla="*/ 29102 w 314902"/>
                        <a:gd name="connsiteY29" fmla="*/ 76678 h 286705"/>
                        <a:gd name="connsiteX30" fmla="*/ 25101 w 314902"/>
                        <a:gd name="connsiteY30" fmla="*/ 110206 h 286705"/>
                        <a:gd name="connsiteX31" fmla="*/ 58534 w 314902"/>
                        <a:gd name="connsiteY31" fmla="*/ 114206 h 286705"/>
                        <a:gd name="connsiteX32" fmla="*/ 126066 w 314902"/>
                        <a:gd name="connsiteY32" fmla="*/ 61533 h 286705"/>
                        <a:gd name="connsiteX33" fmla="*/ 137782 w 314902"/>
                        <a:gd name="connsiteY33" fmla="*/ 57533 h 286705"/>
                        <a:gd name="connsiteX34" fmla="*/ 186074 w 314902"/>
                        <a:gd name="connsiteY34" fmla="*/ 57533 h 286705"/>
                        <a:gd name="connsiteX35" fmla="*/ 197980 w 314902"/>
                        <a:gd name="connsiteY35" fmla="*/ 69534 h 286705"/>
                        <a:gd name="connsiteX36" fmla="*/ 186074 w 314902"/>
                        <a:gd name="connsiteY36" fmla="*/ 81440 h 286705"/>
                        <a:gd name="connsiteX37" fmla="*/ 145592 w 314902"/>
                        <a:gd name="connsiteY37" fmla="*/ 81440 h 286705"/>
                        <a:gd name="connsiteX38" fmla="*/ 121780 w 314902"/>
                        <a:gd name="connsiteY38" fmla="*/ 105158 h 286705"/>
                        <a:gd name="connsiteX39" fmla="*/ 145592 w 314902"/>
                        <a:gd name="connsiteY39" fmla="*/ 128970 h 286705"/>
                        <a:gd name="connsiteX40" fmla="*/ 212077 w 314902"/>
                        <a:gd name="connsiteY40" fmla="*/ 128970 h 286705"/>
                        <a:gd name="connsiteX41" fmla="*/ 244557 w 314902"/>
                        <a:gd name="connsiteY41" fmla="*/ 128970 h 286705"/>
                        <a:gd name="connsiteX42" fmla="*/ 279895 w 314902"/>
                        <a:gd name="connsiteY42" fmla="*/ 116873 h 286705"/>
                        <a:gd name="connsiteX43" fmla="*/ 313042 w 314902"/>
                        <a:gd name="connsiteY43" fmla="*/ 90965 h 286705"/>
                        <a:gd name="connsiteX44" fmla="*/ 313899 w 314902"/>
                        <a:gd name="connsiteY44" fmla="*/ 84298 h 28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314902" h="286705">
                          <a:moveTo>
                            <a:pt x="256368" y="172690"/>
                          </a:moveTo>
                          <a:lnTo>
                            <a:pt x="188836" y="225363"/>
                          </a:lnTo>
                          <a:cubicBezTo>
                            <a:pt x="185502" y="227935"/>
                            <a:pt x="181311" y="229364"/>
                            <a:pt x="177120" y="229364"/>
                          </a:cubicBezTo>
                          <a:lnTo>
                            <a:pt x="128828" y="229364"/>
                          </a:lnTo>
                          <a:cubicBezTo>
                            <a:pt x="122256" y="229364"/>
                            <a:pt x="116922" y="223934"/>
                            <a:pt x="116922" y="217362"/>
                          </a:cubicBezTo>
                          <a:cubicBezTo>
                            <a:pt x="116922" y="210790"/>
                            <a:pt x="122256" y="205456"/>
                            <a:pt x="128828" y="205456"/>
                          </a:cubicBezTo>
                          <a:lnTo>
                            <a:pt x="169310" y="205456"/>
                          </a:lnTo>
                          <a:cubicBezTo>
                            <a:pt x="182454" y="205456"/>
                            <a:pt x="193122" y="194883"/>
                            <a:pt x="193122" y="181739"/>
                          </a:cubicBezTo>
                          <a:cubicBezTo>
                            <a:pt x="193122" y="168594"/>
                            <a:pt x="182454" y="157926"/>
                            <a:pt x="169310" y="157926"/>
                          </a:cubicBezTo>
                          <a:lnTo>
                            <a:pt x="76631" y="157926"/>
                          </a:lnTo>
                          <a:cubicBezTo>
                            <a:pt x="76631" y="157926"/>
                            <a:pt x="76631" y="157926"/>
                            <a:pt x="76631" y="157926"/>
                          </a:cubicBezTo>
                          <a:lnTo>
                            <a:pt x="70345" y="157926"/>
                          </a:lnTo>
                          <a:cubicBezTo>
                            <a:pt x="57581" y="157926"/>
                            <a:pt x="45104" y="162212"/>
                            <a:pt x="35007" y="170023"/>
                          </a:cubicBezTo>
                          <a:lnTo>
                            <a:pt x="1860" y="195931"/>
                          </a:lnTo>
                          <a:cubicBezTo>
                            <a:pt x="-235" y="197550"/>
                            <a:pt x="-616" y="200598"/>
                            <a:pt x="1003" y="202598"/>
                          </a:cubicBezTo>
                          <a:lnTo>
                            <a:pt x="65106" y="283942"/>
                          </a:lnTo>
                          <a:cubicBezTo>
                            <a:pt x="65963" y="285085"/>
                            <a:pt x="67392" y="285752"/>
                            <a:pt x="68821" y="285752"/>
                          </a:cubicBezTo>
                          <a:lnTo>
                            <a:pt x="146545" y="286514"/>
                          </a:lnTo>
                          <a:lnTo>
                            <a:pt x="168071" y="286704"/>
                          </a:lnTo>
                          <a:cubicBezTo>
                            <a:pt x="181121" y="286799"/>
                            <a:pt x="193789" y="282513"/>
                            <a:pt x="203981" y="274417"/>
                          </a:cubicBezTo>
                          <a:lnTo>
                            <a:pt x="285705" y="210028"/>
                          </a:lnTo>
                          <a:cubicBezTo>
                            <a:pt x="296087" y="201836"/>
                            <a:pt x="297802" y="186882"/>
                            <a:pt x="289706" y="176500"/>
                          </a:cubicBezTo>
                          <a:cubicBezTo>
                            <a:pt x="281609" y="166213"/>
                            <a:pt x="266655" y="164403"/>
                            <a:pt x="256273" y="172499"/>
                          </a:cubicBezTo>
                          <a:close/>
                          <a:moveTo>
                            <a:pt x="313804" y="84107"/>
                          </a:moveTo>
                          <a:lnTo>
                            <a:pt x="249701" y="2764"/>
                          </a:lnTo>
                          <a:cubicBezTo>
                            <a:pt x="248843" y="1621"/>
                            <a:pt x="247415" y="954"/>
                            <a:pt x="245986" y="954"/>
                          </a:cubicBezTo>
                          <a:lnTo>
                            <a:pt x="168262" y="192"/>
                          </a:lnTo>
                          <a:lnTo>
                            <a:pt x="146735" y="2"/>
                          </a:lnTo>
                          <a:cubicBezTo>
                            <a:pt x="133686" y="-94"/>
                            <a:pt x="121018" y="4193"/>
                            <a:pt x="110826" y="12289"/>
                          </a:cubicBezTo>
                          <a:lnTo>
                            <a:pt x="29102" y="76678"/>
                          </a:lnTo>
                          <a:cubicBezTo>
                            <a:pt x="18719" y="84869"/>
                            <a:pt x="17005" y="99824"/>
                            <a:pt x="25101" y="110206"/>
                          </a:cubicBezTo>
                          <a:cubicBezTo>
                            <a:pt x="33197" y="120493"/>
                            <a:pt x="48152" y="122303"/>
                            <a:pt x="58534" y="114206"/>
                          </a:cubicBezTo>
                          <a:lnTo>
                            <a:pt x="126066" y="61533"/>
                          </a:lnTo>
                          <a:cubicBezTo>
                            <a:pt x="129400" y="58961"/>
                            <a:pt x="133591" y="57533"/>
                            <a:pt x="137782" y="57533"/>
                          </a:cubicBezTo>
                          <a:lnTo>
                            <a:pt x="186074" y="57533"/>
                          </a:lnTo>
                          <a:cubicBezTo>
                            <a:pt x="192646" y="57533"/>
                            <a:pt x="197980" y="62962"/>
                            <a:pt x="197980" y="69534"/>
                          </a:cubicBezTo>
                          <a:cubicBezTo>
                            <a:pt x="197980" y="76106"/>
                            <a:pt x="192646" y="81440"/>
                            <a:pt x="186074" y="81440"/>
                          </a:cubicBezTo>
                          <a:lnTo>
                            <a:pt x="145592" y="81440"/>
                          </a:lnTo>
                          <a:cubicBezTo>
                            <a:pt x="132448" y="81440"/>
                            <a:pt x="121780" y="92013"/>
                            <a:pt x="121780" y="105158"/>
                          </a:cubicBezTo>
                          <a:cubicBezTo>
                            <a:pt x="121780" y="118302"/>
                            <a:pt x="132448" y="128970"/>
                            <a:pt x="145592" y="128970"/>
                          </a:cubicBezTo>
                          <a:lnTo>
                            <a:pt x="212077" y="128970"/>
                          </a:lnTo>
                          <a:cubicBezTo>
                            <a:pt x="212077" y="128970"/>
                            <a:pt x="244557" y="128970"/>
                            <a:pt x="244557" y="128970"/>
                          </a:cubicBezTo>
                          <a:cubicBezTo>
                            <a:pt x="257321" y="128970"/>
                            <a:pt x="269798" y="124684"/>
                            <a:pt x="279895" y="116873"/>
                          </a:cubicBezTo>
                          <a:lnTo>
                            <a:pt x="313042" y="90965"/>
                          </a:lnTo>
                          <a:cubicBezTo>
                            <a:pt x="315137" y="89346"/>
                            <a:pt x="315518" y="86298"/>
                            <a:pt x="313899" y="84298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5" name="자유형: 도형 104">
                      <a:extLst>
                        <a:ext uri="{FF2B5EF4-FFF2-40B4-BE49-F238E27FC236}">
                          <a16:creationId xmlns:a16="http://schemas.microsoft.com/office/drawing/2014/main" id="{3CDCCE7E-25F9-8A8C-DABD-0F3A903DA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6498" y="2003591"/>
                      <a:ext cx="396985" cy="345836"/>
                    </a:xfrm>
                    <a:custGeom>
                      <a:avLst/>
                      <a:gdLst>
                        <a:gd name="connsiteX0" fmla="*/ 23423 w 396985"/>
                        <a:gd name="connsiteY0" fmla="*/ 246880 h 345836"/>
                        <a:gd name="connsiteX1" fmla="*/ 16756 w 396985"/>
                        <a:gd name="connsiteY1" fmla="*/ 246118 h 345836"/>
                        <a:gd name="connsiteX2" fmla="*/ 1802 w 396985"/>
                        <a:gd name="connsiteY2" fmla="*/ 257929 h 345836"/>
                        <a:gd name="connsiteX3" fmla="*/ 1040 w 396985"/>
                        <a:gd name="connsiteY3" fmla="*/ 264597 h 345836"/>
                        <a:gd name="connsiteX4" fmla="*/ 63619 w 396985"/>
                        <a:gd name="connsiteY4" fmla="*/ 344035 h 345836"/>
                        <a:gd name="connsiteX5" fmla="*/ 70286 w 396985"/>
                        <a:gd name="connsiteY5" fmla="*/ 344797 h 345836"/>
                        <a:gd name="connsiteX6" fmla="*/ 85241 w 396985"/>
                        <a:gd name="connsiteY6" fmla="*/ 332986 h 345836"/>
                        <a:gd name="connsiteX7" fmla="*/ 86003 w 396985"/>
                        <a:gd name="connsiteY7" fmla="*/ 326318 h 345836"/>
                        <a:gd name="connsiteX8" fmla="*/ 23423 w 396985"/>
                        <a:gd name="connsiteY8" fmla="*/ 246880 h 345836"/>
                        <a:gd name="connsiteX9" fmla="*/ 395946 w 396985"/>
                        <a:gd name="connsiteY9" fmla="*/ 81240 h 345836"/>
                        <a:gd name="connsiteX10" fmla="*/ 333367 w 396985"/>
                        <a:gd name="connsiteY10" fmla="*/ 1802 h 345836"/>
                        <a:gd name="connsiteX11" fmla="*/ 326699 w 396985"/>
                        <a:gd name="connsiteY11" fmla="*/ 1040 h 345836"/>
                        <a:gd name="connsiteX12" fmla="*/ 311745 w 396985"/>
                        <a:gd name="connsiteY12" fmla="*/ 12851 h 345836"/>
                        <a:gd name="connsiteX13" fmla="*/ 310983 w 396985"/>
                        <a:gd name="connsiteY13" fmla="*/ 19518 h 345836"/>
                        <a:gd name="connsiteX14" fmla="*/ 373562 w 396985"/>
                        <a:gd name="connsiteY14" fmla="*/ 98957 h 345836"/>
                        <a:gd name="connsiteX15" fmla="*/ 380230 w 396985"/>
                        <a:gd name="connsiteY15" fmla="*/ 99719 h 345836"/>
                        <a:gd name="connsiteX16" fmla="*/ 395184 w 396985"/>
                        <a:gd name="connsiteY16" fmla="*/ 87908 h 345836"/>
                        <a:gd name="connsiteX17" fmla="*/ 395946 w 396985"/>
                        <a:gd name="connsiteY17" fmla="*/ 81240 h 3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96985" h="345836">
                          <a:moveTo>
                            <a:pt x="23423" y="246880"/>
                          </a:moveTo>
                          <a:cubicBezTo>
                            <a:pt x="21804" y="244784"/>
                            <a:pt x="18756" y="244499"/>
                            <a:pt x="16756" y="246118"/>
                          </a:cubicBezTo>
                          <a:lnTo>
                            <a:pt x="1802" y="257929"/>
                          </a:lnTo>
                          <a:cubicBezTo>
                            <a:pt x="-294" y="259548"/>
                            <a:pt x="-580" y="262596"/>
                            <a:pt x="1040" y="264597"/>
                          </a:cubicBezTo>
                          <a:lnTo>
                            <a:pt x="63619" y="344035"/>
                          </a:lnTo>
                          <a:cubicBezTo>
                            <a:pt x="65238" y="346130"/>
                            <a:pt x="68286" y="346416"/>
                            <a:pt x="70286" y="344797"/>
                          </a:cubicBezTo>
                          <a:lnTo>
                            <a:pt x="85241" y="332986"/>
                          </a:lnTo>
                          <a:cubicBezTo>
                            <a:pt x="87336" y="331367"/>
                            <a:pt x="87622" y="328319"/>
                            <a:pt x="86003" y="326318"/>
                          </a:cubicBezTo>
                          <a:lnTo>
                            <a:pt x="23423" y="246880"/>
                          </a:lnTo>
                          <a:close/>
                          <a:moveTo>
                            <a:pt x="395946" y="81240"/>
                          </a:moveTo>
                          <a:lnTo>
                            <a:pt x="333367" y="1802"/>
                          </a:lnTo>
                          <a:cubicBezTo>
                            <a:pt x="331748" y="-294"/>
                            <a:pt x="328700" y="-580"/>
                            <a:pt x="326699" y="1040"/>
                          </a:cubicBezTo>
                          <a:lnTo>
                            <a:pt x="311745" y="12851"/>
                          </a:lnTo>
                          <a:cubicBezTo>
                            <a:pt x="309650" y="14470"/>
                            <a:pt x="309364" y="17518"/>
                            <a:pt x="310983" y="19518"/>
                          </a:cubicBezTo>
                          <a:lnTo>
                            <a:pt x="373562" y="98957"/>
                          </a:lnTo>
                          <a:cubicBezTo>
                            <a:pt x="375182" y="101052"/>
                            <a:pt x="378230" y="101338"/>
                            <a:pt x="380230" y="99719"/>
                          </a:cubicBezTo>
                          <a:lnTo>
                            <a:pt x="395184" y="87908"/>
                          </a:lnTo>
                          <a:cubicBezTo>
                            <a:pt x="397280" y="86288"/>
                            <a:pt x="397565" y="83240"/>
                            <a:pt x="395946" y="8124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21" name="5">
                <a:extLst>
                  <a:ext uri="{FF2B5EF4-FFF2-40B4-BE49-F238E27FC236}">
                    <a16:creationId xmlns:a16="http://schemas.microsoft.com/office/drawing/2014/main" id="{1A80EC44-6FB4-791D-35FB-38A1B3F93EE0}"/>
                  </a:ext>
                </a:extLst>
              </p:cNvPr>
              <p:cNvGrpSpPr/>
              <p:nvPr/>
            </p:nvGrpSpPr>
            <p:grpSpPr>
              <a:xfrm>
                <a:off x="487425" y="5172181"/>
                <a:ext cx="4812450" cy="908320"/>
                <a:chOff x="487425" y="5172181"/>
                <a:chExt cx="4812450" cy="908320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2BB310DB-6C8A-EC5F-E1E4-E3F6C88D6872}"/>
                    </a:ext>
                  </a:extLst>
                </p:cNvPr>
                <p:cNvSpPr/>
                <p:nvPr/>
              </p:nvSpPr>
              <p:spPr>
                <a:xfrm>
                  <a:off x="487425" y="524199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8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9"/>
                        <a:pt x="4079813" y="691001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8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159FC19B-9E67-DFDF-70CB-8537F4E8397D}"/>
                    </a:ext>
                  </a:extLst>
                </p:cNvPr>
                <p:cNvSpPr txBox="1"/>
                <p:nvPr/>
              </p:nvSpPr>
              <p:spPr>
                <a:xfrm>
                  <a:off x="1271253" y="5379636"/>
                  <a:ext cx="293990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교사 교육과정 자율성과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실행 지원을 위한 문서 체제 정교화</a:t>
                  </a:r>
                </a:p>
              </p:txBody>
            </p:sp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B1A2B984-98CB-3A28-A1FE-B154CA43522C}"/>
                    </a:ext>
                  </a:extLst>
                </p:cNvPr>
                <p:cNvGrpSpPr/>
                <p:nvPr/>
              </p:nvGrpSpPr>
              <p:grpSpPr>
                <a:xfrm>
                  <a:off x="4400549" y="5172181"/>
                  <a:ext cx="899326" cy="908320"/>
                  <a:chOff x="4400549" y="5172181"/>
                  <a:chExt cx="899326" cy="908320"/>
                </a:xfrm>
              </p:grpSpPr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0114157B-B9DD-EFCF-4A04-97DA7E149E5A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517218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87" name="타원 86">
                      <a:extLst>
                        <a:ext uri="{FF2B5EF4-FFF2-40B4-BE49-F238E27FC236}">
                          <a16:creationId xmlns:a16="http://schemas.microsoft.com/office/drawing/2014/main" id="{F79914FF-3727-E395-5539-56466256DA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24B89FA9-BC0B-26F1-A8D7-CCCB25830B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4" name="그래픽 253">
                    <a:extLst>
                      <a:ext uri="{FF2B5EF4-FFF2-40B4-BE49-F238E27FC236}">
                        <a16:creationId xmlns:a16="http://schemas.microsoft.com/office/drawing/2014/main" id="{5EA1CF8A-7A88-0ECC-2681-744DB460EAF5}"/>
                      </a:ext>
                    </a:extLst>
                  </p:cNvPr>
                  <p:cNvGrpSpPr/>
                  <p:nvPr/>
                </p:nvGrpSpPr>
                <p:grpSpPr>
                  <a:xfrm>
                    <a:off x="4659350" y="5431407"/>
                    <a:ext cx="442874" cy="389868"/>
                    <a:chOff x="10353774" y="1351980"/>
                    <a:chExt cx="401664" cy="353591"/>
                  </a:xfrm>
                </p:grpSpPr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D73CBB0A-F375-E3EE-76FA-2E620FA712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3774" y="1351980"/>
                      <a:ext cx="364045" cy="353591"/>
                    </a:xfrm>
                    <a:custGeom>
                      <a:avLst/>
                      <a:gdLst>
                        <a:gd name="connsiteX0" fmla="*/ 292894 w 364045"/>
                        <a:gd name="connsiteY0" fmla="*/ 185738 h 353590"/>
                        <a:gd name="connsiteX1" fmla="*/ 280988 w 364045"/>
                        <a:gd name="connsiteY1" fmla="*/ 173831 h 353590"/>
                        <a:gd name="connsiteX2" fmla="*/ 166688 w 364045"/>
                        <a:gd name="connsiteY2" fmla="*/ 173831 h 353590"/>
                        <a:gd name="connsiteX3" fmla="*/ 154781 w 364045"/>
                        <a:gd name="connsiteY3" fmla="*/ 185738 h 353590"/>
                        <a:gd name="connsiteX4" fmla="*/ 166688 w 364045"/>
                        <a:gd name="connsiteY4" fmla="*/ 197644 h 353590"/>
                        <a:gd name="connsiteX5" fmla="*/ 280988 w 364045"/>
                        <a:gd name="connsiteY5" fmla="*/ 197644 h 353590"/>
                        <a:gd name="connsiteX6" fmla="*/ 292894 w 364045"/>
                        <a:gd name="connsiteY6" fmla="*/ 185738 h 353590"/>
                        <a:gd name="connsiteX7" fmla="*/ 47625 w 364045"/>
                        <a:gd name="connsiteY7" fmla="*/ 276225 h 353590"/>
                        <a:gd name="connsiteX8" fmla="*/ 38100 w 364045"/>
                        <a:gd name="connsiteY8" fmla="*/ 266700 h 353590"/>
                        <a:gd name="connsiteX9" fmla="*/ 38100 w 364045"/>
                        <a:gd name="connsiteY9" fmla="*/ 104775 h 353590"/>
                        <a:gd name="connsiteX10" fmla="*/ 47625 w 364045"/>
                        <a:gd name="connsiteY10" fmla="*/ 95250 h 353590"/>
                        <a:gd name="connsiteX11" fmla="*/ 295275 w 364045"/>
                        <a:gd name="connsiteY11" fmla="*/ 95250 h 353590"/>
                        <a:gd name="connsiteX12" fmla="*/ 304800 w 364045"/>
                        <a:gd name="connsiteY12" fmla="*/ 104775 h 353590"/>
                        <a:gd name="connsiteX13" fmla="*/ 304800 w 364045"/>
                        <a:gd name="connsiteY13" fmla="*/ 194500 h 353590"/>
                        <a:gd name="connsiteX14" fmla="*/ 342900 w 364045"/>
                        <a:gd name="connsiteY14" fmla="*/ 156400 h 353590"/>
                        <a:gd name="connsiteX15" fmla="*/ 342900 w 364045"/>
                        <a:gd name="connsiteY15" fmla="*/ 38100 h 353590"/>
                        <a:gd name="connsiteX16" fmla="*/ 304800 w 364045"/>
                        <a:gd name="connsiteY16" fmla="*/ 0 h 353590"/>
                        <a:gd name="connsiteX17" fmla="*/ 38100 w 364045"/>
                        <a:gd name="connsiteY17" fmla="*/ 0 h 353590"/>
                        <a:gd name="connsiteX18" fmla="*/ 0 w 364045"/>
                        <a:gd name="connsiteY18" fmla="*/ 38100 h 353590"/>
                        <a:gd name="connsiteX19" fmla="*/ 0 w 364045"/>
                        <a:gd name="connsiteY19" fmla="*/ 276225 h 353590"/>
                        <a:gd name="connsiteX20" fmla="*/ 38100 w 364045"/>
                        <a:gd name="connsiteY20" fmla="*/ 314325 h 353590"/>
                        <a:gd name="connsiteX21" fmla="*/ 193548 w 364045"/>
                        <a:gd name="connsiteY21" fmla="*/ 314325 h 353590"/>
                        <a:gd name="connsiteX22" fmla="*/ 201454 w 364045"/>
                        <a:gd name="connsiteY22" fmla="*/ 297847 h 353590"/>
                        <a:gd name="connsiteX23" fmla="*/ 214503 w 364045"/>
                        <a:gd name="connsiteY23" fmla="*/ 284797 h 353590"/>
                        <a:gd name="connsiteX24" fmla="*/ 223075 w 364045"/>
                        <a:gd name="connsiteY24" fmla="*/ 276225 h 353590"/>
                        <a:gd name="connsiteX25" fmla="*/ 47625 w 364045"/>
                        <a:gd name="connsiteY25" fmla="*/ 276225 h 353590"/>
                        <a:gd name="connsiteX26" fmla="*/ 114300 w 364045"/>
                        <a:gd name="connsiteY26" fmla="*/ 33338 h 353590"/>
                        <a:gd name="connsiteX27" fmla="*/ 152400 w 364045"/>
                        <a:gd name="connsiteY27" fmla="*/ 33338 h 353590"/>
                        <a:gd name="connsiteX28" fmla="*/ 166688 w 364045"/>
                        <a:gd name="connsiteY28" fmla="*/ 47625 h 353590"/>
                        <a:gd name="connsiteX29" fmla="*/ 152400 w 364045"/>
                        <a:gd name="connsiteY29" fmla="*/ 61913 h 353590"/>
                        <a:gd name="connsiteX30" fmla="*/ 114300 w 364045"/>
                        <a:gd name="connsiteY30" fmla="*/ 61913 h 353590"/>
                        <a:gd name="connsiteX31" fmla="*/ 100013 w 364045"/>
                        <a:gd name="connsiteY31" fmla="*/ 47625 h 353590"/>
                        <a:gd name="connsiteX32" fmla="*/ 114300 w 364045"/>
                        <a:gd name="connsiteY32" fmla="*/ 33338 h 353590"/>
                        <a:gd name="connsiteX33" fmla="*/ 57150 w 364045"/>
                        <a:gd name="connsiteY33" fmla="*/ 28575 h 353590"/>
                        <a:gd name="connsiteX34" fmla="*/ 76200 w 364045"/>
                        <a:gd name="connsiteY34" fmla="*/ 47625 h 353590"/>
                        <a:gd name="connsiteX35" fmla="*/ 57150 w 364045"/>
                        <a:gd name="connsiteY35" fmla="*/ 66675 h 353590"/>
                        <a:gd name="connsiteX36" fmla="*/ 38100 w 364045"/>
                        <a:gd name="connsiteY36" fmla="*/ 47625 h 353590"/>
                        <a:gd name="connsiteX37" fmla="*/ 57150 w 364045"/>
                        <a:gd name="connsiteY37" fmla="*/ 28575 h 353590"/>
                        <a:gd name="connsiteX38" fmla="*/ 362617 w 364045"/>
                        <a:gd name="connsiteY38" fmla="*/ 231838 h 353590"/>
                        <a:gd name="connsiteX39" fmla="*/ 335280 w 364045"/>
                        <a:gd name="connsiteY39" fmla="*/ 204502 h 353590"/>
                        <a:gd name="connsiteX40" fmla="*/ 328517 w 364045"/>
                        <a:gd name="connsiteY40" fmla="*/ 204502 h 353590"/>
                        <a:gd name="connsiteX41" fmla="*/ 251936 w 364045"/>
                        <a:gd name="connsiteY41" fmla="*/ 281083 h 353590"/>
                        <a:gd name="connsiteX42" fmla="*/ 251936 w 364045"/>
                        <a:gd name="connsiteY42" fmla="*/ 287846 h 353590"/>
                        <a:gd name="connsiteX43" fmla="*/ 279273 w 364045"/>
                        <a:gd name="connsiteY43" fmla="*/ 315182 h 353590"/>
                        <a:gd name="connsiteX44" fmla="*/ 286036 w 364045"/>
                        <a:gd name="connsiteY44" fmla="*/ 315182 h 353590"/>
                        <a:gd name="connsiteX45" fmla="*/ 362617 w 364045"/>
                        <a:gd name="connsiteY45" fmla="*/ 238601 h 353590"/>
                        <a:gd name="connsiteX46" fmla="*/ 362617 w 364045"/>
                        <a:gd name="connsiteY46" fmla="*/ 231838 h 353590"/>
                        <a:gd name="connsiteX47" fmla="*/ 234791 w 364045"/>
                        <a:gd name="connsiteY47" fmla="*/ 304991 h 353590"/>
                        <a:gd name="connsiteX48" fmla="*/ 228124 w 364045"/>
                        <a:gd name="connsiteY48" fmla="*/ 304991 h 353590"/>
                        <a:gd name="connsiteX49" fmla="*/ 218408 w 364045"/>
                        <a:gd name="connsiteY49" fmla="*/ 314611 h 353590"/>
                        <a:gd name="connsiteX50" fmla="*/ 217075 w 364045"/>
                        <a:gd name="connsiteY50" fmla="*/ 317563 h 353590"/>
                        <a:gd name="connsiteX51" fmla="*/ 214693 w 364045"/>
                        <a:gd name="connsiteY51" fmla="*/ 348425 h 353590"/>
                        <a:gd name="connsiteX52" fmla="*/ 220027 w 364045"/>
                        <a:gd name="connsiteY52" fmla="*/ 353568 h 353590"/>
                        <a:gd name="connsiteX53" fmla="*/ 249650 w 364045"/>
                        <a:gd name="connsiteY53" fmla="*/ 350139 h 353590"/>
                        <a:gd name="connsiteX54" fmla="*/ 252508 w 364045"/>
                        <a:gd name="connsiteY54" fmla="*/ 348805 h 353590"/>
                        <a:gd name="connsiteX55" fmla="*/ 262223 w 364045"/>
                        <a:gd name="connsiteY55" fmla="*/ 339090 h 353590"/>
                        <a:gd name="connsiteX56" fmla="*/ 262223 w 364045"/>
                        <a:gd name="connsiteY56" fmla="*/ 332327 h 353590"/>
                        <a:gd name="connsiteX57" fmla="*/ 234886 w 364045"/>
                        <a:gd name="connsiteY57" fmla="*/ 304991 h 353590"/>
                        <a:gd name="connsiteX58" fmla="*/ 71533 w 364045"/>
                        <a:gd name="connsiteY58" fmla="*/ 221456 h 353590"/>
                        <a:gd name="connsiteX59" fmla="*/ 59626 w 364045"/>
                        <a:gd name="connsiteY59" fmla="*/ 233363 h 353590"/>
                        <a:gd name="connsiteX60" fmla="*/ 71533 w 364045"/>
                        <a:gd name="connsiteY60" fmla="*/ 245269 h 353590"/>
                        <a:gd name="connsiteX61" fmla="*/ 242983 w 364045"/>
                        <a:gd name="connsiteY61" fmla="*/ 245269 h 353590"/>
                        <a:gd name="connsiteX62" fmla="*/ 254889 w 364045"/>
                        <a:gd name="connsiteY62" fmla="*/ 233363 h 353590"/>
                        <a:gd name="connsiteX63" fmla="*/ 242983 w 364045"/>
                        <a:gd name="connsiteY63" fmla="*/ 221456 h 353590"/>
                        <a:gd name="connsiteX64" fmla="*/ 71533 w 364045"/>
                        <a:gd name="connsiteY64" fmla="*/ 221456 h 353590"/>
                        <a:gd name="connsiteX65" fmla="*/ 281083 w 364045"/>
                        <a:gd name="connsiteY65" fmla="*/ 126206 h 353590"/>
                        <a:gd name="connsiteX66" fmla="*/ 166783 w 364045"/>
                        <a:gd name="connsiteY66" fmla="*/ 126206 h 353590"/>
                        <a:gd name="connsiteX67" fmla="*/ 154876 w 364045"/>
                        <a:gd name="connsiteY67" fmla="*/ 138113 h 353590"/>
                        <a:gd name="connsiteX68" fmla="*/ 166783 w 364045"/>
                        <a:gd name="connsiteY68" fmla="*/ 150019 h 353590"/>
                        <a:gd name="connsiteX69" fmla="*/ 281083 w 364045"/>
                        <a:gd name="connsiteY69" fmla="*/ 150019 h 353590"/>
                        <a:gd name="connsiteX70" fmla="*/ 292989 w 364045"/>
                        <a:gd name="connsiteY70" fmla="*/ 138113 h 353590"/>
                        <a:gd name="connsiteX71" fmla="*/ 281083 w 364045"/>
                        <a:gd name="connsiteY71" fmla="*/ 126206 h 35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364045" h="353590">
                          <a:moveTo>
                            <a:pt x="292894" y="185738"/>
                          </a:moveTo>
                          <a:cubicBezTo>
                            <a:pt x="292894" y="179165"/>
                            <a:pt x="287559" y="173831"/>
                            <a:pt x="280988" y="173831"/>
                          </a:cubicBezTo>
                          <a:lnTo>
                            <a:pt x="166688" y="173831"/>
                          </a:lnTo>
                          <a:cubicBezTo>
                            <a:pt x="160115" y="173831"/>
                            <a:pt x="154781" y="179165"/>
                            <a:pt x="154781" y="185738"/>
                          </a:cubicBezTo>
                          <a:cubicBezTo>
                            <a:pt x="154781" y="192310"/>
                            <a:pt x="160115" y="197644"/>
                            <a:pt x="166688" y="197644"/>
                          </a:cubicBezTo>
                          <a:lnTo>
                            <a:pt x="280988" y="197644"/>
                          </a:lnTo>
                          <a:cubicBezTo>
                            <a:pt x="287559" y="197644"/>
                            <a:pt x="292894" y="192310"/>
                            <a:pt x="292894" y="185738"/>
                          </a:cubicBezTo>
                          <a:close/>
                          <a:moveTo>
                            <a:pt x="47625" y="276225"/>
                          </a:moveTo>
                          <a:cubicBezTo>
                            <a:pt x="42386" y="276225"/>
                            <a:pt x="38100" y="271939"/>
                            <a:pt x="38100" y="266700"/>
                          </a:cubicBezTo>
                          <a:lnTo>
                            <a:pt x="38100" y="104775"/>
                          </a:lnTo>
                          <a:cubicBezTo>
                            <a:pt x="38100" y="99536"/>
                            <a:pt x="42386" y="95250"/>
                            <a:pt x="47625" y="95250"/>
                          </a:cubicBezTo>
                          <a:lnTo>
                            <a:pt x="295275" y="95250"/>
                          </a:lnTo>
                          <a:cubicBezTo>
                            <a:pt x="300514" y="95250"/>
                            <a:pt x="304800" y="99536"/>
                            <a:pt x="304800" y="104775"/>
                          </a:cubicBezTo>
                          <a:lnTo>
                            <a:pt x="304800" y="194500"/>
                          </a:lnTo>
                          <a:lnTo>
                            <a:pt x="342900" y="156400"/>
                          </a:lnTo>
                          <a:lnTo>
                            <a:pt x="342900" y="38100"/>
                          </a:lnTo>
                          <a:cubicBezTo>
                            <a:pt x="342900" y="17050"/>
                            <a:pt x="325850" y="0"/>
                            <a:pt x="304800" y="0"/>
                          </a:cubicBezTo>
                          <a:lnTo>
                            <a:pt x="38100" y="0"/>
                          </a:lnTo>
                          <a:cubicBezTo>
                            <a:pt x="17050" y="0"/>
                            <a:pt x="0" y="17050"/>
                            <a:pt x="0" y="38100"/>
                          </a:cubicBezTo>
                          <a:lnTo>
                            <a:pt x="0" y="276225"/>
                          </a:lnTo>
                          <a:cubicBezTo>
                            <a:pt x="0" y="297275"/>
                            <a:pt x="17050" y="314325"/>
                            <a:pt x="38100" y="314325"/>
                          </a:cubicBezTo>
                          <a:lnTo>
                            <a:pt x="193548" y="314325"/>
                          </a:lnTo>
                          <a:cubicBezTo>
                            <a:pt x="194310" y="308134"/>
                            <a:pt x="197072" y="302323"/>
                            <a:pt x="201454" y="297847"/>
                          </a:cubicBezTo>
                          <a:cubicBezTo>
                            <a:pt x="204883" y="294418"/>
                            <a:pt x="214503" y="284797"/>
                            <a:pt x="214503" y="284797"/>
                          </a:cubicBezTo>
                          <a:lnTo>
                            <a:pt x="223075" y="276225"/>
                          </a:lnTo>
                          <a:lnTo>
                            <a:pt x="47625" y="276225"/>
                          </a:lnTo>
                          <a:close/>
                          <a:moveTo>
                            <a:pt x="114300" y="33338"/>
                          </a:moveTo>
                          <a:lnTo>
                            <a:pt x="152400" y="33338"/>
                          </a:lnTo>
                          <a:cubicBezTo>
                            <a:pt x="160306" y="33338"/>
                            <a:pt x="166688" y="39719"/>
                            <a:pt x="166688" y="47625"/>
                          </a:cubicBezTo>
                          <a:cubicBezTo>
                            <a:pt x="166688" y="55531"/>
                            <a:pt x="160306" y="61913"/>
                            <a:pt x="152400" y="61913"/>
                          </a:cubicBezTo>
                          <a:lnTo>
                            <a:pt x="114300" y="61913"/>
                          </a:lnTo>
                          <a:cubicBezTo>
                            <a:pt x="106394" y="61913"/>
                            <a:pt x="100013" y="55531"/>
                            <a:pt x="100013" y="47625"/>
                          </a:cubicBezTo>
                          <a:cubicBezTo>
                            <a:pt x="100013" y="39719"/>
                            <a:pt x="106394" y="33338"/>
                            <a:pt x="114300" y="33338"/>
                          </a:cubicBezTo>
                          <a:close/>
                          <a:moveTo>
                            <a:pt x="57150" y="28575"/>
                          </a:moveTo>
                          <a:cubicBezTo>
                            <a:pt x="67627" y="28575"/>
                            <a:pt x="76200" y="37147"/>
                            <a:pt x="76200" y="47625"/>
                          </a:cubicBezTo>
                          <a:cubicBezTo>
                            <a:pt x="76200" y="58102"/>
                            <a:pt x="67627" y="66675"/>
                            <a:pt x="57150" y="66675"/>
                          </a:cubicBezTo>
                          <a:cubicBezTo>
                            <a:pt x="46672" y="66675"/>
                            <a:pt x="38100" y="58102"/>
                            <a:pt x="38100" y="47625"/>
                          </a:cubicBezTo>
                          <a:cubicBezTo>
                            <a:pt x="38100" y="37147"/>
                            <a:pt x="46672" y="28575"/>
                            <a:pt x="57150" y="28575"/>
                          </a:cubicBezTo>
                          <a:close/>
                          <a:moveTo>
                            <a:pt x="362617" y="231838"/>
                          </a:moveTo>
                          <a:lnTo>
                            <a:pt x="335280" y="204502"/>
                          </a:lnTo>
                          <a:cubicBezTo>
                            <a:pt x="333375" y="202597"/>
                            <a:pt x="330422" y="202597"/>
                            <a:pt x="328517" y="204502"/>
                          </a:cubicBezTo>
                          <a:lnTo>
                            <a:pt x="251936" y="281083"/>
                          </a:lnTo>
                          <a:cubicBezTo>
                            <a:pt x="250031" y="282988"/>
                            <a:pt x="250031" y="285941"/>
                            <a:pt x="251936" y="287846"/>
                          </a:cubicBezTo>
                          <a:lnTo>
                            <a:pt x="279273" y="315182"/>
                          </a:lnTo>
                          <a:cubicBezTo>
                            <a:pt x="281178" y="317087"/>
                            <a:pt x="284131" y="317087"/>
                            <a:pt x="286036" y="315182"/>
                          </a:cubicBezTo>
                          <a:lnTo>
                            <a:pt x="362617" y="238601"/>
                          </a:lnTo>
                          <a:cubicBezTo>
                            <a:pt x="364522" y="236696"/>
                            <a:pt x="364522" y="233743"/>
                            <a:pt x="362617" y="231838"/>
                          </a:cubicBezTo>
                          <a:close/>
                          <a:moveTo>
                            <a:pt x="234791" y="304991"/>
                          </a:moveTo>
                          <a:cubicBezTo>
                            <a:pt x="232981" y="303181"/>
                            <a:pt x="229933" y="303085"/>
                            <a:pt x="228124" y="304991"/>
                          </a:cubicBezTo>
                          <a:cubicBezTo>
                            <a:pt x="224980" y="308038"/>
                            <a:pt x="220599" y="312515"/>
                            <a:pt x="218408" y="314611"/>
                          </a:cubicBezTo>
                          <a:cubicBezTo>
                            <a:pt x="217646" y="315373"/>
                            <a:pt x="217170" y="316421"/>
                            <a:pt x="217075" y="317563"/>
                          </a:cubicBezTo>
                          <a:lnTo>
                            <a:pt x="214693" y="348425"/>
                          </a:lnTo>
                          <a:cubicBezTo>
                            <a:pt x="214503" y="351377"/>
                            <a:pt x="216979" y="353854"/>
                            <a:pt x="220027" y="353568"/>
                          </a:cubicBezTo>
                          <a:lnTo>
                            <a:pt x="249650" y="350139"/>
                          </a:lnTo>
                          <a:cubicBezTo>
                            <a:pt x="250698" y="350044"/>
                            <a:pt x="251746" y="349567"/>
                            <a:pt x="252508" y="348805"/>
                          </a:cubicBezTo>
                          <a:lnTo>
                            <a:pt x="262223" y="339090"/>
                          </a:lnTo>
                          <a:cubicBezTo>
                            <a:pt x="264128" y="337185"/>
                            <a:pt x="264128" y="334232"/>
                            <a:pt x="262223" y="332327"/>
                          </a:cubicBezTo>
                          <a:lnTo>
                            <a:pt x="234886" y="304991"/>
                          </a:lnTo>
                          <a:close/>
                          <a:moveTo>
                            <a:pt x="71533" y="221456"/>
                          </a:moveTo>
                          <a:cubicBezTo>
                            <a:pt x="64960" y="221456"/>
                            <a:pt x="59626" y="226790"/>
                            <a:pt x="59626" y="233363"/>
                          </a:cubicBezTo>
                          <a:cubicBezTo>
                            <a:pt x="59626" y="239935"/>
                            <a:pt x="64960" y="245269"/>
                            <a:pt x="71533" y="245269"/>
                          </a:cubicBezTo>
                          <a:lnTo>
                            <a:pt x="242983" y="245269"/>
                          </a:lnTo>
                          <a:cubicBezTo>
                            <a:pt x="249555" y="245269"/>
                            <a:pt x="254889" y="239935"/>
                            <a:pt x="254889" y="233363"/>
                          </a:cubicBezTo>
                          <a:cubicBezTo>
                            <a:pt x="254889" y="226790"/>
                            <a:pt x="249555" y="221456"/>
                            <a:pt x="242983" y="221456"/>
                          </a:cubicBezTo>
                          <a:lnTo>
                            <a:pt x="71533" y="221456"/>
                          </a:lnTo>
                          <a:close/>
                          <a:moveTo>
                            <a:pt x="281083" y="126206"/>
                          </a:moveTo>
                          <a:lnTo>
                            <a:pt x="166783" y="126206"/>
                          </a:lnTo>
                          <a:cubicBezTo>
                            <a:pt x="160210" y="126206"/>
                            <a:pt x="154876" y="131540"/>
                            <a:pt x="154876" y="138113"/>
                          </a:cubicBezTo>
                          <a:cubicBezTo>
                            <a:pt x="154876" y="144685"/>
                            <a:pt x="160210" y="150019"/>
                            <a:pt x="166783" y="150019"/>
                          </a:cubicBezTo>
                          <a:lnTo>
                            <a:pt x="281083" y="150019"/>
                          </a:lnTo>
                          <a:cubicBezTo>
                            <a:pt x="287655" y="150019"/>
                            <a:pt x="292989" y="144685"/>
                            <a:pt x="292989" y="138113"/>
                          </a:cubicBezTo>
                          <a:cubicBezTo>
                            <a:pt x="292989" y="131540"/>
                            <a:pt x="287655" y="126206"/>
                            <a:pt x="281083" y="126206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ED4AAE81-CEB0-EE0F-EC3D-54EEEFBF85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0444" y="1475803"/>
                      <a:ext cx="334994" cy="92868"/>
                    </a:xfrm>
                    <a:custGeom>
                      <a:avLst/>
                      <a:gdLst>
                        <a:gd name="connsiteX0" fmla="*/ 47625 w 334994"/>
                        <a:gd name="connsiteY0" fmla="*/ 0 h 92868"/>
                        <a:gd name="connsiteX1" fmla="*/ 9525 w 334994"/>
                        <a:gd name="connsiteY1" fmla="*/ 0 h 92868"/>
                        <a:gd name="connsiteX2" fmla="*/ 0 w 334994"/>
                        <a:gd name="connsiteY2" fmla="*/ 9525 h 92868"/>
                        <a:gd name="connsiteX3" fmla="*/ 0 w 334994"/>
                        <a:gd name="connsiteY3" fmla="*/ 57150 h 92868"/>
                        <a:gd name="connsiteX4" fmla="*/ 9525 w 334994"/>
                        <a:gd name="connsiteY4" fmla="*/ 66675 h 92868"/>
                        <a:gd name="connsiteX5" fmla="*/ 47625 w 334994"/>
                        <a:gd name="connsiteY5" fmla="*/ 66675 h 92868"/>
                        <a:gd name="connsiteX6" fmla="*/ 57150 w 334994"/>
                        <a:gd name="connsiteY6" fmla="*/ 57150 h 92868"/>
                        <a:gd name="connsiteX7" fmla="*/ 57150 w 334994"/>
                        <a:gd name="connsiteY7" fmla="*/ 9525 h 92868"/>
                        <a:gd name="connsiteX8" fmla="*/ 47625 w 334994"/>
                        <a:gd name="connsiteY8" fmla="*/ 0 h 92868"/>
                        <a:gd name="connsiteX9" fmla="*/ 333565 w 334994"/>
                        <a:gd name="connsiteY9" fmla="*/ 70295 h 92868"/>
                        <a:gd name="connsiteX10" fmla="*/ 306229 w 334994"/>
                        <a:gd name="connsiteY10" fmla="*/ 42958 h 92868"/>
                        <a:gd name="connsiteX11" fmla="*/ 299466 w 334994"/>
                        <a:gd name="connsiteY11" fmla="*/ 42958 h 92868"/>
                        <a:gd name="connsiteX12" fmla="*/ 285083 w 334994"/>
                        <a:gd name="connsiteY12" fmla="*/ 57341 h 92868"/>
                        <a:gd name="connsiteX13" fmla="*/ 285083 w 334994"/>
                        <a:gd name="connsiteY13" fmla="*/ 64103 h 92868"/>
                        <a:gd name="connsiteX14" fmla="*/ 312420 w 334994"/>
                        <a:gd name="connsiteY14" fmla="*/ 91440 h 92868"/>
                        <a:gd name="connsiteX15" fmla="*/ 319183 w 334994"/>
                        <a:gd name="connsiteY15" fmla="*/ 91440 h 92868"/>
                        <a:gd name="connsiteX16" fmla="*/ 333565 w 334994"/>
                        <a:gd name="connsiteY16" fmla="*/ 77057 h 92868"/>
                        <a:gd name="connsiteX17" fmla="*/ 333565 w 334994"/>
                        <a:gd name="connsiteY17" fmla="*/ 70295 h 92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34994" h="92868">
                          <a:moveTo>
                            <a:pt x="47625" y="0"/>
                          </a:moveTo>
                          <a:lnTo>
                            <a:pt x="9525" y="0"/>
                          </a:lnTo>
                          <a:cubicBezTo>
                            <a:pt x="4286" y="0"/>
                            <a:pt x="0" y="4286"/>
                            <a:pt x="0" y="9525"/>
                          </a:cubicBezTo>
                          <a:lnTo>
                            <a:pt x="0" y="57150"/>
                          </a:lnTo>
                          <a:cubicBezTo>
                            <a:pt x="0" y="62389"/>
                            <a:pt x="4286" y="66675"/>
                            <a:pt x="9525" y="66675"/>
                          </a:cubicBezTo>
                          <a:lnTo>
                            <a:pt x="47625" y="66675"/>
                          </a:lnTo>
                          <a:cubicBezTo>
                            <a:pt x="52864" y="66675"/>
                            <a:pt x="57150" y="62389"/>
                            <a:pt x="57150" y="57150"/>
                          </a:cubicBezTo>
                          <a:lnTo>
                            <a:pt x="57150" y="9525"/>
                          </a:lnTo>
                          <a:cubicBezTo>
                            <a:pt x="57150" y="4286"/>
                            <a:pt x="52864" y="0"/>
                            <a:pt x="47625" y="0"/>
                          </a:cubicBezTo>
                          <a:close/>
                          <a:moveTo>
                            <a:pt x="333565" y="70295"/>
                          </a:moveTo>
                          <a:lnTo>
                            <a:pt x="306229" y="42958"/>
                          </a:lnTo>
                          <a:cubicBezTo>
                            <a:pt x="304324" y="41053"/>
                            <a:pt x="301371" y="41053"/>
                            <a:pt x="299466" y="42958"/>
                          </a:cubicBezTo>
                          <a:lnTo>
                            <a:pt x="285083" y="57341"/>
                          </a:lnTo>
                          <a:cubicBezTo>
                            <a:pt x="283178" y="59246"/>
                            <a:pt x="283178" y="62198"/>
                            <a:pt x="285083" y="64103"/>
                          </a:cubicBezTo>
                          <a:lnTo>
                            <a:pt x="312420" y="91440"/>
                          </a:lnTo>
                          <a:cubicBezTo>
                            <a:pt x="314325" y="93345"/>
                            <a:pt x="317278" y="93345"/>
                            <a:pt x="319183" y="91440"/>
                          </a:cubicBezTo>
                          <a:lnTo>
                            <a:pt x="333565" y="77057"/>
                          </a:lnTo>
                          <a:cubicBezTo>
                            <a:pt x="335471" y="75152"/>
                            <a:pt x="335471" y="72200"/>
                            <a:pt x="333565" y="70295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60" name="2">
                <a:extLst>
                  <a:ext uri="{FF2B5EF4-FFF2-40B4-BE49-F238E27FC236}">
                    <a16:creationId xmlns:a16="http://schemas.microsoft.com/office/drawing/2014/main" id="{E38605BD-E5B9-A94F-9417-D5A17B876615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4812450" cy="908320"/>
                <a:chOff x="3844124" y="2258391"/>
                <a:chExt cx="4812450" cy="908320"/>
              </a:xfrm>
            </p:grpSpPr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6E8B3A8A-E51E-14B0-E957-560BA3C74BF7}"/>
                    </a:ext>
                  </a:extLst>
                </p:cNvPr>
                <p:cNvSpPr/>
                <p:nvPr/>
              </p:nvSpPr>
              <p:spPr>
                <a:xfrm flipH="1">
                  <a:off x="4385381" y="232820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7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7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0"/>
                        <a:pt x="3981288" y="549168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46698238-2285-F752-03FF-B00D85C25F5F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2465846"/>
                  <a:ext cx="207268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미래지향적 </a:t>
                  </a:r>
                </a:p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 학습 내용 재구조화</a:t>
                  </a:r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9BF5F9C9-968B-D669-D893-8AF202DA3CDB}"/>
                    </a:ext>
                  </a:extLst>
                </p:cNvPr>
                <p:cNvGrpSpPr/>
                <p:nvPr/>
              </p:nvGrpSpPr>
              <p:grpSpPr>
                <a:xfrm>
                  <a:off x="3844124" y="2258391"/>
                  <a:ext cx="899326" cy="908320"/>
                  <a:chOff x="3844124" y="2258391"/>
                  <a:chExt cx="899326" cy="908320"/>
                </a:xfrm>
              </p:grpSpPr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5B577408-FE34-4321-F9CC-240A042CB5E9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225839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78" name="타원 77">
                      <a:extLst>
                        <a:ext uri="{FF2B5EF4-FFF2-40B4-BE49-F238E27FC236}">
                          <a16:creationId xmlns:a16="http://schemas.microsoft.com/office/drawing/2014/main" id="{293298F9-A431-E4F2-F1BC-EA66C64ABC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타원 78">
                      <a:extLst>
                        <a:ext uri="{FF2B5EF4-FFF2-40B4-BE49-F238E27FC236}">
                          <a16:creationId xmlns:a16="http://schemas.microsoft.com/office/drawing/2014/main" id="{BC1D8B9F-A01A-E5F2-C34C-161EA12220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5" name="그래픽 376">
                    <a:extLst>
                      <a:ext uri="{FF2B5EF4-FFF2-40B4-BE49-F238E27FC236}">
                        <a16:creationId xmlns:a16="http://schemas.microsoft.com/office/drawing/2014/main" id="{6C2883FB-C818-C5C0-EE92-A5B1C93C0F9F}"/>
                      </a:ext>
                    </a:extLst>
                  </p:cNvPr>
                  <p:cNvGrpSpPr/>
                  <p:nvPr/>
                </p:nvGrpSpPr>
                <p:grpSpPr>
                  <a:xfrm>
                    <a:off x="4082250" y="2477413"/>
                    <a:ext cx="423076" cy="470278"/>
                    <a:chOff x="2009254" y="3277434"/>
                    <a:chExt cx="334361" cy="371665"/>
                  </a:xfrm>
                </p:grpSpPr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1470802D-C33C-79F6-D508-D440C38A1F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459" y="3434596"/>
                      <a:ext cx="57150" cy="57150"/>
                    </a:xfrm>
                    <a:custGeom>
                      <a:avLst/>
                      <a:gdLst>
                        <a:gd name="connsiteX0" fmla="*/ 57150 w 57150"/>
                        <a:gd name="connsiteY0" fmla="*/ 28575 h 57150"/>
                        <a:gd name="connsiteX1" fmla="*/ 28575 w 57150"/>
                        <a:gd name="connsiteY1" fmla="*/ 57150 h 57150"/>
                        <a:gd name="connsiteX2" fmla="*/ 0 w 57150"/>
                        <a:gd name="connsiteY2" fmla="*/ 28575 h 57150"/>
                        <a:gd name="connsiteX3" fmla="*/ 28575 w 57150"/>
                        <a:gd name="connsiteY3" fmla="*/ 0 h 57150"/>
                        <a:gd name="connsiteX4" fmla="*/ 57150 w 57150"/>
                        <a:gd name="connsiteY4" fmla="*/ 28575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150" h="57150">
                          <a:moveTo>
                            <a:pt x="57150" y="28575"/>
                          </a:moveTo>
                          <a:cubicBezTo>
                            <a:pt x="57150" y="44357"/>
                            <a:pt x="44357" y="57150"/>
                            <a:pt x="28575" y="57150"/>
                          </a:cubicBezTo>
                          <a:cubicBezTo>
                            <a:pt x="12793" y="57150"/>
                            <a:pt x="0" y="44357"/>
                            <a:pt x="0" y="28575"/>
                          </a:cubicBezTo>
                          <a:cubicBezTo>
                            <a:pt x="0" y="12793"/>
                            <a:pt x="12793" y="0"/>
                            <a:pt x="28575" y="0"/>
                          </a:cubicBezTo>
                          <a:cubicBezTo>
                            <a:pt x="44357" y="0"/>
                            <a:pt x="57150" y="12793"/>
                            <a:pt x="57150" y="28575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자유형: 도형 76">
                      <a:extLst>
                        <a:ext uri="{FF2B5EF4-FFF2-40B4-BE49-F238E27FC236}">
                          <a16:creationId xmlns:a16="http://schemas.microsoft.com/office/drawing/2014/main" id="{240892E9-C691-27E2-EF04-CBF727AFB4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254" y="3277434"/>
                      <a:ext cx="334361" cy="371665"/>
                    </a:xfrm>
                    <a:custGeom>
                      <a:avLst/>
                      <a:gdLst>
                        <a:gd name="connsiteX0" fmla="*/ 297129 w 334361"/>
                        <a:gd name="connsiteY0" fmla="*/ 184880 h 371665"/>
                        <a:gd name="connsiteX1" fmla="*/ 306273 w 334361"/>
                        <a:gd name="connsiteY1" fmla="*/ 174212 h 371665"/>
                        <a:gd name="connsiteX2" fmla="*/ 327419 w 334361"/>
                        <a:gd name="connsiteY2" fmla="*/ 92202 h 371665"/>
                        <a:gd name="connsiteX3" fmla="*/ 274365 w 334361"/>
                        <a:gd name="connsiteY3" fmla="*/ 67437 h 371665"/>
                        <a:gd name="connsiteX4" fmla="*/ 259696 w 334361"/>
                        <a:gd name="connsiteY4" fmla="*/ 81344 h 371665"/>
                        <a:gd name="connsiteX5" fmla="*/ 273603 w 334361"/>
                        <a:gd name="connsiteY5" fmla="*/ 96012 h 371665"/>
                        <a:gd name="connsiteX6" fmla="*/ 302654 w 334361"/>
                        <a:gd name="connsiteY6" fmla="*/ 106490 h 371665"/>
                        <a:gd name="connsiteX7" fmla="*/ 283985 w 334361"/>
                        <a:gd name="connsiteY7" fmla="*/ 156305 h 371665"/>
                        <a:gd name="connsiteX8" fmla="*/ 276651 w 334361"/>
                        <a:gd name="connsiteY8" fmla="*/ 164783 h 371665"/>
                        <a:gd name="connsiteX9" fmla="*/ 246361 w 334361"/>
                        <a:gd name="connsiteY9" fmla="*/ 140399 h 371665"/>
                        <a:gd name="connsiteX10" fmla="*/ 167780 w 334361"/>
                        <a:gd name="connsiteY10" fmla="*/ 0 h 371665"/>
                        <a:gd name="connsiteX11" fmla="*/ 102724 w 334361"/>
                        <a:gd name="connsiteY11" fmla="*/ 72866 h 371665"/>
                        <a:gd name="connsiteX12" fmla="*/ 88532 w 334361"/>
                        <a:gd name="connsiteY12" fmla="*/ 70199 h 371665"/>
                        <a:gd name="connsiteX13" fmla="*/ 6903 w 334361"/>
                        <a:gd name="connsiteY13" fmla="*/ 92869 h 371665"/>
                        <a:gd name="connsiteX14" fmla="*/ 13951 w 334361"/>
                        <a:gd name="connsiteY14" fmla="*/ 154686 h 371665"/>
                        <a:gd name="connsiteX15" fmla="*/ 33477 w 334361"/>
                        <a:gd name="connsiteY15" fmla="*/ 159830 h 371665"/>
                        <a:gd name="connsiteX16" fmla="*/ 38621 w 334361"/>
                        <a:gd name="connsiteY16" fmla="*/ 140303 h 371665"/>
                        <a:gd name="connsiteX17" fmla="*/ 31668 w 334361"/>
                        <a:gd name="connsiteY17" fmla="*/ 107252 h 371665"/>
                        <a:gd name="connsiteX18" fmla="*/ 84150 w 334361"/>
                        <a:gd name="connsiteY18" fmla="*/ 98489 h 371665"/>
                        <a:gd name="connsiteX19" fmla="*/ 95485 w 334361"/>
                        <a:gd name="connsiteY19" fmla="*/ 100584 h 371665"/>
                        <a:gd name="connsiteX20" fmla="*/ 89389 w 334361"/>
                        <a:gd name="connsiteY20" fmla="*/ 138684 h 371665"/>
                        <a:gd name="connsiteX21" fmla="*/ 5664 w 334361"/>
                        <a:gd name="connsiteY21" fmla="*/ 278035 h 371665"/>
                        <a:gd name="connsiteX22" fmla="*/ 61481 w 334361"/>
                        <a:gd name="connsiteY22" fmla="*/ 302705 h 371665"/>
                        <a:gd name="connsiteX23" fmla="*/ 102343 w 334361"/>
                        <a:gd name="connsiteY23" fmla="*/ 297561 h 371665"/>
                        <a:gd name="connsiteX24" fmla="*/ 167780 w 334361"/>
                        <a:gd name="connsiteY24" fmla="*/ 371666 h 371665"/>
                        <a:gd name="connsiteX25" fmla="*/ 219024 w 334361"/>
                        <a:gd name="connsiteY25" fmla="*/ 332423 h 371665"/>
                        <a:gd name="connsiteX26" fmla="*/ 213309 w 334361"/>
                        <a:gd name="connsiteY26" fmla="*/ 312992 h 371665"/>
                        <a:gd name="connsiteX27" fmla="*/ 193878 w 334361"/>
                        <a:gd name="connsiteY27" fmla="*/ 318707 h 371665"/>
                        <a:gd name="connsiteX28" fmla="*/ 167780 w 334361"/>
                        <a:gd name="connsiteY28" fmla="*/ 342995 h 371665"/>
                        <a:gd name="connsiteX29" fmla="*/ 129966 w 334361"/>
                        <a:gd name="connsiteY29" fmla="*/ 289941 h 371665"/>
                        <a:gd name="connsiteX30" fmla="*/ 166351 w 334361"/>
                        <a:gd name="connsiteY30" fmla="*/ 275844 h 371665"/>
                        <a:gd name="connsiteX31" fmla="*/ 272745 w 334361"/>
                        <a:gd name="connsiteY31" fmla="*/ 303276 h 371665"/>
                        <a:gd name="connsiteX32" fmla="*/ 328657 w 334361"/>
                        <a:gd name="connsiteY32" fmla="*/ 278701 h 371665"/>
                        <a:gd name="connsiteX33" fmla="*/ 297129 w 334361"/>
                        <a:gd name="connsiteY33" fmla="*/ 184976 h 371665"/>
                        <a:gd name="connsiteX34" fmla="*/ 30429 w 334361"/>
                        <a:gd name="connsiteY34" fmla="*/ 263652 h 371665"/>
                        <a:gd name="connsiteX35" fmla="*/ 86913 w 334361"/>
                        <a:gd name="connsiteY35" fmla="*/ 176498 h 371665"/>
                        <a:gd name="connsiteX36" fmla="*/ 86817 w 334361"/>
                        <a:gd name="connsiteY36" fmla="*/ 185833 h 371665"/>
                        <a:gd name="connsiteX37" fmla="*/ 95295 w 334361"/>
                        <a:gd name="connsiteY37" fmla="*/ 270034 h 371665"/>
                        <a:gd name="connsiteX38" fmla="*/ 30525 w 334361"/>
                        <a:gd name="connsiteY38" fmla="*/ 263747 h 371665"/>
                        <a:gd name="connsiteX39" fmla="*/ 167780 w 334361"/>
                        <a:gd name="connsiteY39" fmla="*/ 28575 h 371665"/>
                        <a:gd name="connsiteX40" fmla="*/ 214738 w 334361"/>
                        <a:gd name="connsiteY40" fmla="*/ 119444 h 371665"/>
                        <a:gd name="connsiteX41" fmla="*/ 208261 w 334361"/>
                        <a:gd name="connsiteY41" fmla="*/ 115633 h 371665"/>
                        <a:gd name="connsiteX42" fmla="*/ 130347 w 334361"/>
                        <a:gd name="connsiteY42" fmla="*/ 80391 h 371665"/>
                        <a:gd name="connsiteX43" fmla="*/ 167780 w 334361"/>
                        <a:gd name="connsiteY43" fmla="*/ 28575 h 371665"/>
                        <a:gd name="connsiteX44" fmla="*/ 122822 w 334361"/>
                        <a:gd name="connsiteY44" fmla="*/ 262319 h 371665"/>
                        <a:gd name="connsiteX45" fmla="*/ 115392 w 334361"/>
                        <a:gd name="connsiteY45" fmla="*/ 185738 h 371665"/>
                        <a:gd name="connsiteX46" fmla="*/ 123012 w 334361"/>
                        <a:gd name="connsiteY46" fmla="*/ 108014 h 371665"/>
                        <a:gd name="connsiteX47" fmla="*/ 193974 w 334361"/>
                        <a:gd name="connsiteY47" fmla="*/ 140399 h 371665"/>
                        <a:gd name="connsiteX48" fmla="*/ 256458 w 334361"/>
                        <a:gd name="connsiteY48" fmla="*/ 184976 h 371665"/>
                        <a:gd name="connsiteX49" fmla="*/ 192735 w 334361"/>
                        <a:gd name="connsiteY49" fmla="*/ 230410 h 371665"/>
                        <a:gd name="connsiteX50" fmla="*/ 122727 w 334361"/>
                        <a:gd name="connsiteY50" fmla="*/ 262319 h 371665"/>
                        <a:gd name="connsiteX51" fmla="*/ 303892 w 334361"/>
                        <a:gd name="connsiteY51" fmla="*/ 264319 h 371665"/>
                        <a:gd name="connsiteX52" fmla="*/ 200070 w 334361"/>
                        <a:gd name="connsiteY52" fmla="*/ 258985 h 371665"/>
                        <a:gd name="connsiteX53" fmla="*/ 207118 w 334361"/>
                        <a:gd name="connsiteY53" fmla="*/ 255175 h 371665"/>
                        <a:gd name="connsiteX54" fmla="*/ 276936 w 334361"/>
                        <a:gd name="connsiteY54" fmla="*/ 204978 h 371665"/>
                        <a:gd name="connsiteX55" fmla="*/ 303987 w 334361"/>
                        <a:gd name="connsiteY55" fmla="*/ 264319 h 371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</a:cxnLst>
                      <a:rect l="l" t="t" r="r" b="b"/>
                      <a:pathLst>
                        <a:path w="334361" h="371665">
                          <a:moveTo>
                            <a:pt x="297129" y="184880"/>
                          </a:moveTo>
                          <a:cubicBezTo>
                            <a:pt x="300368" y="181356"/>
                            <a:pt x="303416" y="177737"/>
                            <a:pt x="306273" y="174212"/>
                          </a:cubicBezTo>
                          <a:cubicBezTo>
                            <a:pt x="331991" y="142208"/>
                            <a:pt x="339516" y="113062"/>
                            <a:pt x="327419" y="92202"/>
                          </a:cubicBezTo>
                          <a:cubicBezTo>
                            <a:pt x="321132" y="81344"/>
                            <a:pt x="306845" y="68199"/>
                            <a:pt x="274365" y="67437"/>
                          </a:cubicBezTo>
                          <a:cubicBezTo>
                            <a:pt x="266268" y="67151"/>
                            <a:pt x="259887" y="73533"/>
                            <a:pt x="259696" y="81344"/>
                          </a:cubicBezTo>
                          <a:cubicBezTo>
                            <a:pt x="259506" y="89249"/>
                            <a:pt x="265697" y="95822"/>
                            <a:pt x="273603" y="96012"/>
                          </a:cubicBezTo>
                          <a:cubicBezTo>
                            <a:pt x="288652" y="96393"/>
                            <a:pt x="298939" y="100108"/>
                            <a:pt x="302654" y="106490"/>
                          </a:cubicBezTo>
                          <a:cubicBezTo>
                            <a:pt x="308178" y="116015"/>
                            <a:pt x="301035" y="135160"/>
                            <a:pt x="283985" y="156305"/>
                          </a:cubicBezTo>
                          <a:cubicBezTo>
                            <a:pt x="281699" y="159163"/>
                            <a:pt x="279222" y="162020"/>
                            <a:pt x="276651" y="164783"/>
                          </a:cubicBezTo>
                          <a:cubicBezTo>
                            <a:pt x="267221" y="156401"/>
                            <a:pt x="257029" y="148209"/>
                            <a:pt x="246361" y="140399"/>
                          </a:cubicBezTo>
                          <a:cubicBezTo>
                            <a:pt x="239027" y="69437"/>
                            <a:pt x="212357" y="0"/>
                            <a:pt x="167780" y="0"/>
                          </a:cubicBezTo>
                          <a:cubicBezTo>
                            <a:pt x="138157" y="0"/>
                            <a:pt x="116250" y="30290"/>
                            <a:pt x="102724" y="72866"/>
                          </a:cubicBezTo>
                          <a:cubicBezTo>
                            <a:pt x="97866" y="71819"/>
                            <a:pt x="93104" y="70866"/>
                            <a:pt x="88532" y="70199"/>
                          </a:cubicBezTo>
                          <a:cubicBezTo>
                            <a:pt x="47955" y="64008"/>
                            <a:pt x="18999" y="72009"/>
                            <a:pt x="6903" y="92869"/>
                          </a:cubicBezTo>
                          <a:cubicBezTo>
                            <a:pt x="330" y="104299"/>
                            <a:pt x="-3861" y="124301"/>
                            <a:pt x="13951" y="154686"/>
                          </a:cubicBezTo>
                          <a:cubicBezTo>
                            <a:pt x="17952" y="161449"/>
                            <a:pt x="26715" y="163830"/>
                            <a:pt x="33477" y="159830"/>
                          </a:cubicBezTo>
                          <a:cubicBezTo>
                            <a:pt x="40240" y="155829"/>
                            <a:pt x="42621" y="147066"/>
                            <a:pt x="38621" y="140303"/>
                          </a:cubicBezTo>
                          <a:cubicBezTo>
                            <a:pt x="30334" y="126111"/>
                            <a:pt x="27762" y="114014"/>
                            <a:pt x="31668" y="107252"/>
                          </a:cubicBezTo>
                          <a:cubicBezTo>
                            <a:pt x="37192" y="97727"/>
                            <a:pt x="57290" y="94393"/>
                            <a:pt x="84150" y="98489"/>
                          </a:cubicBezTo>
                          <a:cubicBezTo>
                            <a:pt x="87865" y="99060"/>
                            <a:pt x="91580" y="99822"/>
                            <a:pt x="95485" y="100584"/>
                          </a:cubicBezTo>
                          <a:cubicBezTo>
                            <a:pt x="92913" y="112776"/>
                            <a:pt x="90818" y="125635"/>
                            <a:pt x="89389" y="138684"/>
                          </a:cubicBezTo>
                          <a:cubicBezTo>
                            <a:pt x="31001" y="180594"/>
                            <a:pt x="-16815" y="239078"/>
                            <a:pt x="5664" y="278035"/>
                          </a:cubicBezTo>
                          <a:cubicBezTo>
                            <a:pt x="15666" y="295370"/>
                            <a:pt x="35859" y="302705"/>
                            <a:pt x="61481" y="302705"/>
                          </a:cubicBezTo>
                          <a:cubicBezTo>
                            <a:pt x="73959" y="302705"/>
                            <a:pt x="87865" y="300800"/>
                            <a:pt x="102343" y="297561"/>
                          </a:cubicBezTo>
                          <a:cubicBezTo>
                            <a:pt x="115869" y="340709"/>
                            <a:pt x="137871" y="371666"/>
                            <a:pt x="167780" y="371666"/>
                          </a:cubicBezTo>
                          <a:cubicBezTo>
                            <a:pt x="181401" y="371666"/>
                            <a:pt x="201308" y="364903"/>
                            <a:pt x="219024" y="332423"/>
                          </a:cubicBezTo>
                          <a:cubicBezTo>
                            <a:pt x="222834" y="325469"/>
                            <a:pt x="220263" y="316801"/>
                            <a:pt x="213309" y="312992"/>
                          </a:cubicBezTo>
                          <a:cubicBezTo>
                            <a:pt x="206356" y="309182"/>
                            <a:pt x="197688" y="311753"/>
                            <a:pt x="193878" y="318707"/>
                          </a:cubicBezTo>
                          <a:cubicBezTo>
                            <a:pt x="185401" y="334137"/>
                            <a:pt x="175876" y="342995"/>
                            <a:pt x="167780" y="342995"/>
                          </a:cubicBezTo>
                          <a:cubicBezTo>
                            <a:pt x="155778" y="342995"/>
                            <a:pt x="140824" y="323755"/>
                            <a:pt x="129966" y="289941"/>
                          </a:cubicBezTo>
                          <a:cubicBezTo>
                            <a:pt x="141967" y="286036"/>
                            <a:pt x="154159" y="281273"/>
                            <a:pt x="166351" y="275844"/>
                          </a:cubicBezTo>
                          <a:cubicBezTo>
                            <a:pt x="202546" y="292227"/>
                            <a:pt x="241408" y="303276"/>
                            <a:pt x="272745" y="303276"/>
                          </a:cubicBezTo>
                          <a:cubicBezTo>
                            <a:pt x="298177" y="303276"/>
                            <a:pt x="318656" y="296037"/>
                            <a:pt x="328657" y="278701"/>
                          </a:cubicBezTo>
                          <a:cubicBezTo>
                            <a:pt x="343611" y="252794"/>
                            <a:pt x="327800" y="218218"/>
                            <a:pt x="297129" y="184976"/>
                          </a:cubicBezTo>
                          <a:close/>
                          <a:moveTo>
                            <a:pt x="30429" y="263652"/>
                          </a:moveTo>
                          <a:cubicBezTo>
                            <a:pt x="22047" y="249079"/>
                            <a:pt x="41574" y="213646"/>
                            <a:pt x="86913" y="176498"/>
                          </a:cubicBezTo>
                          <a:cubicBezTo>
                            <a:pt x="86913" y="179642"/>
                            <a:pt x="86817" y="182690"/>
                            <a:pt x="86817" y="185833"/>
                          </a:cubicBezTo>
                          <a:cubicBezTo>
                            <a:pt x="86817" y="214408"/>
                            <a:pt x="89675" y="243554"/>
                            <a:pt x="95295" y="270034"/>
                          </a:cubicBezTo>
                          <a:cubicBezTo>
                            <a:pt x="60624" y="277463"/>
                            <a:pt x="36525" y="274130"/>
                            <a:pt x="30525" y="263747"/>
                          </a:cubicBezTo>
                          <a:close/>
                          <a:moveTo>
                            <a:pt x="167780" y="28575"/>
                          </a:moveTo>
                          <a:cubicBezTo>
                            <a:pt x="184449" y="28575"/>
                            <a:pt x="205118" y="62675"/>
                            <a:pt x="214738" y="119444"/>
                          </a:cubicBezTo>
                          <a:cubicBezTo>
                            <a:pt x="212547" y="118110"/>
                            <a:pt x="210452" y="116872"/>
                            <a:pt x="208261" y="115633"/>
                          </a:cubicBezTo>
                          <a:cubicBezTo>
                            <a:pt x="182163" y="100584"/>
                            <a:pt x="155588" y="88583"/>
                            <a:pt x="130347" y="80391"/>
                          </a:cubicBezTo>
                          <a:cubicBezTo>
                            <a:pt x="141205" y="47339"/>
                            <a:pt x="155969" y="28575"/>
                            <a:pt x="167780" y="28575"/>
                          </a:cubicBezTo>
                          <a:close/>
                          <a:moveTo>
                            <a:pt x="122822" y="262319"/>
                          </a:moveTo>
                          <a:cubicBezTo>
                            <a:pt x="118250" y="240411"/>
                            <a:pt x="115392" y="214694"/>
                            <a:pt x="115392" y="185738"/>
                          </a:cubicBezTo>
                          <a:cubicBezTo>
                            <a:pt x="115392" y="156781"/>
                            <a:pt x="118345" y="130207"/>
                            <a:pt x="123012" y="108014"/>
                          </a:cubicBezTo>
                          <a:cubicBezTo>
                            <a:pt x="145777" y="115538"/>
                            <a:pt x="170066" y="126587"/>
                            <a:pt x="193974" y="140399"/>
                          </a:cubicBezTo>
                          <a:cubicBezTo>
                            <a:pt x="219024" y="154877"/>
                            <a:pt x="239789" y="170117"/>
                            <a:pt x="256458" y="184976"/>
                          </a:cubicBezTo>
                          <a:cubicBezTo>
                            <a:pt x="238455" y="200978"/>
                            <a:pt x="216738" y="216599"/>
                            <a:pt x="192735" y="230410"/>
                          </a:cubicBezTo>
                          <a:cubicBezTo>
                            <a:pt x="167685" y="244888"/>
                            <a:pt x="143967" y="255270"/>
                            <a:pt x="122727" y="262319"/>
                          </a:cubicBezTo>
                          <a:close/>
                          <a:moveTo>
                            <a:pt x="303892" y="264319"/>
                          </a:moveTo>
                          <a:cubicBezTo>
                            <a:pt x="295510" y="278892"/>
                            <a:pt x="254934" y="279654"/>
                            <a:pt x="200070" y="258985"/>
                          </a:cubicBezTo>
                          <a:cubicBezTo>
                            <a:pt x="202356" y="257651"/>
                            <a:pt x="204737" y="256508"/>
                            <a:pt x="207118" y="255175"/>
                          </a:cubicBezTo>
                          <a:cubicBezTo>
                            <a:pt x="233407" y="240030"/>
                            <a:pt x="257124" y="222790"/>
                            <a:pt x="276936" y="204978"/>
                          </a:cubicBezTo>
                          <a:cubicBezTo>
                            <a:pt x="300749" y="231267"/>
                            <a:pt x="309988" y="253937"/>
                            <a:pt x="303987" y="264319"/>
                          </a:cubicBez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1" name="4">
                <a:extLst>
                  <a:ext uri="{FF2B5EF4-FFF2-40B4-BE49-F238E27FC236}">
                    <a16:creationId xmlns:a16="http://schemas.microsoft.com/office/drawing/2014/main" id="{462E8C12-1A29-02A8-1464-E222A679E45F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4812450" cy="908320"/>
                <a:chOff x="3844124" y="4200917"/>
                <a:chExt cx="4812450" cy="908320"/>
              </a:xfrm>
            </p:grpSpPr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DC2BB5B4-8423-09D7-17AE-2859B25155BB}"/>
                    </a:ext>
                  </a:extLst>
                </p:cNvPr>
                <p:cNvSpPr/>
                <p:nvPr/>
              </p:nvSpPr>
              <p:spPr>
                <a:xfrm flipH="1">
                  <a:off x="4385381" y="4270731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8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8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1"/>
                        <a:pt x="3981288" y="549169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04C55943-B50B-A888-64EA-AB9C53950FC7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4408372"/>
                  <a:ext cx="2063065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총론과 각론 교육과정의 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일관성 확보</a:t>
                  </a:r>
                </a:p>
              </p:txBody>
            </p: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2A120198-AEE2-01C4-1AC0-136D1E458C7B}"/>
                    </a:ext>
                  </a:extLst>
                </p:cNvPr>
                <p:cNvGrpSpPr/>
                <p:nvPr/>
              </p:nvGrpSpPr>
              <p:grpSpPr>
                <a:xfrm>
                  <a:off x="3844124" y="4200917"/>
                  <a:ext cx="899326" cy="908320"/>
                  <a:chOff x="3844124" y="4200917"/>
                  <a:chExt cx="899326" cy="908320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BE330660-4A95-163E-0CF0-B01E2958A117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4200917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69" name="타원 68">
                      <a:extLst>
                        <a:ext uri="{FF2B5EF4-FFF2-40B4-BE49-F238E27FC236}">
                          <a16:creationId xmlns:a16="http://schemas.microsoft.com/office/drawing/2014/main" id="{5B0895C1-2D5A-D0DB-F1BD-2D29903F1A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0" name="타원 69">
                      <a:extLst>
                        <a:ext uri="{FF2B5EF4-FFF2-40B4-BE49-F238E27FC236}">
                          <a16:creationId xmlns:a16="http://schemas.microsoft.com/office/drawing/2014/main" id="{34F3F37D-86EE-11EE-E97B-86186C27BB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6" name="그래픽 4">
                    <a:extLst>
                      <a:ext uri="{FF2B5EF4-FFF2-40B4-BE49-F238E27FC236}">
                        <a16:creationId xmlns:a16="http://schemas.microsoft.com/office/drawing/2014/main" id="{B7883125-C8BB-CA28-FC05-B7E4FDFCC073}"/>
                      </a:ext>
                    </a:extLst>
                  </p:cNvPr>
                  <p:cNvGrpSpPr/>
                  <p:nvPr/>
                </p:nvGrpSpPr>
                <p:grpSpPr>
                  <a:xfrm>
                    <a:off x="4067158" y="4403302"/>
                    <a:ext cx="465958" cy="474978"/>
                    <a:chOff x="5226947" y="36123"/>
                    <a:chExt cx="386908" cy="394398"/>
                  </a:xfrm>
                </p:grpSpPr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D1730A47-A53C-3761-D76F-0AA01067E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947" y="179069"/>
                      <a:ext cx="386908" cy="251451"/>
                    </a:xfrm>
                    <a:custGeom>
                      <a:avLst/>
                      <a:gdLst>
                        <a:gd name="connsiteX0" fmla="*/ 23424 w 386908"/>
                        <a:gd name="connsiteY0" fmla="*/ 152591 h 251451"/>
                        <a:gd name="connsiteX1" fmla="*/ 16756 w 386908"/>
                        <a:gd name="connsiteY1" fmla="*/ 151829 h 251451"/>
                        <a:gd name="connsiteX2" fmla="*/ 1802 w 386908"/>
                        <a:gd name="connsiteY2" fmla="*/ 163640 h 251451"/>
                        <a:gd name="connsiteX3" fmla="*/ 1040 w 386908"/>
                        <a:gd name="connsiteY3" fmla="*/ 170307 h 251451"/>
                        <a:gd name="connsiteX4" fmla="*/ 63714 w 386908"/>
                        <a:gd name="connsiteY4" fmla="*/ 249650 h 251451"/>
                        <a:gd name="connsiteX5" fmla="*/ 70382 w 386908"/>
                        <a:gd name="connsiteY5" fmla="*/ 250412 h 251451"/>
                        <a:gd name="connsiteX6" fmla="*/ 85336 w 386908"/>
                        <a:gd name="connsiteY6" fmla="*/ 238601 h 251451"/>
                        <a:gd name="connsiteX7" fmla="*/ 86098 w 386908"/>
                        <a:gd name="connsiteY7" fmla="*/ 231934 h 251451"/>
                        <a:gd name="connsiteX8" fmla="*/ 23424 w 386908"/>
                        <a:gd name="connsiteY8" fmla="*/ 152591 h 251451"/>
                        <a:gd name="connsiteX9" fmla="*/ 382040 w 386908"/>
                        <a:gd name="connsiteY9" fmla="*/ 0 h 251451"/>
                        <a:gd name="connsiteX10" fmla="*/ 258691 w 386908"/>
                        <a:gd name="connsiteY10" fmla="*/ 0 h 251451"/>
                        <a:gd name="connsiteX11" fmla="*/ 253928 w 386908"/>
                        <a:gd name="connsiteY11" fmla="*/ 4953 h 251451"/>
                        <a:gd name="connsiteX12" fmla="*/ 320413 w 386908"/>
                        <a:gd name="connsiteY12" fmla="*/ 66675 h 251451"/>
                        <a:gd name="connsiteX13" fmla="*/ 386898 w 386908"/>
                        <a:gd name="connsiteY13" fmla="*/ 4953 h 251451"/>
                        <a:gd name="connsiteX14" fmla="*/ 382135 w 386908"/>
                        <a:gd name="connsiteY14" fmla="*/ 0 h 251451"/>
                        <a:gd name="connsiteX15" fmla="*/ 182015 w 386908"/>
                        <a:gd name="connsiteY15" fmla="*/ 0 h 251451"/>
                        <a:gd name="connsiteX16" fmla="*/ 58666 w 386908"/>
                        <a:gd name="connsiteY16" fmla="*/ 0 h 251451"/>
                        <a:gd name="connsiteX17" fmla="*/ 53903 w 386908"/>
                        <a:gd name="connsiteY17" fmla="*/ 4953 h 251451"/>
                        <a:gd name="connsiteX18" fmla="*/ 120388 w 386908"/>
                        <a:gd name="connsiteY18" fmla="*/ 66675 h 251451"/>
                        <a:gd name="connsiteX19" fmla="*/ 186873 w 386908"/>
                        <a:gd name="connsiteY19" fmla="*/ 4953 h 251451"/>
                        <a:gd name="connsiteX20" fmla="*/ 182110 w 386908"/>
                        <a:gd name="connsiteY20" fmla="*/ 0 h 25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86908" h="251451">
                          <a:moveTo>
                            <a:pt x="23424" y="152591"/>
                          </a:moveTo>
                          <a:cubicBezTo>
                            <a:pt x="21804" y="150495"/>
                            <a:pt x="18756" y="150209"/>
                            <a:pt x="16756" y="151829"/>
                          </a:cubicBezTo>
                          <a:lnTo>
                            <a:pt x="1802" y="163640"/>
                          </a:lnTo>
                          <a:cubicBezTo>
                            <a:pt x="-294" y="165259"/>
                            <a:pt x="-580" y="168307"/>
                            <a:pt x="1040" y="170307"/>
                          </a:cubicBezTo>
                          <a:lnTo>
                            <a:pt x="63714" y="249650"/>
                          </a:lnTo>
                          <a:cubicBezTo>
                            <a:pt x="65333" y="251746"/>
                            <a:pt x="68382" y="252031"/>
                            <a:pt x="70382" y="250412"/>
                          </a:cubicBezTo>
                          <a:lnTo>
                            <a:pt x="85336" y="238601"/>
                          </a:lnTo>
                          <a:cubicBezTo>
                            <a:pt x="87432" y="236982"/>
                            <a:pt x="87717" y="233934"/>
                            <a:pt x="86098" y="231934"/>
                          </a:cubicBezTo>
                          <a:lnTo>
                            <a:pt x="23424" y="152591"/>
                          </a:lnTo>
                          <a:close/>
                          <a:moveTo>
                            <a:pt x="382040" y="0"/>
                          </a:moveTo>
                          <a:lnTo>
                            <a:pt x="258691" y="0"/>
                          </a:lnTo>
                          <a:cubicBezTo>
                            <a:pt x="256024" y="0"/>
                            <a:pt x="253738" y="2286"/>
                            <a:pt x="253928" y="4953"/>
                          </a:cubicBezTo>
                          <a:cubicBezTo>
                            <a:pt x="256500" y="39434"/>
                            <a:pt x="285266" y="66675"/>
                            <a:pt x="320413" y="66675"/>
                          </a:cubicBezTo>
                          <a:cubicBezTo>
                            <a:pt x="355560" y="66675"/>
                            <a:pt x="384326" y="39529"/>
                            <a:pt x="386898" y="4953"/>
                          </a:cubicBezTo>
                          <a:cubicBezTo>
                            <a:pt x="387088" y="2286"/>
                            <a:pt x="384802" y="0"/>
                            <a:pt x="382135" y="0"/>
                          </a:cubicBezTo>
                          <a:close/>
                          <a:moveTo>
                            <a:pt x="182015" y="0"/>
                          </a:moveTo>
                          <a:lnTo>
                            <a:pt x="58666" y="0"/>
                          </a:lnTo>
                          <a:cubicBezTo>
                            <a:pt x="55999" y="0"/>
                            <a:pt x="53713" y="2286"/>
                            <a:pt x="53903" y="4953"/>
                          </a:cubicBezTo>
                          <a:cubicBezTo>
                            <a:pt x="56475" y="39434"/>
                            <a:pt x="85241" y="66675"/>
                            <a:pt x="120388" y="66675"/>
                          </a:cubicBezTo>
                          <a:cubicBezTo>
                            <a:pt x="155535" y="66675"/>
                            <a:pt x="184301" y="39529"/>
                            <a:pt x="186873" y="4953"/>
                          </a:cubicBezTo>
                          <a:cubicBezTo>
                            <a:pt x="187063" y="2286"/>
                            <a:pt x="184777" y="0"/>
                            <a:pt x="182110" y="0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7C4F9A0D-CC3B-6F85-BA12-55ED904C52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095" y="36123"/>
                      <a:ext cx="322508" cy="364690"/>
                    </a:xfrm>
                    <a:custGeom>
                      <a:avLst/>
                      <a:gdLst>
                        <a:gd name="connsiteX0" fmla="*/ 289457 w 322508"/>
                        <a:gd name="connsiteY0" fmla="*/ 254294 h 364690"/>
                        <a:gd name="connsiteX1" fmla="*/ 256024 w 322508"/>
                        <a:gd name="connsiteY1" fmla="*/ 250293 h 364690"/>
                        <a:gd name="connsiteX2" fmla="*/ 188587 w 322508"/>
                        <a:gd name="connsiteY2" fmla="*/ 303157 h 364690"/>
                        <a:gd name="connsiteX3" fmla="*/ 176871 w 322508"/>
                        <a:gd name="connsiteY3" fmla="*/ 307253 h 364690"/>
                        <a:gd name="connsiteX4" fmla="*/ 128579 w 322508"/>
                        <a:gd name="connsiteY4" fmla="*/ 307253 h 364690"/>
                        <a:gd name="connsiteX5" fmla="*/ 116673 w 322508"/>
                        <a:gd name="connsiteY5" fmla="*/ 295442 h 364690"/>
                        <a:gd name="connsiteX6" fmla="*/ 128579 w 322508"/>
                        <a:gd name="connsiteY6" fmla="*/ 283535 h 364690"/>
                        <a:gd name="connsiteX7" fmla="*/ 169061 w 322508"/>
                        <a:gd name="connsiteY7" fmla="*/ 283535 h 364690"/>
                        <a:gd name="connsiteX8" fmla="*/ 192873 w 322508"/>
                        <a:gd name="connsiteY8" fmla="*/ 259628 h 364690"/>
                        <a:gd name="connsiteX9" fmla="*/ 169061 w 322508"/>
                        <a:gd name="connsiteY9" fmla="*/ 235815 h 364690"/>
                        <a:gd name="connsiteX10" fmla="*/ 76382 w 322508"/>
                        <a:gd name="connsiteY10" fmla="*/ 235815 h 364690"/>
                        <a:gd name="connsiteX11" fmla="*/ 70096 w 322508"/>
                        <a:gd name="connsiteY11" fmla="*/ 235910 h 364690"/>
                        <a:gd name="connsiteX12" fmla="*/ 34853 w 322508"/>
                        <a:gd name="connsiteY12" fmla="*/ 248102 h 364690"/>
                        <a:gd name="connsiteX13" fmla="*/ 1802 w 322508"/>
                        <a:gd name="connsiteY13" fmla="*/ 274106 h 364690"/>
                        <a:gd name="connsiteX14" fmla="*/ 1040 w 322508"/>
                        <a:gd name="connsiteY14" fmla="*/ 280773 h 364690"/>
                        <a:gd name="connsiteX15" fmla="*/ 65238 w 322508"/>
                        <a:gd name="connsiteY15" fmla="*/ 362021 h 364690"/>
                        <a:gd name="connsiteX16" fmla="*/ 68953 w 322508"/>
                        <a:gd name="connsiteY16" fmla="*/ 363831 h 364690"/>
                        <a:gd name="connsiteX17" fmla="*/ 146677 w 322508"/>
                        <a:gd name="connsiteY17" fmla="*/ 364498 h 364690"/>
                        <a:gd name="connsiteX18" fmla="*/ 168203 w 322508"/>
                        <a:gd name="connsiteY18" fmla="*/ 364688 h 364690"/>
                        <a:gd name="connsiteX19" fmla="*/ 204113 w 322508"/>
                        <a:gd name="connsiteY19" fmla="*/ 352401 h 364690"/>
                        <a:gd name="connsiteX20" fmla="*/ 285742 w 322508"/>
                        <a:gd name="connsiteY20" fmla="*/ 287917 h 364690"/>
                        <a:gd name="connsiteX21" fmla="*/ 289647 w 322508"/>
                        <a:gd name="connsiteY21" fmla="*/ 254389 h 364690"/>
                        <a:gd name="connsiteX22" fmla="*/ 289647 w 322508"/>
                        <a:gd name="connsiteY22" fmla="*/ 254389 h 364690"/>
                        <a:gd name="connsiteX23" fmla="*/ 289171 w 322508"/>
                        <a:gd name="connsiteY23" fmla="*/ 65794 h 364690"/>
                        <a:gd name="connsiteX24" fmla="*/ 286790 w 322508"/>
                        <a:gd name="connsiteY24" fmla="*/ 63222 h 364690"/>
                        <a:gd name="connsiteX25" fmla="*/ 284885 w 322508"/>
                        <a:gd name="connsiteY25" fmla="*/ 61984 h 364690"/>
                        <a:gd name="connsiteX26" fmla="*/ 284504 w 322508"/>
                        <a:gd name="connsiteY26" fmla="*/ 61793 h 364690"/>
                        <a:gd name="connsiteX27" fmla="*/ 281932 w 322508"/>
                        <a:gd name="connsiteY27" fmla="*/ 60555 h 364690"/>
                        <a:gd name="connsiteX28" fmla="*/ 200969 w 322508"/>
                        <a:gd name="connsiteY28" fmla="*/ 50459 h 364690"/>
                        <a:gd name="connsiteX29" fmla="*/ 192683 w 322508"/>
                        <a:gd name="connsiteY29" fmla="*/ 42648 h 364690"/>
                        <a:gd name="connsiteX30" fmla="*/ 197159 w 322508"/>
                        <a:gd name="connsiteY30" fmla="*/ 36266 h 364690"/>
                        <a:gd name="connsiteX31" fmla="*/ 197445 w 322508"/>
                        <a:gd name="connsiteY31" fmla="*/ 32361 h 364690"/>
                        <a:gd name="connsiteX32" fmla="*/ 182300 w 322508"/>
                        <a:gd name="connsiteY32" fmla="*/ 2072 h 364690"/>
                        <a:gd name="connsiteX33" fmla="*/ 175538 w 322508"/>
                        <a:gd name="connsiteY33" fmla="*/ 2072 h 364690"/>
                        <a:gd name="connsiteX34" fmla="*/ 160393 w 322508"/>
                        <a:gd name="connsiteY34" fmla="*/ 32361 h 364690"/>
                        <a:gd name="connsiteX35" fmla="*/ 160679 w 322508"/>
                        <a:gd name="connsiteY35" fmla="*/ 36266 h 364690"/>
                        <a:gd name="connsiteX36" fmla="*/ 165155 w 322508"/>
                        <a:gd name="connsiteY36" fmla="*/ 42648 h 364690"/>
                        <a:gd name="connsiteX37" fmla="*/ 156869 w 322508"/>
                        <a:gd name="connsiteY37" fmla="*/ 50459 h 364690"/>
                        <a:gd name="connsiteX38" fmla="*/ 75906 w 322508"/>
                        <a:gd name="connsiteY38" fmla="*/ 60555 h 364690"/>
                        <a:gd name="connsiteX39" fmla="*/ 73334 w 322508"/>
                        <a:gd name="connsiteY39" fmla="*/ 61793 h 364690"/>
                        <a:gd name="connsiteX40" fmla="*/ 72953 w 322508"/>
                        <a:gd name="connsiteY40" fmla="*/ 61984 h 364690"/>
                        <a:gd name="connsiteX41" fmla="*/ 71048 w 322508"/>
                        <a:gd name="connsiteY41" fmla="*/ 63222 h 364690"/>
                        <a:gd name="connsiteX42" fmla="*/ 68667 w 322508"/>
                        <a:gd name="connsiteY42" fmla="*/ 65794 h 364690"/>
                        <a:gd name="connsiteX43" fmla="*/ 35044 w 322508"/>
                        <a:gd name="connsiteY43" fmla="*/ 119134 h 364690"/>
                        <a:gd name="connsiteX44" fmla="*/ 63238 w 322508"/>
                        <a:gd name="connsiteY44" fmla="*/ 119134 h 364690"/>
                        <a:gd name="connsiteX45" fmla="*/ 78764 w 322508"/>
                        <a:gd name="connsiteY45" fmla="*/ 94464 h 364690"/>
                        <a:gd name="connsiteX46" fmla="*/ 94289 w 322508"/>
                        <a:gd name="connsiteY46" fmla="*/ 119134 h 364690"/>
                        <a:gd name="connsiteX47" fmla="*/ 122483 w 322508"/>
                        <a:gd name="connsiteY47" fmla="*/ 119134 h 364690"/>
                        <a:gd name="connsiteX48" fmla="*/ 98004 w 322508"/>
                        <a:gd name="connsiteY48" fmla="*/ 80272 h 364690"/>
                        <a:gd name="connsiteX49" fmla="*/ 154106 w 322508"/>
                        <a:gd name="connsiteY49" fmla="*/ 74366 h 364690"/>
                        <a:gd name="connsiteX50" fmla="*/ 166870 w 322508"/>
                        <a:gd name="connsiteY50" fmla="*/ 88654 h 364690"/>
                        <a:gd name="connsiteX51" fmla="*/ 166870 w 322508"/>
                        <a:gd name="connsiteY51" fmla="*/ 195239 h 364690"/>
                        <a:gd name="connsiteX52" fmla="*/ 178776 w 322508"/>
                        <a:gd name="connsiteY52" fmla="*/ 207145 h 364690"/>
                        <a:gd name="connsiteX53" fmla="*/ 190682 w 322508"/>
                        <a:gd name="connsiteY53" fmla="*/ 195239 h 364690"/>
                        <a:gd name="connsiteX54" fmla="*/ 190682 w 322508"/>
                        <a:gd name="connsiteY54" fmla="*/ 88654 h 364690"/>
                        <a:gd name="connsiteX55" fmla="*/ 203446 w 322508"/>
                        <a:gd name="connsiteY55" fmla="*/ 74366 h 364690"/>
                        <a:gd name="connsiteX56" fmla="*/ 259548 w 322508"/>
                        <a:gd name="connsiteY56" fmla="*/ 80272 h 364690"/>
                        <a:gd name="connsiteX57" fmla="*/ 235069 w 322508"/>
                        <a:gd name="connsiteY57" fmla="*/ 119134 h 364690"/>
                        <a:gd name="connsiteX58" fmla="*/ 263263 w 322508"/>
                        <a:gd name="connsiteY58" fmla="*/ 119134 h 364690"/>
                        <a:gd name="connsiteX59" fmla="*/ 278789 w 322508"/>
                        <a:gd name="connsiteY59" fmla="*/ 94464 h 364690"/>
                        <a:gd name="connsiteX60" fmla="*/ 294314 w 322508"/>
                        <a:gd name="connsiteY60" fmla="*/ 119134 h 364690"/>
                        <a:gd name="connsiteX61" fmla="*/ 322508 w 322508"/>
                        <a:gd name="connsiteY61" fmla="*/ 119134 h 364690"/>
                        <a:gd name="connsiteX62" fmla="*/ 288885 w 322508"/>
                        <a:gd name="connsiteY62" fmla="*/ 65794 h 364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322508" h="364690">
                          <a:moveTo>
                            <a:pt x="289457" y="254294"/>
                          </a:moveTo>
                          <a:cubicBezTo>
                            <a:pt x="281265" y="244007"/>
                            <a:pt x="266406" y="242197"/>
                            <a:pt x="256024" y="250293"/>
                          </a:cubicBezTo>
                          <a:lnTo>
                            <a:pt x="188587" y="303157"/>
                          </a:lnTo>
                          <a:cubicBezTo>
                            <a:pt x="185253" y="305824"/>
                            <a:pt x="181062" y="307253"/>
                            <a:pt x="176871" y="307253"/>
                          </a:cubicBezTo>
                          <a:lnTo>
                            <a:pt x="128579" y="307253"/>
                          </a:lnTo>
                          <a:cubicBezTo>
                            <a:pt x="122007" y="307253"/>
                            <a:pt x="116673" y="302014"/>
                            <a:pt x="116673" y="295442"/>
                          </a:cubicBezTo>
                          <a:cubicBezTo>
                            <a:pt x="116673" y="288869"/>
                            <a:pt x="122007" y="283535"/>
                            <a:pt x="128579" y="283535"/>
                          </a:cubicBezTo>
                          <a:lnTo>
                            <a:pt x="169061" y="283535"/>
                          </a:lnTo>
                          <a:cubicBezTo>
                            <a:pt x="182205" y="283535"/>
                            <a:pt x="192873" y="272772"/>
                            <a:pt x="192873" y="259628"/>
                          </a:cubicBezTo>
                          <a:cubicBezTo>
                            <a:pt x="192873" y="246483"/>
                            <a:pt x="182205" y="235815"/>
                            <a:pt x="169061" y="235815"/>
                          </a:cubicBezTo>
                          <a:lnTo>
                            <a:pt x="76382" y="235815"/>
                          </a:lnTo>
                          <a:cubicBezTo>
                            <a:pt x="76382" y="235815"/>
                            <a:pt x="70096" y="235910"/>
                            <a:pt x="70096" y="235910"/>
                          </a:cubicBezTo>
                          <a:cubicBezTo>
                            <a:pt x="57332" y="235910"/>
                            <a:pt x="44855" y="240197"/>
                            <a:pt x="34853" y="248102"/>
                          </a:cubicBezTo>
                          <a:lnTo>
                            <a:pt x="1802" y="274106"/>
                          </a:lnTo>
                          <a:cubicBezTo>
                            <a:pt x="-294" y="275725"/>
                            <a:pt x="-580" y="278773"/>
                            <a:pt x="1040" y="280773"/>
                          </a:cubicBezTo>
                          <a:lnTo>
                            <a:pt x="65238" y="362021"/>
                          </a:lnTo>
                          <a:cubicBezTo>
                            <a:pt x="66095" y="363164"/>
                            <a:pt x="67524" y="363831"/>
                            <a:pt x="68953" y="363831"/>
                          </a:cubicBezTo>
                          <a:lnTo>
                            <a:pt x="146677" y="364498"/>
                          </a:lnTo>
                          <a:lnTo>
                            <a:pt x="168203" y="364688"/>
                          </a:lnTo>
                          <a:cubicBezTo>
                            <a:pt x="181253" y="364784"/>
                            <a:pt x="193921" y="360497"/>
                            <a:pt x="204113" y="352401"/>
                          </a:cubicBezTo>
                          <a:lnTo>
                            <a:pt x="285742" y="287917"/>
                          </a:lnTo>
                          <a:cubicBezTo>
                            <a:pt x="296124" y="279725"/>
                            <a:pt x="297839" y="264771"/>
                            <a:pt x="289647" y="254389"/>
                          </a:cubicBezTo>
                          <a:lnTo>
                            <a:pt x="289647" y="254389"/>
                          </a:lnTo>
                          <a:close/>
                          <a:moveTo>
                            <a:pt x="289171" y="65794"/>
                          </a:moveTo>
                          <a:cubicBezTo>
                            <a:pt x="288504" y="64746"/>
                            <a:pt x="287742" y="63984"/>
                            <a:pt x="286790" y="63222"/>
                          </a:cubicBezTo>
                          <a:cubicBezTo>
                            <a:pt x="286218" y="62746"/>
                            <a:pt x="285551" y="62365"/>
                            <a:pt x="284885" y="61984"/>
                          </a:cubicBezTo>
                          <a:cubicBezTo>
                            <a:pt x="284789" y="61984"/>
                            <a:pt x="284694" y="61889"/>
                            <a:pt x="284504" y="61793"/>
                          </a:cubicBezTo>
                          <a:cubicBezTo>
                            <a:pt x="283646" y="61317"/>
                            <a:pt x="282884" y="60841"/>
                            <a:pt x="281932" y="60555"/>
                          </a:cubicBezTo>
                          <a:cubicBezTo>
                            <a:pt x="259548" y="54935"/>
                            <a:pt x="231830" y="51506"/>
                            <a:pt x="200969" y="50459"/>
                          </a:cubicBezTo>
                          <a:cubicBezTo>
                            <a:pt x="198874" y="47315"/>
                            <a:pt x="196016" y="44648"/>
                            <a:pt x="192683" y="42648"/>
                          </a:cubicBezTo>
                          <a:lnTo>
                            <a:pt x="197159" y="36266"/>
                          </a:lnTo>
                          <a:cubicBezTo>
                            <a:pt x="197921" y="35123"/>
                            <a:pt x="198112" y="33599"/>
                            <a:pt x="197445" y="32361"/>
                          </a:cubicBezTo>
                          <a:lnTo>
                            <a:pt x="182300" y="2072"/>
                          </a:lnTo>
                          <a:cubicBezTo>
                            <a:pt x="180872" y="-691"/>
                            <a:pt x="176966" y="-691"/>
                            <a:pt x="175538" y="2072"/>
                          </a:cubicBezTo>
                          <a:lnTo>
                            <a:pt x="160393" y="32361"/>
                          </a:lnTo>
                          <a:cubicBezTo>
                            <a:pt x="159726" y="33599"/>
                            <a:pt x="159917" y="35123"/>
                            <a:pt x="160679" y="36266"/>
                          </a:cubicBezTo>
                          <a:lnTo>
                            <a:pt x="165155" y="42648"/>
                          </a:lnTo>
                          <a:cubicBezTo>
                            <a:pt x="161917" y="44648"/>
                            <a:pt x="159059" y="47220"/>
                            <a:pt x="156869" y="50459"/>
                          </a:cubicBezTo>
                          <a:cubicBezTo>
                            <a:pt x="126008" y="51602"/>
                            <a:pt x="98290" y="55031"/>
                            <a:pt x="75906" y="60555"/>
                          </a:cubicBezTo>
                          <a:cubicBezTo>
                            <a:pt x="74954" y="60841"/>
                            <a:pt x="74192" y="61317"/>
                            <a:pt x="73334" y="61793"/>
                          </a:cubicBezTo>
                          <a:cubicBezTo>
                            <a:pt x="73239" y="61793"/>
                            <a:pt x="73049" y="61889"/>
                            <a:pt x="72953" y="61984"/>
                          </a:cubicBezTo>
                          <a:cubicBezTo>
                            <a:pt x="72287" y="62365"/>
                            <a:pt x="71620" y="62746"/>
                            <a:pt x="71048" y="63222"/>
                          </a:cubicBezTo>
                          <a:cubicBezTo>
                            <a:pt x="70191" y="63984"/>
                            <a:pt x="69334" y="64746"/>
                            <a:pt x="68667" y="65794"/>
                          </a:cubicBezTo>
                          <a:lnTo>
                            <a:pt x="35044" y="119134"/>
                          </a:lnTo>
                          <a:lnTo>
                            <a:pt x="63238" y="119134"/>
                          </a:lnTo>
                          <a:lnTo>
                            <a:pt x="78764" y="94464"/>
                          </a:lnTo>
                          <a:lnTo>
                            <a:pt x="94289" y="119134"/>
                          </a:lnTo>
                          <a:lnTo>
                            <a:pt x="122483" y="119134"/>
                          </a:lnTo>
                          <a:lnTo>
                            <a:pt x="98004" y="80272"/>
                          </a:lnTo>
                          <a:cubicBezTo>
                            <a:pt x="114578" y="77224"/>
                            <a:pt x="133437" y="75224"/>
                            <a:pt x="154106" y="74366"/>
                          </a:cubicBezTo>
                          <a:cubicBezTo>
                            <a:pt x="156392" y="80653"/>
                            <a:pt x="161060" y="85701"/>
                            <a:pt x="166870" y="88654"/>
                          </a:cubicBezTo>
                          <a:lnTo>
                            <a:pt x="166870" y="195239"/>
                          </a:lnTo>
                          <a:cubicBezTo>
                            <a:pt x="166870" y="201811"/>
                            <a:pt x="172204" y="207145"/>
                            <a:pt x="178776" y="207145"/>
                          </a:cubicBezTo>
                          <a:cubicBezTo>
                            <a:pt x="185348" y="207145"/>
                            <a:pt x="190682" y="201811"/>
                            <a:pt x="190682" y="195239"/>
                          </a:cubicBezTo>
                          <a:lnTo>
                            <a:pt x="190682" y="88654"/>
                          </a:lnTo>
                          <a:cubicBezTo>
                            <a:pt x="196588" y="85701"/>
                            <a:pt x="201160" y="80558"/>
                            <a:pt x="203446" y="74366"/>
                          </a:cubicBezTo>
                          <a:cubicBezTo>
                            <a:pt x="224115" y="75224"/>
                            <a:pt x="242975" y="77224"/>
                            <a:pt x="259548" y="80272"/>
                          </a:cubicBezTo>
                          <a:lnTo>
                            <a:pt x="235069" y="119134"/>
                          </a:lnTo>
                          <a:lnTo>
                            <a:pt x="263263" y="119134"/>
                          </a:lnTo>
                          <a:lnTo>
                            <a:pt x="278789" y="94464"/>
                          </a:lnTo>
                          <a:lnTo>
                            <a:pt x="294314" y="119134"/>
                          </a:lnTo>
                          <a:lnTo>
                            <a:pt x="322508" y="119134"/>
                          </a:lnTo>
                          <a:lnTo>
                            <a:pt x="288885" y="65794"/>
                          </a:ln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7" name="자유형: 도형 116">
            <a:extLst>
              <a:ext uri="{FF2B5EF4-FFF2-40B4-BE49-F238E27FC236}">
                <a16:creationId xmlns:a16="http://schemas.microsoft.com/office/drawing/2014/main" id="{4CB12F78-8678-082C-DD2A-49C04D506BE0}"/>
              </a:ext>
            </a:extLst>
          </p:cNvPr>
          <p:cNvSpPr/>
          <p:nvPr/>
        </p:nvSpPr>
        <p:spPr>
          <a:xfrm>
            <a:off x="449321" y="1151806"/>
            <a:ext cx="8245359" cy="5061818"/>
          </a:xfrm>
          <a:custGeom>
            <a:avLst/>
            <a:gdLst>
              <a:gd name="connsiteX0" fmla="*/ 0 w 8245359"/>
              <a:gd name="connsiteY0" fmla="*/ 0 h 5061818"/>
              <a:gd name="connsiteX1" fmla="*/ 8245359 w 8245359"/>
              <a:gd name="connsiteY1" fmla="*/ 0 h 5061818"/>
              <a:gd name="connsiteX2" fmla="*/ 8245359 w 8245359"/>
              <a:gd name="connsiteY2" fmla="*/ 2105744 h 5061818"/>
              <a:gd name="connsiteX3" fmla="*/ 5541587 w 8245359"/>
              <a:gd name="connsiteY3" fmla="*/ 2105744 h 5061818"/>
              <a:gd name="connsiteX4" fmla="*/ 5541587 w 8245359"/>
              <a:gd name="connsiteY4" fmla="*/ 2953470 h 5061818"/>
              <a:gd name="connsiteX5" fmla="*/ 8245359 w 8245359"/>
              <a:gd name="connsiteY5" fmla="*/ 2953470 h 5061818"/>
              <a:gd name="connsiteX6" fmla="*/ 8245359 w 8245359"/>
              <a:gd name="connsiteY6" fmla="*/ 5061818 h 5061818"/>
              <a:gd name="connsiteX7" fmla="*/ 0 w 8245359"/>
              <a:gd name="connsiteY7" fmla="*/ 5061818 h 5061818"/>
              <a:gd name="connsiteX8" fmla="*/ 0 w 8245359"/>
              <a:gd name="connsiteY8" fmla="*/ 2953470 h 5061818"/>
              <a:gd name="connsiteX9" fmla="*/ 4420887 w 8245359"/>
              <a:gd name="connsiteY9" fmla="*/ 2953470 h 5061818"/>
              <a:gd name="connsiteX10" fmla="*/ 4472870 w 8245359"/>
              <a:gd name="connsiteY10" fmla="*/ 2948230 h 5061818"/>
              <a:gd name="connsiteX11" fmla="*/ 4812451 w 8245359"/>
              <a:gd name="connsiteY11" fmla="*/ 2531578 h 5061818"/>
              <a:gd name="connsiteX12" fmla="*/ 4387159 w 8245359"/>
              <a:gd name="connsiteY12" fmla="*/ 2106286 h 5061818"/>
              <a:gd name="connsiteX13" fmla="*/ 3356701 w 8245359"/>
              <a:gd name="connsiteY13" fmla="*/ 2106286 h 5061818"/>
              <a:gd name="connsiteX14" fmla="*/ 3356701 w 8245359"/>
              <a:gd name="connsiteY14" fmla="*/ 2105744 h 5061818"/>
              <a:gd name="connsiteX15" fmla="*/ 0 w 8245359"/>
              <a:gd name="connsiteY15" fmla="*/ 2105744 h 506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245359" h="5061818">
                <a:moveTo>
                  <a:pt x="0" y="0"/>
                </a:moveTo>
                <a:lnTo>
                  <a:pt x="8245359" y="0"/>
                </a:lnTo>
                <a:lnTo>
                  <a:pt x="8245359" y="2105744"/>
                </a:lnTo>
                <a:lnTo>
                  <a:pt x="5541587" y="2105744"/>
                </a:lnTo>
                <a:lnTo>
                  <a:pt x="5541587" y="2953470"/>
                </a:lnTo>
                <a:lnTo>
                  <a:pt x="8245359" y="2953470"/>
                </a:lnTo>
                <a:lnTo>
                  <a:pt x="8245359" y="5061818"/>
                </a:lnTo>
                <a:lnTo>
                  <a:pt x="0" y="5061818"/>
                </a:lnTo>
                <a:lnTo>
                  <a:pt x="0" y="2953470"/>
                </a:lnTo>
                <a:lnTo>
                  <a:pt x="4420887" y="2953470"/>
                </a:lnTo>
                <a:lnTo>
                  <a:pt x="4472870" y="2948230"/>
                </a:lnTo>
                <a:cubicBezTo>
                  <a:pt x="4666669" y="2908573"/>
                  <a:pt x="4812451" y="2737100"/>
                  <a:pt x="4812451" y="2531578"/>
                </a:cubicBezTo>
                <a:cubicBezTo>
                  <a:pt x="4812451" y="2296696"/>
                  <a:pt x="4622041" y="2106286"/>
                  <a:pt x="4387159" y="2106286"/>
                </a:cubicBezTo>
                <a:lnTo>
                  <a:pt x="3356701" y="2106286"/>
                </a:lnTo>
                <a:lnTo>
                  <a:pt x="3356701" y="2105744"/>
                </a:lnTo>
                <a:lnTo>
                  <a:pt x="0" y="2105744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090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FD7F8D1-EA7B-F119-21CA-0D4A10E6A8D7}"/>
              </a:ext>
            </a:extLst>
          </p:cNvPr>
          <p:cNvGrpSpPr/>
          <p:nvPr/>
        </p:nvGrpSpPr>
        <p:grpSpPr>
          <a:xfrm>
            <a:off x="468314" y="1149477"/>
            <a:ext cx="8263018" cy="908320"/>
            <a:chOff x="468314" y="1149477"/>
            <a:chExt cx="8263018" cy="908320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0C86C5A5-F5FC-2BBC-B211-3F52C57B4FA7}"/>
                </a:ext>
              </a:extLst>
            </p:cNvPr>
            <p:cNvGrpSpPr/>
            <p:nvPr/>
          </p:nvGrpSpPr>
          <p:grpSpPr>
            <a:xfrm>
              <a:off x="468314" y="1219291"/>
              <a:ext cx="7721761" cy="767724"/>
              <a:chOff x="468314" y="1219291"/>
              <a:chExt cx="7721761" cy="767724"/>
            </a:xfrm>
          </p:grpSpPr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0A270713-286F-7ACB-3B83-36A363333214}"/>
                  </a:ext>
                </a:extLst>
              </p:cNvPr>
              <p:cNvSpPr/>
              <p:nvPr/>
            </p:nvSpPr>
            <p:spPr>
              <a:xfrm>
                <a:off x="3918882" y="1219291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5E392AFE-6EE0-1C9E-60A3-9C8C23D7B1F5}"/>
                  </a:ext>
                </a:extLst>
              </p:cNvPr>
              <p:cNvSpPr/>
              <p:nvPr/>
            </p:nvSpPr>
            <p:spPr>
              <a:xfrm>
                <a:off x="468314" y="1219291"/>
                <a:ext cx="6068059" cy="767724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D488A89-ECA6-28B4-2059-96196F05E9F3}"/>
                </a:ext>
              </a:extLst>
            </p:cNvPr>
            <p:cNvSpPr txBox="1"/>
            <p:nvPr/>
          </p:nvSpPr>
          <p:spPr>
            <a:xfrm>
              <a:off x="2061698" y="1464655"/>
              <a:ext cx="502060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학생의 삶과 성장을 지원하는 교수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 및 평가 모색</a:t>
              </a: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B0E4887F-654E-A024-4F71-099099E600E6}"/>
                </a:ext>
              </a:extLst>
            </p:cNvPr>
            <p:cNvGrpSpPr/>
            <p:nvPr/>
          </p:nvGrpSpPr>
          <p:grpSpPr>
            <a:xfrm>
              <a:off x="7832006" y="1149477"/>
              <a:ext cx="899326" cy="908320"/>
              <a:chOff x="4400549" y="3229654"/>
              <a:chExt cx="899326" cy="908320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416D2E7-8F12-3B7D-4A8C-C179823F2C4D}"/>
                  </a:ext>
                </a:extLst>
              </p:cNvPr>
              <p:cNvGrpSpPr/>
              <p:nvPr/>
            </p:nvGrpSpPr>
            <p:grpSpPr>
              <a:xfrm flipH="1">
                <a:off x="4400549" y="3229654"/>
                <a:ext cx="899326" cy="908320"/>
                <a:chOff x="3850474" y="2256696"/>
                <a:chExt cx="899326" cy="908320"/>
              </a:xfrm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998D810D-1F38-470A-2D01-51953142F4F8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E4D60163-7808-60CB-D9FB-B70A77596F34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31" name="그래픽 4">
                <a:extLst>
                  <a:ext uri="{FF2B5EF4-FFF2-40B4-BE49-F238E27FC236}">
                    <a16:creationId xmlns:a16="http://schemas.microsoft.com/office/drawing/2014/main" id="{260BF3E6-25B4-ECC2-0B41-3F489C877BEB}"/>
                  </a:ext>
                </a:extLst>
              </p:cNvPr>
              <p:cNvGrpSpPr/>
              <p:nvPr/>
            </p:nvGrpSpPr>
            <p:grpSpPr>
              <a:xfrm>
                <a:off x="4617250" y="3472571"/>
                <a:ext cx="484974" cy="422486"/>
                <a:chOff x="3926498" y="2003591"/>
                <a:chExt cx="396985" cy="345836"/>
              </a:xfrm>
            </p:grpSpPr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6F01B18C-EF9F-7ADB-47E9-76B18EC1958C}"/>
                    </a:ext>
                  </a:extLst>
                </p:cNvPr>
                <p:cNvSpPr/>
                <p:nvPr/>
              </p:nvSpPr>
              <p:spPr>
                <a:xfrm>
                  <a:off x="3967397" y="2033109"/>
                  <a:ext cx="314902" cy="286705"/>
                </a:xfrm>
                <a:custGeom>
                  <a:avLst/>
                  <a:gdLst>
                    <a:gd name="connsiteX0" fmla="*/ 256368 w 314902"/>
                    <a:gd name="connsiteY0" fmla="*/ 172690 h 286705"/>
                    <a:gd name="connsiteX1" fmla="*/ 188836 w 314902"/>
                    <a:gd name="connsiteY1" fmla="*/ 225363 h 286705"/>
                    <a:gd name="connsiteX2" fmla="*/ 177120 w 314902"/>
                    <a:gd name="connsiteY2" fmla="*/ 229364 h 286705"/>
                    <a:gd name="connsiteX3" fmla="*/ 128828 w 314902"/>
                    <a:gd name="connsiteY3" fmla="*/ 229364 h 286705"/>
                    <a:gd name="connsiteX4" fmla="*/ 116922 w 314902"/>
                    <a:gd name="connsiteY4" fmla="*/ 217362 h 286705"/>
                    <a:gd name="connsiteX5" fmla="*/ 128828 w 314902"/>
                    <a:gd name="connsiteY5" fmla="*/ 205456 h 286705"/>
                    <a:gd name="connsiteX6" fmla="*/ 169310 w 314902"/>
                    <a:gd name="connsiteY6" fmla="*/ 205456 h 286705"/>
                    <a:gd name="connsiteX7" fmla="*/ 193122 w 314902"/>
                    <a:gd name="connsiteY7" fmla="*/ 181739 h 286705"/>
                    <a:gd name="connsiteX8" fmla="*/ 169310 w 314902"/>
                    <a:gd name="connsiteY8" fmla="*/ 157926 h 286705"/>
                    <a:gd name="connsiteX9" fmla="*/ 76631 w 314902"/>
                    <a:gd name="connsiteY9" fmla="*/ 157926 h 286705"/>
                    <a:gd name="connsiteX10" fmla="*/ 76631 w 314902"/>
                    <a:gd name="connsiteY10" fmla="*/ 157926 h 286705"/>
                    <a:gd name="connsiteX11" fmla="*/ 70345 w 314902"/>
                    <a:gd name="connsiteY11" fmla="*/ 157926 h 286705"/>
                    <a:gd name="connsiteX12" fmla="*/ 35007 w 314902"/>
                    <a:gd name="connsiteY12" fmla="*/ 170023 h 286705"/>
                    <a:gd name="connsiteX13" fmla="*/ 1860 w 314902"/>
                    <a:gd name="connsiteY13" fmla="*/ 195931 h 286705"/>
                    <a:gd name="connsiteX14" fmla="*/ 1003 w 314902"/>
                    <a:gd name="connsiteY14" fmla="*/ 202598 h 286705"/>
                    <a:gd name="connsiteX15" fmla="*/ 65106 w 314902"/>
                    <a:gd name="connsiteY15" fmla="*/ 283942 h 286705"/>
                    <a:gd name="connsiteX16" fmla="*/ 68821 w 314902"/>
                    <a:gd name="connsiteY16" fmla="*/ 285752 h 286705"/>
                    <a:gd name="connsiteX17" fmla="*/ 146545 w 314902"/>
                    <a:gd name="connsiteY17" fmla="*/ 286514 h 286705"/>
                    <a:gd name="connsiteX18" fmla="*/ 168071 w 314902"/>
                    <a:gd name="connsiteY18" fmla="*/ 286704 h 286705"/>
                    <a:gd name="connsiteX19" fmla="*/ 203981 w 314902"/>
                    <a:gd name="connsiteY19" fmla="*/ 274417 h 286705"/>
                    <a:gd name="connsiteX20" fmla="*/ 285705 w 314902"/>
                    <a:gd name="connsiteY20" fmla="*/ 210028 h 286705"/>
                    <a:gd name="connsiteX21" fmla="*/ 289706 w 314902"/>
                    <a:gd name="connsiteY21" fmla="*/ 176500 h 286705"/>
                    <a:gd name="connsiteX22" fmla="*/ 256273 w 314902"/>
                    <a:gd name="connsiteY22" fmla="*/ 172499 h 286705"/>
                    <a:gd name="connsiteX23" fmla="*/ 313804 w 314902"/>
                    <a:gd name="connsiteY23" fmla="*/ 84107 h 286705"/>
                    <a:gd name="connsiteX24" fmla="*/ 249701 w 314902"/>
                    <a:gd name="connsiteY24" fmla="*/ 2764 h 286705"/>
                    <a:gd name="connsiteX25" fmla="*/ 245986 w 314902"/>
                    <a:gd name="connsiteY25" fmla="*/ 954 h 286705"/>
                    <a:gd name="connsiteX26" fmla="*/ 168262 w 314902"/>
                    <a:gd name="connsiteY26" fmla="*/ 192 h 286705"/>
                    <a:gd name="connsiteX27" fmla="*/ 146735 w 314902"/>
                    <a:gd name="connsiteY27" fmla="*/ 2 h 286705"/>
                    <a:gd name="connsiteX28" fmla="*/ 110826 w 314902"/>
                    <a:gd name="connsiteY28" fmla="*/ 12289 h 286705"/>
                    <a:gd name="connsiteX29" fmla="*/ 29102 w 314902"/>
                    <a:gd name="connsiteY29" fmla="*/ 76678 h 286705"/>
                    <a:gd name="connsiteX30" fmla="*/ 25101 w 314902"/>
                    <a:gd name="connsiteY30" fmla="*/ 110206 h 286705"/>
                    <a:gd name="connsiteX31" fmla="*/ 58534 w 314902"/>
                    <a:gd name="connsiteY31" fmla="*/ 114206 h 286705"/>
                    <a:gd name="connsiteX32" fmla="*/ 126066 w 314902"/>
                    <a:gd name="connsiteY32" fmla="*/ 61533 h 286705"/>
                    <a:gd name="connsiteX33" fmla="*/ 137782 w 314902"/>
                    <a:gd name="connsiteY33" fmla="*/ 57533 h 286705"/>
                    <a:gd name="connsiteX34" fmla="*/ 186074 w 314902"/>
                    <a:gd name="connsiteY34" fmla="*/ 57533 h 286705"/>
                    <a:gd name="connsiteX35" fmla="*/ 197980 w 314902"/>
                    <a:gd name="connsiteY35" fmla="*/ 69534 h 286705"/>
                    <a:gd name="connsiteX36" fmla="*/ 186074 w 314902"/>
                    <a:gd name="connsiteY36" fmla="*/ 81440 h 286705"/>
                    <a:gd name="connsiteX37" fmla="*/ 145592 w 314902"/>
                    <a:gd name="connsiteY37" fmla="*/ 81440 h 286705"/>
                    <a:gd name="connsiteX38" fmla="*/ 121780 w 314902"/>
                    <a:gd name="connsiteY38" fmla="*/ 105158 h 286705"/>
                    <a:gd name="connsiteX39" fmla="*/ 145592 w 314902"/>
                    <a:gd name="connsiteY39" fmla="*/ 128970 h 286705"/>
                    <a:gd name="connsiteX40" fmla="*/ 212077 w 314902"/>
                    <a:gd name="connsiteY40" fmla="*/ 128970 h 286705"/>
                    <a:gd name="connsiteX41" fmla="*/ 244557 w 314902"/>
                    <a:gd name="connsiteY41" fmla="*/ 128970 h 286705"/>
                    <a:gd name="connsiteX42" fmla="*/ 279895 w 314902"/>
                    <a:gd name="connsiteY42" fmla="*/ 116873 h 286705"/>
                    <a:gd name="connsiteX43" fmla="*/ 313042 w 314902"/>
                    <a:gd name="connsiteY43" fmla="*/ 90965 h 286705"/>
                    <a:gd name="connsiteX44" fmla="*/ 313899 w 314902"/>
                    <a:gd name="connsiteY44" fmla="*/ 84298 h 286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314902" h="286705">
                      <a:moveTo>
                        <a:pt x="256368" y="172690"/>
                      </a:moveTo>
                      <a:lnTo>
                        <a:pt x="188836" y="225363"/>
                      </a:lnTo>
                      <a:cubicBezTo>
                        <a:pt x="185502" y="227935"/>
                        <a:pt x="181311" y="229364"/>
                        <a:pt x="177120" y="229364"/>
                      </a:cubicBezTo>
                      <a:lnTo>
                        <a:pt x="128828" y="229364"/>
                      </a:lnTo>
                      <a:cubicBezTo>
                        <a:pt x="122256" y="229364"/>
                        <a:pt x="116922" y="223934"/>
                        <a:pt x="116922" y="217362"/>
                      </a:cubicBezTo>
                      <a:cubicBezTo>
                        <a:pt x="116922" y="210790"/>
                        <a:pt x="122256" y="205456"/>
                        <a:pt x="128828" y="205456"/>
                      </a:cubicBezTo>
                      <a:lnTo>
                        <a:pt x="169310" y="205456"/>
                      </a:lnTo>
                      <a:cubicBezTo>
                        <a:pt x="182454" y="205456"/>
                        <a:pt x="193122" y="194883"/>
                        <a:pt x="193122" y="181739"/>
                      </a:cubicBezTo>
                      <a:cubicBezTo>
                        <a:pt x="193122" y="168594"/>
                        <a:pt x="182454" y="157926"/>
                        <a:pt x="169310" y="157926"/>
                      </a:cubicBezTo>
                      <a:lnTo>
                        <a:pt x="76631" y="157926"/>
                      </a:lnTo>
                      <a:cubicBezTo>
                        <a:pt x="76631" y="157926"/>
                        <a:pt x="76631" y="157926"/>
                        <a:pt x="76631" y="157926"/>
                      </a:cubicBezTo>
                      <a:lnTo>
                        <a:pt x="70345" y="157926"/>
                      </a:lnTo>
                      <a:cubicBezTo>
                        <a:pt x="57581" y="157926"/>
                        <a:pt x="45104" y="162212"/>
                        <a:pt x="35007" y="170023"/>
                      </a:cubicBezTo>
                      <a:lnTo>
                        <a:pt x="1860" y="195931"/>
                      </a:lnTo>
                      <a:cubicBezTo>
                        <a:pt x="-235" y="197550"/>
                        <a:pt x="-616" y="200598"/>
                        <a:pt x="1003" y="202598"/>
                      </a:cubicBezTo>
                      <a:lnTo>
                        <a:pt x="65106" y="283942"/>
                      </a:lnTo>
                      <a:cubicBezTo>
                        <a:pt x="65963" y="285085"/>
                        <a:pt x="67392" y="285752"/>
                        <a:pt x="68821" y="285752"/>
                      </a:cubicBezTo>
                      <a:lnTo>
                        <a:pt x="146545" y="286514"/>
                      </a:lnTo>
                      <a:lnTo>
                        <a:pt x="168071" y="286704"/>
                      </a:lnTo>
                      <a:cubicBezTo>
                        <a:pt x="181121" y="286799"/>
                        <a:pt x="193789" y="282513"/>
                        <a:pt x="203981" y="274417"/>
                      </a:cubicBezTo>
                      <a:lnTo>
                        <a:pt x="285705" y="210028"/>
                      </a:lnTo>
                      <a:cubicBezTo>
                        <a:pt x="296087" y="201836"/>
                        <a:pt x="297802" y="186882"/>
                        <a:pt x="289706" y="176500"/>
                      </a:cubicBezTo>
                      <a:cubicBezTo>
                        <a:pt x="281609" y="166213"/>
                        <a:pt x="266655" y="164403"/>
                        <a:pt x="256273" y="172499"/>
                      </a:cubicBezTo>
                      <a:close/>
                      <a:moveTo>
                        <a:pt x="313804" y="84107"/>
                      </a:moveTo>
                      <a:lnTo>
                        <a:pt x="249701" y="2764"/>
                      </a:lnTo>
                      <a:cubicBezTo>
                        <a:pt x="248843" y="1621"/>
                        <a:pt x="247415" y="954"/>
                        <a:pt x="245986" y="954"/>
                      </a:cubicBezTo>
                      <a:lnTo>
                        <a:pt x="168262" y="192"/>
                      </a:lnTo>
                      <a:lnTo>
                        <a:pt x="146735" y="2"/>
                      </a:lnTo>
                      <a:cubicBezTo>
                        <a:pt x="133686" y="-94"/>
                        <a:pt x="121018" y="4193"/>
                        <a:pt x="110826" y="12289"/>
                      </a:cubicBezTo>
                      <a:lnTo>
                        <a:pt x="29102" y="76678"/>
                      </a:lnTo>
                      <a:cubicBezTo>
                        <a:pt x="18719" y="84869"/>
                        <a:pt x="17005" y="99824"/>
                        <a:pt x="25101" y="110206"/>
                      </a:cubicBezTo>
                      <a:cubicBezTo>
                        <a:pt x="33197" y="120493"/>
                        <a:pt x="48152" y="122303"/>
                        <a:pt x="58534" y="114206"/>
                      </a:cubicBezTo>
                      <a:lnTo>
                        <a:pt x="126066" y="61533"/>
                      </a:lnTo>
                      <a:cubicBezTo>
                        <a:pt x="129400" y="58961"/>
                        <a:pt x="133591" y="57533"/>
                        <a:pt x="137782" y="57533"/>
                      </a:cubicBezTo>
                      <a:lnTo>
                        <a:pt x="186074" y="57533"/>
                      </a:lnTo>
                      <a:cubicBezTo>
                        <a:pt x="192646" y="57533"/>
                        <a:pt x="197980" y="62962"/>
                        <a:pt x="197980" y="69534"/>
                      </a:cubicBezTo>
                      <a:cubicBezTo>
                        <a:pt x="197980" y="76106"/>
                        <a:pt x="192646" y="81440"/>
                        <a:pt x="186074" y="81440"/>
                      </a:cubicBezTo>
                      <a:lnTo>
                        <a:pt x="145592" y="81440"/>
                      </a:lnTo>
                      <a:cubicBezTo>
                        <a:pt x="132448" y="81440"/>
                        <a:pt x="121780" y="92013"/>
                        <a:pt x="121780" y="105158"/>
                      </a:cubicBezTo>
                      <a:cubicBezTo>
                        <a:pt x="121780" y="118302"/>
                        <a:pt x="132448" y="128970"/>
                        <a:pt x="145592" y="128970"/>
                      </a:cubicBezTo>
                      <a:lnTo>
                        <a:pt x="212077" y="128970"/>
                      </a:lnTo>
                      <a:cubicBezTo>
                        <a:pt x="212077" y="128970"/>
                        <a:pt x="244557" y="128970"/>
                        <a:pt x="244557" y="128970"/>
                      </a:cubicBezTo>
                      <a:cubicBezTo>
                        <a:pt x="257321" y="128970"/>
                        <a:pt x="269798" y="124684"/>
                        <a:pt x="279895" y="116873"/>
                      </a:cubicBezTo>
                      <a:lnTo>
                        <a:pt x="313042" y="90965"/>
                      </a:lnTo>
                      <a:cubicBezTo>
                        <a:pt x="315137" y="89346"/>
                        <a:pt x="315518" y="86298"/>
                        <a:pt x="313899" y="84298"/>
                      </a:cubicBezTo>
                      <a:close/>
                    </a:path>
                  </a:pathLst>
                </a:custGeom>
                <a:solidFill>
                  <a:srgbClr val="276DB5">
                    <a:alpha val="4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4DEEBD1E-7A55-ED53-55B8-9BBF9D3044B3}"/>
                    </a:ext>
                  </a:extLst>
                </p:cNvPr>
                <p:cNvSpPr/>
                <p:nvPr/>
              </p:nvSpPr>
              <p:spPr>
                <a:xfrm>
                  <a:off x="3926498" y="2003591"/>
                  <a:ext cx="396985" cy="345836"/>
                </a:xfrm>
                <a:custGeom>
                  <a:avLst/>
                  <a:gdLst>
                    <a:gd name="connsiteX0" fmla="*/ 23423 w 396985"/>
                    <a:gd name="connsiteY0" fmla="*/ 246880 h 345836"/>
                    <a:gd name="connsiteX1" fmla="*/ 16756 w 396985"/>
                    <a:gd name="connsiteY1" fmla="*/ 246118 h 345836"/>
                    <a:gd name="connsiteX2" fmla="*/ 1802 w 396985"/>
                    <a:gd name="connsiteY2" fmla="*/ 257929 h 345836"/>
                    <a:gd name="connsiteX3" fmla="*/ 1040 w 396985"/>
                    <a:gd name="connsiteY3" fmla="*/ 264597 h 345836"/>
                    <a:gd name="connsiteX4" fmla="*/ 63619 w 396985"/>
                    <a:gd name="connsiteY4" fmla="*/ 344035 h 345836"/>
                    <a:gd name="connsiteX5" fmla="*/ 70286 w 396985"/>
                    <a:gd name="connsiteY5" fmla="*/ 344797 h 345836"/>
                    <a:gd name="connsiteX6" fmla="*/ 85241 w 396985"/>
                    <a:gd name="connsiteY6" fmla="*/ 332986 h 345836"/>
                    <a:gd name="connsiteX7" fmla="*/ 86003 w 396985"/>
                    <a:gd name="connsiteY7" fmla="*/ 326318 h 345836"/>
                    <a:gd name="connsiteX8" fmla="*/ 23423 w 396985"/>
                    <a:gd name="connsiteY8" fmla="*/ 246880 h 345836"/>
                    <a:gd name="connsiteX9" fmla="*/ 395946 w 396985"/>
                    <a:gd name="connsiteY9" fmla="*/ 81240 h 345836"/>
                    <a:gd name="connsiteX10" fmla="*/ 333367 w 396985"/>
                    <a:gd name="connsiteY10" fmla="*/ 1802 h 345836"/>
                    <a:gd name="connsiteX11" fmla="*/ 326699 w 396985"/>
                    <a:gd name="connsiteY11" fmla="*/ 1040 h 345836"/>
                    <a:gd name="connsiteX12" fmla="*/ 311745 w 396985"/>
                    <a:gd name="connsiteY12" fmla="*/ 12851 h 345836"/>
                    <a:gd name="connsiteX13" fmla="*/ 310983 w 396985"/>
                    <a:gd name="connsiteY13" fmla="*/ 19518 h 345836"/>
                    <a:gd name="connsiteX14" fmla="*/ 373562 w 396985"/>
                    <a:gd name="connsiteY14" fmla="*/ 98957 h 345836"/>
                    <a:gd name="connsiteX15" fmla="*/ 380230 w 396985"/>
                    <a:gd name="connsiteY15" fmla="*/ 99719 h 345836"/>
                    <a:gd name="connsiteX16" fmla="*/ 395184 w 396985"/>
                    <a:gd name="connsiteY16" fmla="*/ 87908 h 345836"/>
                    <a:gd name="connsiteX17" fmla="*/ 395946 w 396985"/>
                    <a:gd name="connsiteY17" fmla="*/ 81240 h 345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96985" h="345836">
                      <a:moveTo>
                        <a:pt x="23423" y="246880"/>
                      </a:moveTo>
                      <a:cubicBezTo>
                        <a:pt x="21804" y="244784"/>
                        <a:pt x="18756" y="244499"/>
                        <a:pt x="16756" y="246118"/>
                      </a:cubicBezTo>
                      <a:lnTo>
                        <a:pt x="1802" y="257929"/>
                      </a:lnTo>
                      <a:cubicBezTo>
                        <a:pt x="-294" y="259548"/>
                        <a:pt x="-580" y="262596"/>
                        <a:pt x="1040" y="264597"/>
                      </a:cubicBezTo>
                      <a:lnTo>
                        <a:pt x="63619" y="344035"/>
                      </a:lnTo>
                      <a:cubicBezTo>
                        <a:pt x="65238" y="346130"/>
                        <a:pt x="68286" y="346416"/>
                        <a:pt x="70286" y="344797"/>
                      </a:cubicBezTo>
                      <a:lnTo>
                        <a:pt x="85241" y="332986"/>
                      </a:lnTo>
                      <a:cubicBezTo>
                        <a:pt x="87336" y="331367"/>
                        <a:pt x="87622" y="328319"/>
                        <a:pt x="86003" y="326318"/>
                      </a:cubicBezTo>
                      <a:lnTo>
                        <a:pt x="23423" y="246880"/>
                      </a:lnTo>
                      <a:close/>
                      <a:moveTo>
                        <a:pt x="395946" y="81240"/>
                      </a:moveTo>
                      <a:lnTo>
                        <a:pt x="333367" y="1802"/>
                      </a:lnTo>
                      <a:cubicBezTo>
                        <a:pt x="331748" y="-294"/>
                        <a:pt x="328700" y="-580"/>
                        <a:pt x="326699" y="1040"/>
                      </a:cubicBezTo>
                      <a:lnTo>
                        <a:pt x="311745" y="12851"/>
                      </a:lnTo>
                      <a:cubicBezTo>
                        <a:pt x="309650" y="14470"/>
                        <a:pt x="309364" y="17518"/>
                        <a:pt x="310983" y="19518"/>
                      </a:cubicBezTo>
                      <a:lnTo>
                        <a:pt x="373562" y="98957"/>
                      </a:lnTo>
                      <a:cubicBezTo>
                        <a:pt x="375182" y="101052"/>
                        <a:pt x="378230" y="101338"/>
                        <a:pt x="380230" y="99719"/>
                      </a:cubicBezTo>
                      <a:lnTo>
                        <a:pt x="395184" y="87908"/>
                      </a:lnTo>
                      <a:cubicBezTo>
                        <a:pt x="397280" y="86288"/>
                        <a:pt x="397565" y="83240"/>
                        <a:pt x="395946" y="8124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3D997245-5979-554C-4E35-F9BFA2F295D9}"/>
              </a:ext>
            </a:extLst>
          </p:cNvPr>
          <p:cNvGrpSpPr/>
          <p:nvPr/>
        </p:nvGrpSpPr>
        <p:grpSpPr>
          <a:xfrm>
            <a:off x="1110269" y="2373181"/>
            <a:ext cx="6923461" cy="3700090"/>
            <a:chOff x="1110269" y="2373181"/>
            <a:chExt cx="6923461" cy="370009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E5F14540-B4C1-0316-E613-8E9941AE33A0}"/>
                </a:ext>
              </a:extLst>
            </p:cNvPr>
            <p:cNvGrpSpPr/>
            <p:nvPr/>
          </p:nvGrpSpPr>
          <p:grpSpPr>
            <a:xfrm>
              <a:off x="3600775" y="2554622"/>
              <a:ext cx="1942450" cy="1942450"/>
              <a:chOff x="3600775" y="2554622"/>
              <a:chExt cx="1942450" cy="1942450"/>
            </a:xfrm>
          </p:grpSpPr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38ABE71B-5FA3-43A0-B808-46071F816862}"/>
                  </a:ext>
                </a:extLst>
              </p:cNvPr>
              <p:cNvSpPr/>
              <p:nvPr/>
            </p:nvSpPr>
            <p:spPr>
              <a:xfrm>
                <a:off x="3600775" y="2554622"/>
                <a:ext cx="1942450" cy="1942450"/>
              </a:xfrm>
              <a:custGeom>
                <a:avLst/>
                <a:gdLst>
                  <a:gd name="connsiteX0" fmla="*/ 1444942 w 1444942"/>
                  <a:gd name="connsiteY0" fmla="*/ 722471 h 1444942"/>
                  <a:gd name="connsiteX1" fmla="*/ 722471 w 1444942"/>
                  <a:gd name="connsiteY1" fmla="*/ 1444943 h 1444942"/>
                  <a:gd name="connsiteX2" fmla="*/ 0 w 1444942"/>
                  <a:gd name="connsiteY2" fmla="*/ 722471 h 1444942"/>
                  <a:gd name="connsiteX3" fmla="*/ 722471 w 1444942"/>
                  <a:gd name="connsiteY3" fmla="*/ 0 h 1444942"/>
                  <a:gd name="connsiteX4" fmla="*/ 1444942 w 1444942"/>
                  <a:gd name="connsiteY4" fmla="*/ 722471 h 1444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942" h="1444942">
                    <a:moveTo>
                      <a:pt x="1444942" y="722471"/>
                    </a:moveTo>
                    <a:cubicBezTo>
                      <a:pt x="1444942" y="1121481"/>
                      <a:pt x="1121481" y="1444943"/>
                      <a:pt x="722471" y="1444943"/>
                    </a:cubicBezTo>
                    <a:cubicBezTo>
                      <a:pt x="323461" y="1444943"/>
                      <a:pt x="0" y="1121481"/>
                      <a:pt x="0" y="722471"/>
                    </a:cubicBezTo>
                    <a:cubicBezTo>
                      <a:pt x="0" y="323461"/>
                      <a:pt x="323461" y="0"/>
                      <a:pt x="722471" y="0"/>
                    </a:cubicBezTo>
                    <a:cubicBezTo>
                      <a:pt x="1121481" y="0"/>
                      <a:pt x="1444942" y="323461"/>
                      <a:pt x="1444942" y="722471"/>
                    </a:cubicBezTo>
                    <a:close/>
                  </a:path>
                </a:pathLst>
              </a:custGeom>
              <a:solidFill>
                <a:srgbClr val="F5B33D"/>
              </a:solidFill>
              <a:ln w="3175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5CAA82C-499C-2821-D298-736EFB4A341A}"/>
                  </a:ext>
                </a:extLst>
              </p:cNvPr>
              <p:cNvSpPr txBox="1"/>
              <p:nvPr/>
            </p:nvSpPr>
            <p:spPr>
              <a:xfrm>
                <a:off x="3710386" y="3156515"/>
                <a:ext cx="172322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학생의 주도적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학습을 위한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교수</a:t>
                </a:r>
                <a:r>
                  <a: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방법 제시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35A48BE2-4575-5226-F826-33A99734CCC7}"/>
                </a:ext>
              </a:extLst>
            </p:cNvPr>
            <p:cNvGrpSpPr/>
            <p:nvPr/>
          </p:nvGrpSpPr>
          <p:grpSpPr>
            <a:xfrm>
              <a:off x="5908165" y="3943787"/>
              <a:ext cx="1942450" cy="1942450"/>
              <a:chOff x="5908165" y="3943787"/>
              <a:chExt cx="1942450" cy="1942450"/>
            </a:xfrm>
          </p:grpSpPr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131B0E05-D437-A358-3280-53494EF440C8}"/>
                  </a:ext>
                </a:extLst>
              </p:cNvPr>
              <p:cNvSpPr/>
              <p:nvPr/>
            </p:nvSpPr>
            <p:spPr>
              <a:xfrm>
                <a:off x="5908165" y="3943787"/>
                <a:ext cx="1942450" cy="1942450"/>
              </a:xfrm>
              <a:custGeom>
                <a:avLst/>
                <a:gdLst>
                  <a:gd name="connsiteX0" fmla="*/ 1444942 w 1444942"/>
                  <a:gd name="connsiteY0" fmla="*/ 722471 h 1444942"/>
                  <a:gd name="connsiteX1" fmla="*/ 722471 w 1444942"/>
                  <a:gd name="connsiteY1" fmla="*/ 1444943 h 1444942"/>
                  <a:gd name="connsiteX2" fmla="*/ 0 w 1444942"/>
                  <a:gd name="connsiteY2" fmla="*/ 722471 h 1444942"/>
                  <a:gd name="connsiteX3" fmla="*/ 722471 w 1444942"/>
                  <a:gd name="connsiteY3" fmla="*/ 0 h 1444942"/>
                  <a:gd name="connsiteX4" fmla="*/ 1444942 w 1444942"/>
                  <a:gd name="connsiteY4" fmla="*/ 722471 h 1444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942" h="1444942">
                    <a:moveTo>
                      <a:pt x="1444942" y="722471"/>
                    </a:moveTo>
                    <a:cubicBezTo>
                      <a:pt x="1444942" y="1121481"/>
                      <a:pt x="1121481" y="1444943"/>
                      <a:pt x="722471" y="1444943"/>
                    </a:cubicBezTo>
                    <a:cubicBezTo>
                      <a:pt x="323461" y="1444943"/>
                      <a:pt x="0" y="1121481"/>
                      <a:pt x="0" y="722471"/>
                    </a:cubicBezTo>
                    <a:cubicBezTo>
                      <a:pt x="0" y="323461"/>
                      <a:pt x="323461" y="0"/>
                      <a:pt x="722471" y="0"/>
                    </a:cubicBezTo>
                    <a:cubicBezTo>
                      <a:pt x="1121481" y="0"/>
                      <a:pt x="1444942" y="323461"/>
                      <a:pt x="1444942" y="722471"/>
                    </a:cubicBezTo>
                    <a:close/>
                  </a:path>
                </a:pathLst>
              </a:custGeom>
              <a:solidFill>
                <a:srgbClr val="2AC099"/>
              </a:solidFill>
              <a:ln w="3175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E0EB0E4-9E4C-C644-9E40-6E5C248CA930}"/>
                  </a:ext>
                </a:extLst>
              </p:cNvPr>
              <p:cNvSpPr txBox="1"/>
              <p:nvPr/>
            </p:nvSpPr>
            <p:spPr>
              <a:xfrm>
                <a:off x="6182885" y="4596480"/>
                <a:ext cx="13930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과정을 중시하는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평가 방향과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방법 제시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C2D2FCDE-9865-467B-D0B3-A75AD012ED7B}"/>
                </a:ext>
              </a:extLst>
            </p:cNvPr>
            <p:cNvGrpSpPr/>
            <p:nvPr/>
          </p:nvGrpSpPr>
          <p:grpSpPr>
            <a:xfrm>
              <a:off x="1293385" y="3943787"/>
              <a:ext cx="1942450" cy="1942450"/>
              <a:chOff x="1293385" y="3943787"/>
              <a:chExt cx="1942450" cy="1942450"/>
            </a:xfrm>
          </p:grpSpPr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09934987-68DE-0AB0-1E42-C1DA404CEA2A}"/>
                  </a:ext>
                </a:extLst>
              </p:cNvPr>
              <p:cNvSpPr/>
              <p:nvPr/>
            </p:nvSpPr>
            <p:spPr>
              <a:xfrm>
                <a:off x="1293385" y="3943787"/>
                <a:ext cx="1942450" cy="1942450"/>
              </a:xfrm>
              <a:custGeom>
                <a:avLst/>
                <a:gdLst>
                  <a:gd name="connsiteX0" fmla="*/ 1444943 w 1444942"/>
                  <a:gd name="connsiteY0" fmla="*/ 722471 h 1444942"/>
                  <a:gd name="connsiteX1" fmla="*/ 722471 w 1444942"/>
                  <a:gd name="connsiteY1" fmla="*/ 1444943 h 1444942"/>
                  <a:gd name="connsiteX2" fmla="*/ 0 w 1444942"/>
                  <a:gd name="connsiteY2" fmla="*/ 722471 h 1444942"/>
                  <a:gd name="connsiteX3" fmla="*/ 722471 w 1444942"/>
                  <a:gd name="connsiteY3" fmla="*/ 0 h 1444942"/>
                  <a:gd name="connsiteX4" fmla="*/ 1444943 w 1444942"/>
                  <a:gd name="connsiteY4" fmla="*/ 722471 h 1444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4942" h="1444942">
                    <a:moveTo>
                      <a:pt x="1444943" y="722471"/>
                    </a:moveTo>
                    <a:cubicBezTo>
                      <a:pt x="1444943" y="1121481"/>
                      <a:pt x="1121481" y="1444943"/>
                      <a:pt x="722471" y="1444943"/>
                    </a:cubicBezTo>
                    <a:cubicBezTo>
                      <a:pt x="323461" y="1444943"/>
                      <a:pt x="0" y="1121481"/>
                      <a:pt x="0" y="722471"/>
                    </a:cubicBezTo>
                    <a:cubicBezTo>
                      <a:pt x="0" y="323461"/>
                      <a:pt x="323461" y="0"/>
                      <a:pt x="722471" y="0"/>
                    </a:cubicBezTo>
                    <a:cubicBezTo>
                      <a:pt x="1121481" y="0"/>
                      <a:pt x="1444943" y="323461"/>
                      <a:pt x="1444943" y="722471"/>
                    </a:cubicBezTo>
                    <a:close/>
                  </a:path>
                </a:pathLst>
              </a:custGeom>
              <a:solidFill>
                <a:srgbClr val="F26E6E"/>
              </a:solidFill>
              <a:ln w="3175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340DD68-E197-F630-B762-864ACD0D484A}"/>
                  </a:ext>
                </a:extLst>
              </p:cNvPr>
              <p:cNvSpPr txBox="1"/>
              <p:nvPr/>
            </p:nvSpPr>
            <p:spPr>
              <a:xfrm>
                <a:off x="1621004" y="4596480"/>
                <a:ext cx="128721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개별 맞춤형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교수</a:t>
                </a:r>
                <a:r>
                  <a: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</a:t>
                </a:r>
                <a:endPara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방법 제시</a:t>
                </a: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FA6FD4EF-094C-C3E5-81EE-BCF09F48EDE6}"/>
                </a:ext>
              </a:extLst>
            </p:cNvPr>
            <p:cNvGrpSpPr/>
            <p:nvPr/>
          </p:nvGrpSpPr>
          <p:grpSpPr>
            <a:xfrm>
              <a:off x="1110269" y="2373181"/>
              <a:ext cx="6923461" cy="3700090"/>
              <a:chOff x="1110269" y="2373181"/>
              <a:chExt cx="6923461" cy="3700090"/>
            </a:xfrm>
          </p:grpSpPr>
          <p:sp>
            <p:nvSpPr>
              <p:cNvPr id="60" name="자유형: 도형 59">
                <a:extLst>
                  <a:ext uri="{FF2B5EF4-FFF2-40B4-BE49-F238E27FC236}">
                    <a16:creationId xmlns:a16="http://schemas.microsoft.com/office/drawing/2014/main" id="{E869B4BD-4A0B-E991-B9D0-063B4C52F6D6}"/>
                  </a:ext>
                </a:extLst>
              </p:cNvPr>
              <p:cNvSpPr/>
              <p:nvPr/>
            </p:nvSpPr>
            <p:spPr>
              <a:xfrm>
                <a:off x="1110269" y="2373181"/>
                <a:ext cx="6923461" cy="3683486"/>
              </a:xfrm>
              <a:custGeom>
                <a:avLst/>
                <a:gdLst>
                  <a:gd name="connsiteX0" fmla="*/ 6812280 w 6812280"/>
                  <a:gd name="connsiteY0" fmla="*/ 1760982 h 2740056"/>
                  <a:gd name="connsiteX1" fmla="*/ 6095429 w 6812280"/>
                  <a:gd name="connsiteY1" fmla="*/ 1760982 h 2740056"/>
                  <a:gd name="connsiteX2" fmla="*/ 5985129 w 6812280"/>
                  <a:gd name="connsiteY2" fmla="*/ 1882616 h 2740056"/>
                  <a:gd name="connsiteX3" fmla="*/ 5127594 w 6812280"/>
                  <a:gd name="connsiteY3" fmla="*/ 2740057 h 2740056"/>
                  <a:gd name="connsiteX4" fmla="*/ 4270153 w 6812280"/>
                  <a:gd name="connsiteY4" fmla="*/ 1882616 h 2740056"/>
                  <a:gd name="connsiteX5" fmla="*/ 4271772 w 6812280"/>
                  <a:gd name="connsiteY5" fmla="*/ 857441 h 2740056"/>
                  <a:gd name="connsiteX6" fmla="*/ 3414332 w 6812280"/>
                  <a:gd name="connsiteY6" fmla="*/ 0 h 2740056"/>
                  <a:gd name="connsiteX7" fmla="*/ 3397949 w 6812280"/>
                  <a:gd name="connsiteY7" fmla="*/ 0 h 2740056"/>
                  <a:gd name="connsiteX8" fmla="*/ 2540508 w 6812280"/>
                  <a:gd name="connsiteY8" fmla="*/ 857441 h 2740056"/>
                  <a:gd name="connsiteX9" fmla="*/ 2542128 w 6812280"/>
                  <a:gd name="connsiteY9" fmla="*/ 1882616 h 2740056"/>
                  <a:gd name="connsiteX10" fmla="*/ 1684687 w 6812280"/>
                  <a:gd name="connsiteY10" fmla="*/ 2740057 h 2740056"/>
                  <a:gd name="connsiteX11" fmla="*/ 827151 w 6812280"/>
                  <a:gd name="connsiteY11" fmla="*/ 1882616 h 2740056"/>
                  <a:gd name="connsiteX12" fmla="*/ 716852 w 6812280"/>
                  <a:gd name="connsiteY12" fmla="*/ 1760982 h 2740056"/>
                  <a:gd name="connsiteX13" fmla="*/ 0 w 6812280"/>
                  <a:gd name="connsiteY13" fmla="*/ 1760982 h 2740056"/>
                  <a:gd name="connsiteX0" fmla="*/ 6095429 w 6095429"/>
                  <a:gd name="connsiteY0" fmla="*/ 1760982 h 2740057"/>
                  <a:gd name="connsiteX1" fmla="*/ 5985129 w 6095429"/>
                  <a:gd name="connsiteY1" fmla="*/ 1882616 h 2740057"/>
                  <a:gd name="connsiteX2" fmla="*/ 5127594 w 6095429"/>
                  <a:gd name="connsiteY2" fmla="*/ 2740057 h 2740057"/>
                  <a:gd name="connsiteX3" fmla="*/ 4270153 w 6095429"/>
                  <a:gd name="connsiteY3" fmla="*/ 1882616 h 2740057"/>
                  <a:gd name="connsiteX4" fmla="*/ 4271772 w 6095429"/>
                  <a:gd name="connsiteY4" fmla="*/ 857441 h 2740057"/>
                  <a:gd name="connsiteX5" fmla="*/ 3414332 w 6095429"/>
                  <a:gd name="connsiteY5" fmla="*/ 0 h 2740057"/>
                  <a:gd name="connsiteX6" fmla="*/ 3397949 w 6095429"/>
                  <a:gd name="connsiteY6" fmla="*/ 0 h 2740057"/>
                  <a:gd name="connsiteX7" fmla="*/ 2540508 w 6095429"/>
                  <a:gd name="connsiteY7" fmla="*/ 857441 h 2740057"/>
                  <a:gd name="connsiteX8" fmla="*/ 2542128 w 6095429"/>
                  <a:gd name="connsiteY8" fmla="*/ 1882616 h 2740057"/>
                  <a:gd name="connsiteX9" fmla="*/ 1684687 w 6095429"/>
                  <a:gd name="connsiteY9" fmla="*/ 2740057 h 2740057"/>
                  <a:gd name="connsiteX10" fmla="*/ 827151 w 6095429"/>
                  <a:gd name="connsiteY10" fmla="*/ 1882616 h 2740057"/>
                  <a:gd name="connsiteX11" fmla="*/ 716852 w 6095429"/>
                  <a:gd name="connsiteY11" fmla="*/ 1760982 h 2740057"/>
                  <a:gd name="connsiteX12" fmla="*/ 0 w 6095429"/>
                  <a:gd name="connsiteY12" fmla="*/ 1760982 h 2740057"/>
                  <a:gd name="connsiteX0" fmla="*/ 5985129 w 5985129"/>
                  <a:gd name="connsiteY0" fmla="*/ 1882616 h 2740057"/>
                  <a:gd name="connsiteX1" fmla="*/ 5127594 w 5985129"/>
                  <a:gd name="connsiteY1" fmla="*/ 2740057 h 2740057"/>
                  <a:gd name="connsiteX2" fmla="*/ 4270153 w 5985129"/>
                  <a:gd name="connsiteY2" fmla="*/ 1882616 h 2740057"/>
                  <a:gd name="connsiteX3" fmla="*/ 4271772 w 5985129"/>
                  <a:gd name="connsiteY3" fmla="*/ 857441 h 2740057"/>
                  <a:gd name="connsiteX4" fmla="*/ 3414332 w 5985129"/>
                  <a:gd name="connsiteY4" fmla="*/ 0 h 2740057"/>
                  <a:gd name="connsiteX5" fmla="*/ 3397949 w 5985129"/>
                  <a:gd name="connsiteY5" fmla="*/ 0 h 2740057"/>
                  <a:gd name="connsiteX6" fmla="*/ 2540508 w 5985129"/>
                  <a:gd name="connsiteY6" fmla="*/ 857441 h 2740057"/>
                  <a:gd name="connsiteX7" fmla="*/ 2542128 w 5985129"/>
                  <a:gd name="connsiteY7" fmla="*/ 1882616 h 2740057"/>
                  <a:gd name="connsiteX8" fmla="*/ 1684687 w 5985129"/>
                  <a:gd name="connsiteY8" fmla="*/ 2740057 h 2740057"/>
                  <a:gd name="connsiteX9" fmla="*/ 827151 w 5985129"/>
                  <a:gd name="connsiteY9" fmla="*/ 1882616 h 2740057"/>
                  <a:gd name="connsiteX10" fmla="*/ 716852 w 5985129"/>
                  <a:gd name="connsiteY10" fmla="*/ 1760982 h 2740057"/>
                  <a:gd name="connsiteX11" fmla="*/ 0 w 5985129"/>
                  <a:gd name="connsiteY11" fmla="*/ 1760982 h 2740057"/>
                  <a:gd name="connsiteX0" fmla="*/ 5268277 w 5268277"/>
                  <a:gd name="connsiteY0" fmla="*/ 1882616 h 2740057"/>
                  <a:gd name="connsiteX1" fmla="*/ 4410742 w 5268277"/>
                  <a:gd name="connsiteY1" fmla="*/ 2740057 h 2740057"/>
                  <a:gd name="connsiteX2" fmla="*/ 3553301 w 5268277"/>
                  <a:gd name="connsiteY2" fmla="*/ 1882616 h 2740057"/>
                  <a:gd name="connsiteX3" fmla="*/ 3554920 w 5268277"/>
                  <a:gd name="connsiteY3" fmla="*/ 857441 h 2740057"/>
                  <a:gd name="connsiteX4" fmla="*/ 2697480 w 5268277"/>
                  <a:gd name="connsiteY4" fmla="*/ 0 h 2740057"/>
                  <a:gd name="connsiteX5" fmla="*/ 2681097 w 5268277"/>
                  <a:gd name="connsiteY5" fmla="*/ 0 h 2740057"/>
                  <a:gd name="connsiteX6" fmla="*/ 1823656 w 5268277"/>
                  <a:gd name="connsiteY6" fmla="*/ 857441 h 2740057"/>
                  <a:gd name="connsiteX7" fmla="*/ 1825276 w 5268277"/>
                  <a:gd name="connsiteY7" fmla="*/ 1882616 h 2740057"/>
                  <a:gd name="connsiteX8" fmla="*/ 967835 w 5268277"/>
                  <a:gd name="connsiteY8" fmla="*/ 2740057 h 2740057"/>
                  <a:gd name="connsiteX9" fmla="*/ 110299 w 5268277"/>
                  <a:gd name="connsiteY9" fmla="*/ 1882616 h 2740057"/>
                  <a:gd name="connsiteX10" fmla="*/ 0 w 5268277"/>
                  <a:gd name="connsiteY10" fmla="*/ 1760982 h 2740057"/>
                  <a:gd name="connsiteX0" fmla="*/ 5157978 w 5157978"/>
                  <a:gd name="connsiteY0" fmla="*/ 1882616 h 2740057"/>
                  <a:gd name="connsiteX1" fmla="*/ 4300443 w 5157978"/>
                  <a:gd name="connsiteY1" fmla="*/ 2740057 h 2740057"/>
                  <a:gd name="connsiteX2" fmla="*/ 3443002 w 5157978"/>
                  <a:gd name="connsiteY2" fmla="*/ 1882616 h 2740057"/>
                  <a:gd name="connsiteX3" fmla="*/ 3444621 w 5157978"/>
                  <a:gd name="connsiteY3" fmla="*/ 857441 h 2740057"/>
                  <a:gd name="connsiteX4" fmla="*/ 2587181 w 5157978"/>
                  <a:gd name="connsiteY4" fmla="*/ 0 h 2740057"/>
                  <a:gd name="connsiteX5" fmla="*/ 2570798 w 5157978"/>
                  <a:gd name="connsiteY5" fmla="*/ 0 h 2740057"/>
                  <a:gd name="connsiteX6" fmla="*/ 1713357 w 5157978"/>
                  <a:gd name="connsiteY6" fmla="*/ 857441 h 2740057"/>
                  <a:gd name="connsiteX7" fmla="*/ 1714977 w 5157978"/>
                  <a:gd name="connsiteY7" fmla="*/ 1882616 h 2740057"/>
                  <a:gd name="connsiteX8" fmla="*/ 857536 w 5157978"/>
                  <a:gd name="connsiteY8" fmla="*/ 2740057 h 2740057"/>
                  <a:gd name="connsiteX9" fmla="*/ 0 w 5157978"/>
                  <a:gd name="connsiteY9" fmla="*/ 1882616 h 274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57978" h="2740057">
                    <a:moveTo>
                      <a:pt x="5157978" y="1882616"/>
                    </a:moveTo>
                    <a:cubicBezTo>
                      <a:pt x="5157978" y="2355437"/>
                      <a:pt x="4773359" y="2740057"/>
                      <a:pt x="4300443" y="2740057"/>
                    </a:cubicBezTo>
                    <a:cubicBezTo>
                      <a:pt x="3827526" y="2740057"/>
                      <a:pt x="3443002" y="2355342"/>
                      <a:pt x="3443002" y="1882616"/>
                    </a:cubicBezTo>
                    <a:cubicBezTo>
                      <a:pt x="3443542" y="1540891"/>
                      <a:pt x="3444081" y="1199166"/>
                      <a:pt x="3444621" y="857441"/>
                    </a:cubicBezTo>
                    <a:cubicBezTo>
                      <a:pt x="3444621" y="384620"/>
                      <a:pt x="3060002" y="0"/>
                      <a:pt x="2587181" y="0"/>
                    </a:cubicBezTo>
                    <a:lnTo>
                      <a:pt x="2570798" y="0"/>
                    </a:lnTo>
                    <a:cubicBezTo>
                      <a:pt x="2097977" y="0"/>
                      <a:pt x="1713357" y="384715"/>
                      <a:pt x="1713357" y="857441"/>
                    </a:cubicBezTo>
                    <a:lnTo>
                      <a:pt x="1714977" y="1882616"/>
                    </a:lnTo>
                    <a:cubicBezTo>
                      <a:pt x="1714977" y="2355437"/>
                      <a:pt x="1330357" y="2740057"/>
                      <a:pt x="857536" y="2740057"/>
                    </a:cubicBezTo>
                    <a:cubicBezTo>
                      <a:pt x="384715" y="2740057"/>
                      <a:pt x="0" y="2355342"/>
                      <a:pt x="0" y="1882616"/>
                    </a:cubicBezTo>
                  </a:path>
                </a:pathLst>
              </a:custGeom>
              <a:noFill/>
              <a:ln w="190500" cap="rnd">
                <a:solidFill>
                  <a:srgbClr val="276DB5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AC12C11C-0266-B73C-704C-B0C16EFD977B}"/>
                  </a:ext>
                </a:extLst>
              </p:cNvPr>
              <p:cNvGrpSpPr/>
              <p:nvPr/>
            </p:nvGrpSpPr>
            <p:grpSpPr>
              <a:xfrm>
                <a:off x="4002133" y="4716875"/>
                <a:ext cx="1139735" cy="1356396"/>
                <a:chOff x="4002133" y="4598888"/>
                <a:chExt cx="1139735" cy="1356396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F482246-E576-D1AC-2A11-0632CF8731C8}"/>
                    </a:ext>
                  </a:extLst>
                </p:cNvPr>
                <p:cNvSpPr txBox="1"/>
                <p:nvPr/>
              </p:nvSpPr>
              <p:spPr>
                <a:xfrm>
                  <a:off x="4002133" y="5401286"/>
                  <a:ext cx="113973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</a:t>
                  </a:r>
                  <a:endParaRPr lang="en-US" altLang="ko-KR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76DB5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성장 지원</a:t>
                  </a:r>
                </a:p>
              </p:txBody>
            </p:sp>
            <p:grpSp>
              <p:nvGrpSpPr>
                <p:cNvPr id="48" name="그래픽 62">
                  <a:extLst>
                    <a:ext uri="{FF2B5EF4-FFF2-40B4-BE49-F238E27FC236}">
                      <a16:creationId xmlns:a16="http://schemas.microsoft.com/office/drawing/2014/main" id="{B3A4BE73-D4F8-A86D-C673-B4633B852D41}"/>
                    </a:ext>
                  </a:extLst>
                </p:cNvPr>
                <p:cNvGrpSpPr/>
                <p:nvPr/>
              </p:nvGrpSpPr>
              <p:grpSpPr>
                <a:xfrm>
                  <a:off x="4112522" y="4598888"/>
                  <a:ext cx="922002" cy="749562"/>
                  <a:chOff x="4395787" y="3286125"/>
                  <a:chExt cx="355472" cy="288988"/>
                </a:xfrm>
              </p:grpSpPr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55CCB539-6C15-3D1A-A347-AFC055537F8B}"/>
                      </a:ext>
                    </a:extLst>
                  </p:cNvPr>
                  <p:cNvSpPr/>
                  <p:nvPr/>
                </p:nvSpPr>
                <p:spPr>
                  <a:xfrm>
                    <a:off x="4423504" y="3330797"/>
                    <a:ext cx="105346" cy="185737"/>
                  </a:xfrm>
                  <a:custGeom>
                    <a:avLst/>
                    <a:gdLst>
                      <a:gd name="connsiteX0" fmla="*/ 83439 w 105346"/>
                      <a:gd name="connsiteY0" fmla="*/ 52673 h 185737"/>
                      <a:gd name="connsiteX1" fmla="*/ 83439 w 105346"/>
                      <a:gd name="connsiteY1" fmla="*/ 185738 h 185737"/>
                      <a:gd name="connsiteX2" fmla="*/ 66485 w 105346"/>
                      <a:gd name="connsiteY2" fmla="*/ 185738 h 185737"/>
                      <a:gd name="connsiteX3" fmla="*/ 38957 w 105346"/>
                      <a:gd name="connsiteY3" fmla="*/ 185738 h 185737"/>
                      <a:gd name="connsiteX4" fmla="*/ 21908 w 105346"/>
                      <a:gd name="connsiteY4" fmla="*/ 185738 h 185737"/>
                      <a:gd name="connsiteX5" fmla="*/ 21908 w 105346"/>
                      <a:gd name="connsiteY5" fmla="*/ 52673 h 185737"/>
                      <a:gd name="connsiteX6" fmla="*/ 0 w 105346"/>
                      <a:gd name="connsiteY6" fmla="*/ 52673 h 185737"/>
                      <a:gd name="connsiteX7" fmla="*/ 21908 w 105346"/>
                      <a:gd name="connsiteY7" fmla="*/ 30670 h 185737"/>
                      <a:gd name="connsiteX8" fmla="*/ 52673 w 105346"/>
                      <a:gd name="connsiteY8" fmla="*/ 0 h 185737"/>
                      <a:gd name="connsiteX9" fmla="*/ 83439 w 105346"/>
                      <a:gd name="connsiteY9" fmla="*/ 30670 h 185737"/>
                      <a:gd name="connsiteX10" fmla="*/ 105347 w 105346"/>
                      <a:gd name="connsiteY10" fmla="*/ 52673 h 185737"/>
                      <a:gd name="connsiteX11" fmla="*/ 83439 w 105346"/>
                      <a:gd name="connsiteY11" fmla="*/ 52673 h 18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346" h="185737">
                        <a:moveTo>
                          <a:pt x="83439" y="52673"/>
                        </a:moveTo>
                        <a:lnTo>
                          <a:pt x="83439" y="185738"/>
                        </a:lnTo>
                        <a:lnTo>
                          <a:pt x="66485" y="185738"/>
                        </a:lnTo>
                        <a:lnTo>
                          <a:pt x="38957" y="185738"/>
                        </a:lnTo>
                        <a:lnTo>
                          <a:pt x="21908" y="185738"/>
                        </a:lnTo>
                        <a:lnTo>
                          <a:pt x="21908" y="52673"/>
                        </a:lnTo>
                        <a:lnTo>
                          <a:pt x="0" y="52673"/>
                        </a:lnTo>
                        <a:lnTo>
                          <a:pt x="21908" y="30670"/>
                        </a:lnTo>
                        <a:lnTo>
                          <a:pt x="52673" y="0"/>
                        </a:lnTo>
                        <a:lnTo>
                          <a:pt x="83439" y="30670"/>
                        </a:lnTo>
                        <a:lnTo>
                          <a:pt x="105347" y="52673"/>
                        </a:lnTo>
                        <a:lnTo>
                          <a:pt x="83439" y="52673"/>
                        </a:lnTo>
                        <a:close/>
                      </a:path>
                    </a:pathLst>
                  </a:custGeom>
                  <a:solidFill>
                    <a:srgbClr val="276DB5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0E2A9335-C7C8-3FEF-4A0E-031DAAE80B7A}"/>
                      </a:ext>
                    </a:extLst>
                  </p:cNvPr>
                  <p:cNvSpPr/>
                  <p:nvPr/>
                </p:nvSpPr>
                <p:spPr>
                  <a:xfrm>
                    <a:off x="4618100" y="3330797"/>
                    <a:ext cx="105441" cy="185737"/>
                  </a:xfrm>
                  <a:custGeom>
                    <a:avLst/>
                    <a:gdLst>
                      <a:gd name="connsiteX0" fmla="*/ 83439 w 105441"/>
                      <a:gd name="connsiteY0" fmla="*/ 52673 h 185737"/>
                      <a:gd name="connsiteX1" fmla="*/ 83439 w 105441"/>
                      <a:gd name="connsiteY1" fmla="*/ 185738 h 185737"/>
                      <a:gd name="connsiteX2" fmla="*/ 66484 w 105441"/>
                      <a:gd name="connsiteY2" fmla="*/ 185738 h 185737"/>
                      <a:gd name="connsiteX3" fmla="*/ 38957 w 105441"/>
                      <a:gd name="connsiteY3" fmla="*/ 185738 h 185737"/>
                      <a:gd name="connsiteX4" fmla="*/ 22003 w 105441"/>
                      <a:gd name="connsiteY4" fmla="*/ 185738 h 185737"/>
                      <a:gd name="connsiteX5" fmla="*/ 22003 w 105441"/>
                      <a:gd name="connsiteY5" fmla="*/ 52673 h 185737"/>
                      <a:gd name="connsiteX6" fmla="*/ 0 w 105441"/>
                      <a:gd name="connsiteY6" fmla="*/ 52673 h 185737"/>
                      <a:gd name="connsiteX7" fmla="*/ 22003 w 105441"/>
                      <a:gd name="connsiteY7" fmla="*/ 30670 h 185737"/>
                      <a:gd name="connsiteX8" fmla="*/ 52768 w 105441"/>
                      <a:gd name="connsiteY8" fmla="*/ 0 h 185737"/>
                      <a:gd name="connsiteX9" fmla="*/ 83439 w 105441"/>
                      <a:gd name="connsiteY9" fmla="*/ 30670 h 185737"/>
                      <a:gd name="connsiteX10" fmla="*/ 105442 w 105441"/>
                      <a:gd name="connsiteY10" fmla="*/ 52673 h 185737"/>
                      <a:gd name="connsiteX11" fmla="*/ 83439 w 105441"/>
                      <a:gd name="connsiteY11" fmla="*/ 52673 h 18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5441" h="185737">
                        <a:moveTo>
                          <a:pt x="83439" y="52673"/>
                        </a:moveTo>
                        <a:lnTo>
                          <a:pt x="83439" y="185738"/>
                        </a:lnTo>
                        <a:lnTo>
                          <a:pt x="66484" y="185738"/>
                        </a:lnTo>
                        <a:lnTo>
                          <a:pt x="38957" y="185738"/>
                        </a:lnTo>
                        <a:lnTo>
                          <a:pt x="22003" y="185738"/>
                        </a:lnTo>
                        <a:lnTo>
                          <a:pt x="22003" y="52673"/>
                        </a:lnTo>
                        <a:lnTo>
                          <a:pt x="0" y="52673"/>
                        </a:lnTo>
                        <a:lnTo>
                          <a:pt x="22003" y="30670"/>
                        </a:lnTo>
                        <a:lnTo>
                          <a:pt x="52768" y="0"/>
                        </a:lnTo>
                        <a:lnTo>
                          <a:pt x="83439" y="30670"/>
                        </a:lnTo>
                        <a:lnTo>
                          <a:pt x="105442" y="52673"/>
                        </a:lnTo>
                        <a:lnTo>
                          <a:pt x="83439" y="52673"/>
                        </a:lnTo>
                        <a:close/>
                      </a:path>
                    </a:pathLst>
                  </a:custGeom>
                  <a:solidFill>
                    <a:srgbClr val="276DB5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D82CCBAA-0166-C0B1-F97D-9544E2A109AB}"/>
                      </a:ext>
                    </a:extLst>
                  </p:cNvPr>
                  <p:cNvSpPr/>
                  <p:nvPr/>
                </p:nvSpPr>
                <p:spPr>
                  <a:xfrm>
                    <a:off x="4520850" y="3286125"/>
                    <a:ext cx="105346" cy="230409"/>
                  </a:xfrm>
                  <a:custGeom>
                    <a:avLst/>
                    <a:gdLst>
                      <a:gd name="connsiteX0" fmla="*/ 83439 w 105346"/>
                      <a:gd name="connsiteY0" fmla="*/ 52673 h 230409"/>
                      <a:gd name="connsiteX1" fmla="*/ 83439 w 105346"/>
                      <a:gd name="connsiteY1" fmla="*/ 230410 h 230409"/>
                      <a:gd name="connsiteX2" fmla="*/ 66389 w 105346"/>
                      <a:gd name="connsiteY2" fmla="*/ 230410 h 230409"/>
                      <a:gd name="connsiteX3" fmla="*/ 38862 w 105346"/>
                      <a:gd name="connsiteY3" fmla="*/ 230410 h 230409"/>
                      <a:gd name="connsiteX4" fmla="*/ 21908 w 105346"/>
                      <a:gd name="connsiteY4" fmla="*/ 230410 h 230409"/>
                      <a:gd name="connsiteX5" fmla="*/ 21908 w 105346"/>
                      <a:gd name="connsiteY5" fmla="*/ 52673 h 230409"/>
                      <a:gd name="connsiteX6" fmla="*/ 0 w 105346"/>
                      <a:gd name="connsiteY6" fmla="*/ 52673 h 230409"/>
                      <a:gd name="connsiteX7" fmla="*/ 52673 w 105346"/>
                      <a:gd name="connsiteY7" fmla="*/ 0 h 230409"/>
                      <a:gd name="connsiteX8" fmla="*/ 105347 w 105346"/>
                      <a:gd name="connsiteY8" fmla="*/ 52673 h 230409"/>
                      <a:gd name="connsiteX9" fmla="*/ 83439 w 105346"/>
                      <a:gd name="connsiteY9" fmla="*/ 52673 h 230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5346" h="230409">
                        <a:moveTo>
                          <a:pt x="83439" y="52673"/>
                        </a:moveTo>
                        <a:lnTo>
                          <a:pt x="83439" y="230410"/>
                        </a:lnTo>
                        <a:lnTo>
                          <a:pt x="66389" y="230410"/>
                        </a:lnTo>
                        <a:lnTo>
                          <a:pt x="38862" y="230410"/>
                        </a:lnTo>
                        <a:lnTo>
                          <a:pt x="21908" y="230410"/>
                        </a:lnTo>
                        <a:lnTo>
                          <a:pt x="21908" y="52673"/>
                        </a:lnTo>
                        <a:lnTo>
                          <a:pt x="0" y="52673"/>
                        </a:lnTo>
                        <a:lnTo>
                          <a:pt x="52673" y="0"/>
                        </a:lnTo>
                        <a:lnTo>
                          <a:pt x="105347" y="52673"/>
                        </a:lnTo>
                        <a:lnTo>
                          <a:pt x="83439" y="52673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53" name="자유형: 도형 52">
                    <a:extLst>
                      <a:ext uri="{FF2B5EF4-FFF2-40B4-BE49-F238E27FC236}">
                        <a16:creationId xmlns:a16="http://schemas.microsoft.com/office/drawing/2014/main" id="{EDD0B1D0-EE13-9AAD-EA85-B6BE74EC8AD3}"/>
                      </a:ext>
                    </a:extLst>
                  </p:cNvPr>
                  <p:cNvSpPr/>
                  <p:nvPr/>
                </p:nvSpPr>
                <p:spPr>
                  <a:xfrm>
                    <a:off x="4640103" y="3525393"/>
                    <a:ext cx="111156" cy="49720"/>
                  </a:xfrm>
                  <a:custGeom>
                    <a:avLst/>
                    <a:gdLst>
                      <a:gd name="connsiteX0" fmla="*/ 61436 w 111156"/>
                      <a:gd name="connsiteY0" fmla="*/ 0 h 49720"/>
                      <a:gd name="connsiteX1" fmla="*/ 0 w 111156"/>
                      <a:gd name="connsiteY1" fmla="*/ 0 h 49720"/>
                      <a:gd name="connsiteX2" fmla="*/ 25813 w 111156"/>
                      <a:gd name="connsiteY2" fmla="*/ 49720 h 49720"/>
                      <a:gd name="connsiteX3" fmla="*/ 111157 w 111156"/>
                      <a:gd name="connsiteY3" fmla="*/ 49720 h 49720"/>
                      <a:gd name="connsiteX4" fmla="*/ 61436 w 111156"/>
                      <a:gd name="connsiteY4" fmla="*/ 0 h 49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156" h="49720">
                        <a:moveTo>
                          <a:pt x="61436" y="0"/>
                        </a:moveTo>
                        <a:lnTo>
                          <a:pt x="0" y="0"/>
                        </a:lnTo>
                        <a:lnTo>
                          <a:pt x="25813" y="49720"/>
                        </a:lnTo>
                        <a:lnTo>
                          <a:pt x="111157" y="49720"/>
                        </a:lnTo>
                        <a:lnTo>
                          <a:pt x="61436" y="0"/>
                        </a:lnTo>
                        <a:close/>
                      </a:path>
                    </a:pathLst>
                  </a:custGeom>
                  <a:solidFill>
                    <a:srgbClr val="276DB5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088F3C6A-97BC-FD6C-8671-3133BF7BA7E5}"/>
                      </a:ext>
                    </a:extLst>
                  </p:cNvPr>
                  <p:cNvSpPr/>
                  <p:nvPr/>
                </p:nvSpPr>
                <p:spPr>
                  <a:xfrm>
                    <a:off x="4395787" y="3525393"/>
                    <a:ext cx="111156" cy="49720"/>
                  </a:xfrm>
                  <a:custGeom>
                    <a:avLst/>
                    <a:gdLst>
                      <a:gd name="connsiteX0" fmla="*/ 49625 w 111156"/>
                      <a:gd name="connsiteY0" fmla="*/ 0 h 49720"/>
                      <a:gd name="connsiteX1" fmla="*/ 111157 w 111156"/>
                      <a:gd name="connsiteY1" fmla="*/ 0 h 49720"/>
                      <a:gd name="connsiteX2" fmla="*/ 85344 w 111156"/>
                      <a:gd name="connsiteY2" fmla="*/ 49720 h 49720"/>
                      <a:gd name="connsiteX3" fmla="*/ 0 w 111156"/>
                      <a:gd name="connsiteY3" fmla="*/ 49720 h 49720"/>
                      <a:gd name="connsiteX4" fmla="*/ 49625 w 111156"/>
                      <a:gd name="connsiteY4" fmla="*/ 0 h 49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156" h="49720">
                        <a:moveTo>
                          <a:pt x="49625" y="0"/>
                        </a:moveTo>
                        <a:lnTo>
                          <a:pt x="111157" y="0"/>
                        </a:lnTo>
                        <a:lnTo>
                          <a:pt x="85344" y="49720"/>
                        </a:lnTo>
                        <a:lnTo>
                          <a:pt x="0" y="49720"/>
                        </a:lnTo>
                        <a:lnTo>
                          <a:pt x="49625" y="0"/>
                        </a:lnTo>
                        <a:close/>
                      </a:path>
                    </a:pathLst>
                  </a:custGeom>
                  <a:solidFill>
                    <a:srgbClr val="276DB5">
                      <a:alpha val="5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0975B6A8-3150-F34E-38A9-8292467CC4A2}"/>
                      </a:ext>
                    </a:extLst>
                  </p:cNvPr>
                  <p:cNvSpPr/>
                  <p:nvPr/>
                </p:nvSpPr>
                <p:spPr>
                  <a:xfrm>
                    <a:off x="4530756" y="3525393"/>
                    <a:ext cx="85439" cy="49720"/>
                  </a:xfrm>
                  <a:custGeom>
                    <a:avLst/>
                    <a:gdLst>
                      <a:gd name="connsiteX0" fmla="*/ 11716 w 85439"/>
                      <a:gd name="connsiteY0" fmla="*/ 0 h 49720"/>
                      <a:gd name="connsiteX1" fmla="*/ 73533 w 85439"/>
                      <a:gd name="connsiteY1" fmla="*/ 0 h 49720"/>
                      <a:gd name="connsiteX2" fmla="*/ 85439 w 85439"/>
                      <a:gd name="connsiteY2" fmla="*/ 49720 h 49720"/>
                      <a:gd name="connsiteX3" fmla="*/ 0 w 85439"/>
                      <a:gd name="connsiteY3" fmla="*/ 49720 h 49720"/>
                      <a:gd name="connsiteX4" fmla="*/ 11716 w 85439"/>
                      <a:gd name="connsiteY4" fmla="*/ 0 h 49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439" h="49720">
                        <a:moveTo>
                          <a:pt x="11716" y="0"/>
                        </a:moveTo>
                        <a:lnTo>
                          <a:pt x="73533" y="0"/>
                        </a:lnTo>
                        <a:lnTo>
                          <a:pt x="85439" y="49720"/>
                        </a:lnTo>
                        <a:lnTo>
                          <a:pt x="0" y="49720"/>
                        </a:lnTo>
                        <a:lnTo>
                          <a:pt x="11716" y="0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4295B6ED-C6DB-DE50-C085-62DDC6C371D0}"/>
                  </a:ext>
                </a:extLst>
              </p:cNvPr>
              <p:cNvSpPr/>
              <p:nvPr/>
            </p:nvSpPr>
            <p:spPr>
              <a:xfrm>
                <a:off x="1110269" y="2373181"/>
                <a:ext cx="6923461" cy="3683486"/>
              </a:xfrm>
              <a:custGeom>
                <a:avLst/>
                <a:gdLst>
                  <a:gd name="connsiteX0" fmla="*/ 6812280 w 6812280"/>
                  <a:gd name="connsiteY0" fmla="*/ 1760982 h 2740056"/>
                  <a:gd name="connsiteX1" fmla="*/ 6095429 w 6812280"/>
                  <a:gd name="connsiteY1" fmla="*/ 1760982 h 2740056"/>
                  <a:gd name="connsiteX2" fmla="*/ 5985129 w 6812280"/>
                  <a:gd name="connsiteY2" fmla="*/ 1882616 h 2740056"/>
                  <a:gd name="connsiteX3" fmla="*/ 5127594 w 6812280"/>
                  <a:gd name="connsiteY3" fmla="*/ 2740057 h 2740056"/>
                  <a:gd name="connsiteX4" fmla="*/ 4270153 w 6812280"/>
                  <a:gd name="connsiteY4" fmla="*/ 1882616 h 2740056"/>
                  <a:gd name="connsiteX5" fmla="*/ 4271772 w 6812280"/>
                  <a:gd name="connsiteY5" fmla="*/ 857441 h 2740056"/>
                  <a:gd name="connsiteX6" fmla="*/ 3414332 w 6812280"/>
                  <a:gd name="connsiteY6" fmla="*/ 0 h 2740056"/>
                  <a:gd name="connsiteX7" fmla="*/ 3397949 w 6812280"/>
                  <a:gd name="connsiteY7" fmla="*/ 0 h 2740056"/>
                  <a:gd name="connsiteX8" fmla="*/ 2540508 w 6812280"/>
                  <a:gd name="connsiteY8" fmla="*/ 857441 h 2740056"/>
                  <a:gd name="connsiteX9" fmla="*/ 2542128 w 6812280"/>
                  <a:gd name="connsiteY9" fmla="*/ 1882616 h 2740056"/>
                  <a:gd name="connsiteX10" fmla="*/ 1684687 w 6812280"/>
                  <a:gd name="connsiteY10" fmla="*/ 2740057 h 2740056"/>
                  <a:gd name="connsiteX11" fmla="*/ 827151 w 6812280"/>
                  <a:gd name="connsiteY11" fmla="*/ 1882616 h 2740056"/>
                  <a:gd name="connsiteX12" fmla="*/ 716852 w 6812280"/>
                  <a:gd name="connsiteY12" fmla="*/ 1760982 h 2740056"/>
                  <a:gd name="connsiteX13" fmla="*/ 0 w 6812280"/>
                  <a:gd name="connsiteY13" fmla="*/ 1760982 h 2740056"/>
                  <a:gd name="connsiteX0" fmla="*/ 6095429 w 6095429"/>
                  <a:gd name="connsiteY0" fmla="*/ 1760982 h 2740057"/>
                  <a:gd name="connsiteX1" fmla="*/ 5985129 w 6095429"/>
                  <a:gd name="connsiteY1" fmla="*/ 1882616 h 2740057"/>
                  <a:gd name="connsiteX2" fmla="*/ 5127594 w 6095429"/>
                  <a:gd name="connsiteY2" fmla="*/ 2740057 h 2740057"/>
                  <a:gd name="connsiteX3" fmla="*/ 4270153 w 6095429"/>
                  <a:gd name="connsiteY3" fmla="*/ 1882616 h 2740057"/>
                  <a:gd name="connsiteX4" fmla="*/ 4271772 w 6095429"/>
                  <a:gd name="connsiteY4" fmla="*/ 857441 h 2740057"/>
                  <a:gd name="connsiteX5" fmla="*/ 3414332 w 6095429"/>
                  <a:gd name="connsiteY5" fmla="*/ 0 h 2740057"/>
                  <a:gd name="connsiteX6" fmla="*/ 3397949 w 6095429"/>
                  <a:gd name="connsiteY6" fmla="*/ 0 h 2740057"/>
                  <a:gd name="connsiteX7" fmla="*/ 2540508 w 6095429"/>
                  <a:gd name="connsiteY7" fmla="*/ 857441 h 2740057"/>
                  <a:gd name="connsiteX8" fmla="*/ 2542128 w 6095429"/>
                  <a:gd name="connsiteY8" fmla="*/ 1882616 h 2740057"/>
                  <a:gd name="connsiteX9" fmla="*/ 1684687 w 6095429"/>
                  <a:gd name="connsiteY9" fmla="*/ 2740057 h 2740057"/>
                  <a:gd name="connsiteX10" fmla="*/ 827151 w 6095429"/>
                  <a:gd name="connsiteY10" fmla="*/ 1882616 h 2740057"/>
                  <a:gd name="connsiteX11" fmla="*/ 716852 w 6095429"/>
                  <a:gd name="connsiteY11" fmla="*/ 1760982 h 2740057"/>
                  <a:gd name="connsiteX12" fmla="*/ 0 w 6095429"/>
                  <a:gd name="connsiteY12" fmla="*/ 1760982 h 2740057"/>
                  <a:gd name="connsiteX0" fmla="*/ 5985129 w 5985129"/>
                  <a:gd name="connsiteY0" fmla="*/ 1882616 h 2740057"/>
                  <a:gd name="connsiteX1" fmla="*/ 5127594 w 5985129"/>
                  <a:gd name="connsiteY1" fmla="*/ 2740057 h 2740057"/>
                  <a:gd name="connsiteX2" fmla="*/ 4270153 w 5985129"/>
                  <a:gd name="connsiteY2" fmla="*/ 1882616 h 2740057"/>
                  <a:gd name="connsiteX3" fmla="*/ 4271772 w 5985129"/>
                  <a:gd name="connsiteY3" fmla="*/ 857441 h 2740057"/>
                  <a:gd name="connsiteX4" fmla="*/ 3414332 w 5985129"/>
                  <a:gd name="connsiteY4" fmla="*/ 0 h 2740057"/>
                  <a:gd name="connsiteX5" fmla="*/ 3397949 w 5985129"/>
                  <a:gd name="connsiteY5" fmla="*/ 0 h 2740057"/>
                  <a:gd name="connsiteX6" fmla="*/ 2540508 w 5985129"/>
                  <a:gd name="connsiteY6" fmla="*/ 857441 h 2740057"/>
                  <a:gd name="connsiteX7" fmla="*/ 2542128 w 5985129"/>
                  <a:gd name="connsiteY7" fmla="*/ 1882616 h 2740057"/>
                  <a:gd name="connsiteX8" fmla="*/ 1684687 w 5985129"/>
                  <a:gd name="connsiteY8" fmla="*/ 2740057 h 2740057"/>
                  <a:gd name="connsiteX9" fmla="*/ 827151 w 5985129"/>
                  <a:gd name="connsiteY9" fmla="*/ 1882616 h 2740057"/>
                  <a:gd name="connsiteX10" fmla="*/ 716852 w 5985129"/>
                  <a:gd name="connsiteY10" fmla="*/ 1760982 h 2740057"/>
                  <a:gd name="connsiteX11" fmla="*/ 0 w 5985129"/>
                  <a:gd name="connsiteY11" fmla="*/ 1760982 h 2740057"/>
                  <a:gd name="connsiteX0" fmla="*/ 5268277 w 5268277"/>
                  <a:gd name="connsiteY0" fmla="*/ 1882616 h 2740057"/>
                  <a:gd name="connsiteX1" fmla="*/ 4410742 w 5268277"/>
                  <a:gd name="connsiteY1" fmla="*/ 2740057 h 2740057"/>
                  <a:gd name="connsiteX2" fmla="*/ 3553301 w 5268277"/>
                  <a:gd name="connsiteY2" fmla="*/ 1882616 h 2740057"/>
                  <a:gd name="connsiteX3" fmla="*/ 3554920 w 5268277"/>
                  <a:gd name="connsiteY3" fmla="*/ 857441 h 2740057"/>
                  <a:gd name="connsiteX4" fmla="*/ 2697480 w 5268277"/>
                  <a:gd name="connsiteY4" fmla="*/ 0 h 2740057"/>
                  <a:gd name="connsiteX5" fmla="*/ 2681097 w 5268277"/>
                  <a:gd name="connsiteY5" fmla="*/ 0 h 2740057"/>
                  <a:gd name="connsiteX6" fmla="*/ 1823656 w 5268277"/>
                  <a:gd name="connsiteY6" fmla="*/ 857441 h 2740057"/>
                  <a:gd name="connsiteX7" fmla="*/ 1825276 w 5268277"/>
                  <a:gd name="connsiteY7" fmla="*/ 1882616 h 2740057"/>
                  <a:gd name="connsiteX8" fmla="*/ 967835 w 5268277"/>
                  <a:gd name="connsiteY8" fmla="*/ 2740057 h 2740057"/>
                  <a:gd name="connsiteX9" fmla="*/ 110299 w 5268277"/>
                  <a:gd name="connsiteY9" fmla="*/ 1882616 h 2740057"/>
                  <a:gd name="connsiteX10" fmla="*/ 0 w 5268277"/>
                  <a:gd name="connsiteY10" fmla="*/ 1760982 h 2740057"/>
                  <a:gd name="connsiteX0" fmla="*/ 5157978 w 5157978"/>
                  <a:gd name="connsiteY0" fmla="*/ 1882616 h 2740057"/>
                  <a:gd name="connsiteX1" fmla="*/ 4300443 w 5157978"/>
                  <a:gd name="connsiteY1" fmla="*/ 2740057 h 2740057"/>
                  <a:gd name="connsiteX2" fmla="*/ 3443002 w 5157978"/>
                  <a:gd name="connsiteY2" fmla="*/ 1882616 h 2740057"/>
                  <a:gd name="connsiteX3" fmla="*/ 3444621 w 5157978"/>
                  <a:gd name="connsiteY3" fmla="*/ 857441 h 2740057"/>
                  <a:gd name="connsiteX4" fmla="*/ 2587181 w 5157978"/>
                  <a:gd name="connsiteY4" fmla="*/ 0 h 2740057"/>
                  <a:gd name="connsiteX5" fmla="*/ 2570798 w 5157978"/>
                  <a:gd name="connsiteY5" fmla="*/ 0 h 2740057"/>
                  <a:gd name="connsiteX6" fmla="*/ 1713357 w 5157978"/>
                  <a:gd name="connsiteY6" fmla="*/ 857441 h 2740057"/>
                  <a:gd name="connsiteX7" fmla="*/ 1714977 w 5157978"/>
                  <a:gd name="connsiteY7" fmla="*/ 1882616 h 2740057"/>
                  <a:gd name="connsiteX8" fmla="*/ 857536 w 5157978"/>
                  <a:gd name="connsiteY8" fmla="*/ 2740057 h 2740057"/>
                  <a:gd name="connsiteX9" fmla="*/ 0 w 5157978"/>
                  <a:gd name="connsiteY9" fmla="*/ 1882616 h 274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57978" h="2740057">
                    <a:moveTo>
                      <a:pt x="5157978" y="1882616"/>
                    </a:moveTo>
                    <a:cubicBezTo>
                      <a:pt x="5157978" y="2355437"/>
                      <a:pt x="4773359" y="2740057"/>
                      <a:pt x="4300443" y="2740057"/>
                    </a:cubicBezTo>
                    <a:cubicBezTo>
                      <a:pt x="3827526" y="2740057"/>
                      <a:pt x="3443002" y="2355342"/>
                      <a:pt x="3443002" y="1882616"/>
                    </a:cubicBezTo>
                    <a:cubicBezTo>
                      <a:pt x="3443542" y="1540891"/>
                      <a:pt x="3444081" y="1199166"/>
                      <a:pt x="3444621" y="857441"/>
                    </a:cubicBezTo>
                    <a:cubicBezTo>
                      <a:pt x="3444621" y="384620"/>
                      <a:pt x="3060002" y="0"/>
                      <a:pt x="2587181" y="0"/>
                    </a:cubicBezTo>
                    <a:lnTo>
                      <a:pt x="2570798" y="0"/>
                    </a:lnTo>
                    <a:cubicBezTo>
                      <a:pt x="2097977" y="0"/>
                      <a:pt x="1713357" y="384715"/>
                      <a:pt x="1713357" y="857441"/>
                    </a:cubicBezTo>
                    <a:lnTo>
                      <a:pt x="1714977" y="1882616"/>
                    </a:lnTo>
                    <a:cubicBezTo>
                      <a:pt x="1714977" y="2355437"/>
                      <a:pt x="1330357" y="2740057"/>
                      <a:pt x="857536" y="2740057"/>
                    </a:cubicBezTo>
                    <a:cubicBezTo>
                      <a:pt x="384715" y="2740057"/>
                      <a:pt x="0" y="2355342"/>
                      <a:pt x="0" y="1882616"/>
                    </a:cubicBezTo>
                  </a:path>
                </a:pathLst>
              </a:custGeom>
              <a:noFill/>
              <a:ln w="25400" cap="rnd">
                <a:solidFill>
                  <a:srgbClr val="276DB5"/>
                </a:solidFill>
                <a:prstDash val="sysDot"/>
                <a:round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6650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7AE58D6A-9E4A-4E40-D672-BAD48C2EDD5A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EC1421A-0143-B64B-5B99-ED35B53563D4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12FE49-C4A4-4C39-55F4-2E2ECDA1E97F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77A4F4-4D47-C5D1-218D-F3C53444B3B2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C69291-D025-93F6-84B4-D37C0C340903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9A3A986-CB91-089B-F070-83C348A265D8}"/>
              </a:ext>
            </a:extLst>
          </p:cNvPr>
          <p:cNvGrpSpPr/>
          <p:nvPr/>
        </p:nvGrpSpPr>
        <p:grpSpPr>
          <a:xfrm>
            <a:off x="487425" y="1196975"/>
            <a:ext cx="8169149" cy="4972819"/>
            <a:chOff x="487425" y="1196975"/>
            <a:chExt cx="8169149" cy="4972819"/>
          </a:xfrm>
        </p:grpSpPr>
        <p:pic>
          <p:nvPicPr>
            <p:cNvPr id="16" name="라인">
              <a:extLst>
                <a:ext uri="{FF2B5EF4-FFF2-40B4-BE49-F238E27FC236}">
                  <a16:creationId xmlns:a16="http://schemas.microsoft.com/office/drawing/2014/main" id="{78B8737B-AE79-C76F-782D-963BC34D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2085591" y="2859338"/>
              <a:ext cx="4972819" cy="1648094"/>
            </a:xfrm>
            <a:prstGeom prst="rect">
              <a:avLst/>
            </a:prstGeom>
          </p:spPr>
        </p:pic>
        <p:grpSp>
          <p:nvGrpSpPr>
            <p:cNvPr id="17" name="1">
              <a:extLst>
                <a:ext uri="{FF2B5EF4-FFF2-40B4-BE49-F238E27FC236}">
                  <a16:creationId xmlns:a16="http://schemas.microsoft.com/office/drawing/2014/main" id="{F55DFD86-66F4-B83E-43E0-7E918DDD2AA0}"/>
                </a:ext>
              </a:extLst>
            </p:cNvPr>
            <p:cNvGrpSpPr/>
            <p:nvPr/>
          </p:nvGrpSpPr>
          <p:grpSpPr>
            <a:xfrm>
              <a:off x="487425" y="1287128"/>
              <a:ext cx="4812450" cy="908320"/>
              <a:chOff x="487425" y="1287128"/>
              <a:chExt cx="4812450" cy="908320"/>
            </a:xfrm>
          </p:grpSpPr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6B6F386A-D4EC-FE6A-5447-024A43903396}"/>
                  </a:ext>
                </a:extLst>
              </p:cNvPr>
              <p:cNvSpPr/>
              <p:nvPr/>
            </p:nvSpPr>
            <p:spPr>
              <a:xfrm>
                <a:off x="487425" y="1356942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C8888E8-EC62-BB96-7091-A777BE67A4F6}"/>
                  </a:ext>
                </a:extLst>
              </p:cNvPr>
              <p:cNvSpPr txBox="1"/>
              <p:nvPr/>
            </p:nvSpPr>
            <p:spPr>
              <a:xfrm>
                <a:off x="2532815" y="1494585"/>
                <a:ext cx="16783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함양</a:t>
                </a:r>
              </a:p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방안 모색</a:t>
                </a: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485EECB0-F693-7A5A-A9F5-2CB0AB1FD22B}"/>
                  </a:ext>
                </a:extLst>
              </p:cNvPr>
              <p:cNvGrpSpPr/>
              <p:nvPr/>
            </p:nvGrpSpPr>
            <p:grpSpPr>
              <a:xfrm>
                <a:off x="4400549" y="1287128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87E43908-F4CC-B53D-9B15-8F1CF812923B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15" name="타원 114">
                    <a:extLst>
                      <a:ext uri="{FF2B5EF4-FFF2-40B4-BE49-F238E27FC236}">
                        <a16:creationId xmlns:a16="http://schemas.microsoft.com/office/drawing/2014/main" id="{5B856C41-D006-9EDD-DAE8-CCE964BA21B5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6" name="타원 115">
                    <a:extLst>
                      <a:ext uri="{FF2B5EF4-FFF2-40B4-BE49-F238E27FC236}">
                        <a16:creationId xmlns:a16="http://schemas.microsoft.com/office/drawing/2014/main" id="{E2827386-3E0E-5D94-754E-5464A2F0AE1B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12" name="그래픽 2">
                  <a:extLst>
                    <a:ext uri="{FF2B5EF4-FFF2-40B4-BE49-F238E27FC236}">
                      <a16:creationId xmlns:a16="http://schemas.microsoft.com/office/drawing/2014/main" id="{CB3AEA54-6C01-ED91-4335-80A9A41DDE4A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36D2067F-6E48-9E38-728D-557765E2EBF3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B03847AF-79AB-81FA-3F17-190B309473EF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C75B603-A5A2-712C-27EB-AED208A99E1F}"/>
                </a:ext>
              </a:extLst>
            </p:cNvPr>
            <p:cNvGrpSpPr/>
            <p:nvPr/>
          </p:nvGrpSpPr>
          <p:grpSpPr>
            <a:xfrm>
              <a:off x="487425" y="2258391"/>
              <a:ext cx="8169149" cy="3822110"/>
              <a:chOff x="487425" y="2258391"/>
              <a:chExt cx="8169149" cy="3822110"/>
            </a:xfrm>
          </p:grpSpPr>
          <p:grpSp>
            <p:nvGrpSpPr>
              <p:cNvPr id="19" name="3">
                <a:extLst>
                  <a:ext uri="{FF2B5EF4-FFF2-40B4-BE49-F238E27FC236}">
                    <a16:creationId xmlns:a16="http://schemas.microsoft.com/office/drawing/2014/main" id="{F0122BBA-B0B8-ECC4-354C-59E246D3E8B4}"/>
                  </a:ext>
                </a:extLst>
              </p:cNvPr>
              <p:cNvGrpSpPr/>
              <p:nvPr/>
            </p:nvGrpSpPr>
            <p:grpSpPr>
              <a:xfrm>
                <a:off x="487425" y="3229654"/>
                <a:ext cx="4812450" cy="908320"/>
                <a:chOff x="487425" y="3229654"/>
                <a:chExt cx="4812450" cy="908320"/>
              </a:xfrm>
            </p:grpSpPr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28669371-733C-1797-346E-FB7F8A69DFF4}"/>
                    </a:ext>
                  </a:extLst>
                </p:cNvPr>
                <p:cNvSpPr/>
                <p:nvPr/>
              </p:nvSpPr>
              <p:spPr>
                <a:xfrm>
                  <a:off x="487425" y="3299468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7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8"/>
                        <a:pt x="4079813" y="691000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7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9A681404-90E5-60B9-427F-1F8C0D351091}"/>
                    </a:ext>
                  </a:extLst>
                </p:cNvPr>
                <p:cNvSpPr txBox="1"/>
                <p:nvPr/>
              </p:nvSpPr>
              <p:spPr>
                <a:xfrm>
                  <a:off x="1758566" y="3437109"/>
                  <a:ext cx="245259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 성장을 지원하는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 평가 모색</a:t>
                  </a:r>
                </a:p>
              </p:txBody>
            </p: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58C19F99-7231-0171-EC06-A75A1AB7DBD1}"/>
                    </a:ext>
                  </a:extLst>
                </p:cNvPr>
                <p:cNvGrpSpPr/>
                <p:nvPr/>
              </p:nvGrpSpPr>
              <p:grpSpPr>
                <a:xfrm>
                  <a:off x="4400549" y="3229654"/>
                  <a:ext cx="899326" cy="908320"/>
                  <a:chOff x="4400549" y="3229654"/>
                  <a:chExt cx="899326" cy="908320"/>
                </a:xfrm>
              </p:grpSpPr>
              <p:grpSp>
                <p:nvGrpSpPr>
                  <p:cNvPr id="102" name="그룹 101">
                    <a:extLst>
                      <a:ext uri="{FF2B5EF4-FFF2-40B4-BE49-F238E27FC236}">
                        <a16:creationId xmlns:a16="http://schemas.microsoft.com/office/drawing/2014/main" id="{C57E99EF-A6D6-3FF8-BF69-CFA3786F79C8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3229654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106" name="타원 105">
                      <a:extLst>
                        <a:ext uri="{FF2B5EF4-FFF2-40B4-BE49-F238E27FC236}">
                          <a16:creationId xmlns:a16="http://schemas.microsoft.com/office/drawing/2014/main" id="{CBD1BA93-FD13-B459-716B-27289797E1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7" name="타원 106">
                      <a:extLst>
                        <a:ext uri="{FF2B5EF4-FFF2-40B4-BE49-F238E27FC236}">
                          <a16:creationId xmlns:a16="http://schemas.microsoft.com/office/drawing/2014/main" id="{38EEB9EF-CF77-7D89-6C7A-FEF138AE5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03" name="그래픽 4">
                    <a:extLst>
                      <a:ext uri="{FF2B5EF4-FFF2-40B4-BE49-F238E27FC236}">
                        <a16:creationId xmlns:a16="http://schemas.microsoft.com/office/drawing/2014/main" id="{8B53BC21-BF7B-7B4F-16B9-92914CFA0066}"/>
                      </a:ext>
                    </a:extLst>
                  </p:cNvPr>
                  <p:cNvGrpSpPr/>
                  <p:nvPr/>
                </p:nvGrpSpPr>
                <p:grpSpPr>
                  <a:xfrm>
                    <a:off x="4617250" y="3472571"/>
                    <a:ext cx="484974" cy="422486"/>
                    <a:chOff x="3926498" y="2003591"/>
                    <a:chExt cx="396985" cy="345836"/>
                  </a:xfrm>
                </p:grpSpPr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3FECBE7D-F4EB-F8DA-D026-AA8A11EE4E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397" y="2033109"/>
                      <a:ext cx="314902" cy="286705"/>
                    </a:xfrm>
                    <a:custGeom>
                      <a:avLst/>
                      <a:gdLst>
                        <a:gd name="connsiteX0" fmla="*/ 256368 w 314902"/>
                        <a:gd name="connsiteY0" fmla="*/ 172690 h 286705"/>
                        <a:gd name="connsiteX1" fmla="*/ 188836 w 314902"/>
                        <a:gd name="connsiteY1" fmla="*/ 225363 h 286705"/>
                        <a:gd name="connsiteX2" fmla="*/ 177120 w 314902"/>
                        <a:gd name="connsiteY2" fmla="*/ 229364 h 286705"/>
                        <a:gd name="connsiteX3" fmla="*/ 128828 w 314902"/>
                        <a:gd name="connsiteY3" fmla="*/ 229364 h 286705"/>
                        <a:gd name="connsiteX4" fmla="*/ 116922 w 314902"/>
                        <a:gd name="connsiteY4" fmla="*/ 217362 h 286705"/>
                        <a:gd name="connsiteX5" fmla="*/ 128828 w 314902"/>
                        <a:gd name="connsiteY5" fmla="*/ 205456 h 286705"/>
                        <a:gd name="connsiteX6" fmla="*/ 169310 w 314902"/>
                        <a:gd name="connsiteY6" fmla="*/ 205456 h 286705"/>
                        <a:gd name="connsiteX7" fmla="*/ 193122 w 314902"/>
                        <a:gd name="connsiteY7" fmla="*/ 181739 h 286705"/>
                        <a:gd name="connsiteX8" fmla="*/ 169310 w 314902"/>
                        <a:gd name="connsiteY8" fmla="*/ 157926 h 286705"/>
                        <a:gd name="connsiteX9" fmla="*/ 76631 w 314902"/>
                        <a:gd name="connsiteY9" fmla="*/ 157926 h 286705"/>
                        <a:gd name="connsiteX10" fmla="*/ 76631 w 314902"/>
                        <a:gd name="connsiteY10" fmla="*/ 157926 h 286705"/>
                        <a:gd name="connsiteX11" fmla="*/ 70345 w 314902"/>
                        <a:gd name="connsiteY11" fmla="*/ 157926 h 286705"/>
                        <a:gd name="connsiteX12" fmla="*/ 35007 w 314902"/>
                        <a:gd name="connsiteY12" fmla="*/ 170023 h 286705"/>
                        <a:gd name="connsiteX13" fmla="*/ 1860 w 314902"/>
                        <a:gd name="connsiteY13" fmla="*/ 195931 h 286705"/>
                        <a:gd name="connsiteX14" fmla="*/ 1003 w 314902"/>
                        <a:gd name="connsiteY14" fmla="*/ 202598 h 286705"/>
                        <a:gd name="connsiteX15" fmla="*/ 65106 w 314902"/>
                        <a:gd name="connsiteY15" fmla="*/ 283942 h 286705"/>
                        <a:gd name="connsiteX16" fmla="*/ 68821 w 314902"/>
                        <a:gd name="connsiteY16" fmla="*/ 285752 h 286705"/>
                        <a:gd name="connsiteX17" fmla="*/ 146545 w 314902"/>
                        <a:gd name="connsiteY17" fmla="*/ 286514 h 286705"/>
                        <a:gd name="connsiteX18" fmla="*/ 168071 w 314902"/>
                        <a:gd name="connsiteY18" fmla="*/ 286704 h 286705"/>
                        <a:gd name="connsiteX19" fmla="*/ 203981 w 314902"/>
                        <a:gd name="connsiteY19" fmla="*/ 274417 h 286705"/>
                        <a:gd name="connsiteX20" fmla="*/ 285705 w 314902"/>
                        <a:gd name="connsiteY20" fmla="*/ 210028 h 286705"/>
                        <a:gd name="connsiteX21" fmla="*/ 289706 w 314902"/>
                        <a:gd name="connsiteY21" fmla="*/ 176500 h 286705"/>
                        <a:gd name="connsiteX22" fmla="*/ 256273 w 314902"/>
                        <a:gd name="connsiteY22" fmla="*/ 172499 h 286705"/>
                        <a:gd name="connsiteX23" fmla="*/ 313804 w 314902"/>
                        <a:gd name="connsiteY23" fmla="*/ 84107 h 286705"/>
                        <a:gd name="connsiteX24" fmla="*/ 249701 w 314902"/>
                        <a:gd name="connsiteY24" fmla="*/ 2764 h 286705"/>
                        <a:gd name="connsiteX25" fmla="*/ 245986 w 314902"/>
                        <a:gd name="connsiteY25" fmla="*/ 954 h 286705"/>
                        <a:gd name="connsiteX26" fmla="*/ 168262 w 314902"/>
                        <a:gd name="connsiteY26" fmla="*/ 192 h 286705"/>
                        <a:gd name="connsiteX27" fmla="*/ 146735 w 314902"/>
                        <a:gd name="connsiteY27" fmla="*/ 2 h 286705"/>
                        <a:gd name="connsiteX28" fmla="*/ 110826 w 314902"/>
                        <a:gd name="connsiteY28" fmla="*/ 12289 h 286705"/>
                        <a:gd name="connsiteX29" fmla="*/ 29102 w 314902"/>
                        <a:gd name="connsiteY29" fmla="*/ 76678 h 286705"/>
                        <a:gd name="connsiteX30" fmla="*/ 25101 w 314902"/>
                        <a:gd name="connsiteY30" fmla="*/ 110206 h 286705"/>
                        <a:gd name="connsiteX31" fmla="*/ 58534 w 314902"/>
                        <a:gd name="connsiteY31" fmla="*/ 114206 h 286705"/>
                        <a:gd name="connsiteX32" fmla="*/ 126066 w 314902"/>
                        <a:gd name="connsiteY32" fmla="*/ 61533 h 286705"/>
                        <a:gd name="connsiteX33" fmla="*/ 137782 w 314902"/>
                        <a:gd name="connsiteY33" fmla="*/ 57533 h 286705"/>
                        <a:gd name="connsiteX34" fmla="*/ 186074 w 314902"/>
                        <a:gd name="connsiteY34" fmla="*/ 57533 h 286705"/>
                        <a:gd name="connsiteX35" fmla="*/ 197980 w 314902"/>
                        <a:gd name="connsiteY35" fmla="*/ 69534 h 286705"/>
                        <a:gd name="connsiteX36" fmla="*/ 186074 w 314902"/>
                        <a:gd name="connsiteY36" fmla="*/ 81440 h 286705"/>
                        <a:gd name="connsiteX37" fmla="*/ 145592 w 314902"/>
                        <a:gd name="connsiteY37" fmla="*/ 81440 h 286705"/>
                        <a:gd name="connsiteX38" fmla="*/ 121780 w 314902"/>
                        <a:gd name="connsiteY38" fmla="*/ 105158 h 286705"/>
                        <a:gd name="connsiteX39" fmla="*/ 145592 w 314902"/>
                        <a:gd name="connsiteY39" fmla="*/ 128970 h 286705"/>
                        <a:gd name="connsiteX40" fmla="*/ 212077 w 314902"/>
                        <a:gd name="connsiteY40" fmla="*/ 128970 h 286705"/>
                        <a:gd name="connsiteX41" fmla="*/ 244557 w 314902"/>
                        <a:gd name="connsiteY41" fmla="*/ 128970 h 286705"/>
                        <a:gd name="connsiteX42" fmla="*/ 279895 w 314902"/>
                        <a:gd name="connsiteY42" fmla="*/ 116873 h 286705"/>
                        <a:gd name="connsiteX43" fmla="*/ 313042 w 314902"/>
                        <a:gd name="connsiteY43" fmla="*/ 90965 h 286705"/>
                        <a:gd name="connsiteX44" fmla="*/ 313899 w 314902"/>
                        <a:gd name="connsiteY44" fmla="*/ 84298 h 28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314902" h="286705">
                          <a:moveTo>
                            <a:pt x="256368" y="172690"/>
                          </a:moveTo>
                          <a:lnTo>
                            <a:pt x="188836" y="225363"/>
                          </a:lnTo>
                          <a:cubicBezTo>
                            <a:pt x="185502" y="227935"/>
                            <a:pt x="181311" y="229364"/>
                            <a:pt x="177120" y="229364"/>
                          </a:cubicBezTo>
                          <a:lnTo>
                            <a:pt x="128828" y="229364"/>
                          </a:lnTo>
                          <a:cubicBezTo>
                            <a:pt x="122256" y="229364"/>
                            <a:pt x="116922" y="223934"/>
                            <a:pt x="116922" y="217362"/>
                          </a:cubicBezTo>
                          <a:cubicBezTo>
                            <a:pt x="116922" y="210790"/>
                            <a:pt x="122256" y="205456"/>
                            <a:pt x="128828" y="205456"/>
                          </a:cubicBezTo>
                          <a:lnTo>
                            <a:pt x="169310" y="205456"/>
                          </a:lnTo>
                          <a:cubicBezTo>
                            <a:pt x="182454" y="205456"/>
                            <a:pt x="193122" y="194883"/>
                            <a:pt x="193122" y="181739"/>
                          </a:cubicBezTo>
                          <a:cubicBezTo>
                            <a:pt x="193122" y="168594"/>
                            <a:pt x="182454" y="157926"/>
                            <a:pt x="169310" y="157926"/>
                          </a:cubicBezTo>
                          <a:lnTo>
                            <a:pt x="76631" y="157926"/>
                          </a:lnTo>
                          <a:cubicBezTo>
                            <a:pt x="76631" y="157926"/>
                            <a:pt x="76631" y="157926"/>
                            <a:pt x="76631" y="157926"/>
                          </a:cubicBezTo>
                          <a:lnTo>
                            <a:pt x="70345" y="157926"/>
                          </a:lnTo>
                          <a:cubicBezTo>
                            <a:pt x="57581" y="157926"/>
                            <a:pt x="45104" y="162212"/>
                            <a:pt x="35007" y="170023"/>
                          </a:cubicBezTo>
                          <a:lnTo>
                            <a:pt x="1860" y="195931"/>
                          </a:lnTo>
                          <a:cubicBezTo>
                            <a:pt x="-235" y="197550"/>
                            <a:pt x="-616" y="200598"/>
                            <a:pt x="1003" y="202598"/>
                          </a:cubicBezTo>
                          <a:lnTo>
                            <a:pt x="65106" y="283942"/>
                          </a:lnTo>
                          <a:cubicBezTo>
                            <a:pt x="65963" y="285085"/>
                            <a:pt x="67392" y="285752"/>
                            <a:pt x="68821" y="285752"/>
                          </a:cubicBezTo>
                          <a:lnTo>
                            <a:pt x="146545" y="286514"/>
                          </a:lnTo>
                          <a:lnTo>
                            <a:pt x="168071" y="286704"/>
                          </a:lnTo>
                          <a:cubicBezTo>
                            <a:pt x="181121" y="286799"/>
                            <a:pt x="193789" y="282513"/>
                            <a:pt x="203981" y="274417"/>
                          </a:cubicBezTo>
                          <a:lnTo>
                            <a:pt x="285705" y="210028"/>
                          </a:lnTo>
                          <a:cubicBezTo>
                            <a:pt x="296087" y="201836"/>
                            <a:pt x="297802" y="186882"/>
                            <a:pt x="289706" y="176500"/>
                          </a:cubicBezTo>
                          <a:cubicBezTo>
                            <a:pt x="281609" y="166213"/>
                            <a:pt x="266655" y="164403"/>
                            <a:pt x="256273" y="172499"/>
                          </a:cubicBezTo>
                          <a:close/>
                          <a:moveTo>
                            <a:pt x="313804" y="84107"/>
                          </a:moveTo>
                          <a:lnTo>
                            <a:pt x="249701" y="2764"/>
                          </a:lnTo>
                          <a:cubicBezTo>
                            <a:pt x="248843" y="1621"/>
                            <a:pt x="247415" y="954"/>
                            <a:pt x="245986" y="954"/>
                          </a:cubicBezTo>
                          <a:lnTo>
                            <a:pt x="168262" y="192"/>
                          </a:lnTo>
                          <a:lnTo>
                            <a:pt x="146735" y="2"/>
                          </a:lnTo>
                          <a:cubicBezTo>
                            <a:pt x="133686" y="-94"/>
                            <a:pt x="121018" y="4193"/>
                            <a:pt x="110826" y="12289"/>
                          </a:cubicBezTo>
                          <a:lnTo>
                            <a:pt x="29102" y="76678"/>
                          </a:lnTo>
                          <a:cubicBezTo>
                            <a:pt x="18719" y="84869"/>
                            <a:pt x="17005" y="99824"/>
                            <a:pt x="25101" y="110206"/>
                          </a:cubicBezTo>
                          <a:cubicBezTo>
                            <a:pt x="33197" y="120493"/>
                            <a:pt x="48152" y="122303"/>
                            <a:pt x="58534" y="114206"/>
                          </a:cubicBezTo>
                          <a:lnTo>
                            <a:pt x="126066" y="61533"/>
                          </a:lnTo>
                          <a:cubicBezTo>
                            <a:pt x="129400" y="58961"/>
                            <a:pt x="133591" y="57533"/>
                            <a:pt x="137782" y="57533"/>
                          </a:cubicBezTo>
                          <a:lnTo>
                            <a:pt x="186074" y="57533"/>
                          </a:lnTo>
                          <a:cubicBezTo>
                            <a:pt x="192646" y="57533"/>
                            <a:pt x="197980" y="62962"/>
                            <a:pt x="197980" y="69534"/>
                          </a:cubicBezTo>
                          <a:cubicBezTo>
                            <a:pt x="197980" y="76106"/>
                            <a:pt x="192646" y="81440"/>
                            <a:pt x="186074" y="81440"/>
                          </a:cubicBezTo>
                          <a:lnTo>
                            <a:pt x="145592" y="81440"/>
                          </a:lnTo>
                          <a:cubicBezTo>
                            <a:pt x="132448" y="81440"/>
                            <a:pt x="121780" y="92013"/>
                            <a:pt x="121780" y="105158"/>
                          </a:cubicBezTo>
                          <a:cubicBezTo>
                            <a:pt x="121780" y="118302"/>
                            <a:pt x="132448" y="128970"/>
                            <a:pt x="145592" y="128970"/>
                          </a:cubicBezTo>
                          <a:lnTo>
                            <a:pt x="212077" y="128970"/>
                          </a:lnTo>
                          <a:cubicBezTo>
                            <a:pt x="212077" y="128970"/>
                            <a:pt x="244557" y="128970"/>
                            <a:pt x="244557" y="128970"/>
                          </a:cubicBezTo>
                          <a:cubicBezTo>
                            <a:pt x="257321" y="128970"/>
                            <a:pt x="269798" y="124684"/>
                            <a:pt x="279895" y="116873"/>
                          </a:cubicBezTo>
                          <a:lnTo>
                            <a:pt x="313042" y="90965"/>
                          </a:lnTo>
                          <a:cubicBezTo>
                            <a:pt x="315137" y="89346"/>
                            <a:pt x="315518" y="86298"/>
                            <a:pt x="313899" y="84298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5" name="자유형: 도형 104">
                      <a:extLst>
                        <a:ext uri="{FF2B5EF4-FFF2-40B4-BE49-F238E27FC236}">
                          <a16:creationId xmlns:a16="http://schemas.microsoft.com/office/drawing/2014/main" id="{5A5B3185-D9AF-1211-C2CB-680DCB02CE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6498" y="2003591"/>
                      <a:ext cx="396985" cy="345836"/>
                    </a:xfrm>
                    <a:custGeom>
                      <a:avLst/>
                      <a:gdLst>
                        <a:gd name="connsiteX0" fmla="*/ 23423 w 396985"/>
                        <a:gd name="connsiteY0" fmla="*/ 246880 h 345836"/>
                        <a:gd name="connsiteX1" fmla="*/ 16756 w 396985"/>
                        <a:gd name="connsiteY1" fmla="*/ 246118 h 345836"/>
                        <a:gd name="connsiteX2" fmla="*/ 1802 w 396985"/>
                        <a:gd name="connsiteY2" fmla="*/ 257929 h 345836"/>
                        <a:gd name="connsiteX3" fmla="*/ 1040 w 396985"/>
                        <a:gd name="connsiteY3" fmla="*/ 264597 h 345836"/>
                        <a:gd name="connsiteX4" fmla="*/ 63619 w 396985"/>
                        <a:gd name="connsiteY4" fmla="*/ 344035 h 345836"/>
                        <a:gd name="connsiteX5" fmla="*/ 70286 w 396985"/>
                        <a:gd name="connsiteY5" fmla="*/ 344797 h 345836"/>
                        <a:gd name="connsiteX6" fmla="*/ 85241 w 396985"/>
                        <a:gd name="connsiteY6" fmla="*/ 332986 h 345836"/>
                        <a:gd name="connsiteX7" fmla="*/ 86003 w 396985"/>
                        <a:gd name="connsiteY7" fmla="*/ 326318 h 345836"/>
                        <a:gd name="connsiteX8" fmla="*/ 23423 w 396985"/>
                        <a:gd name="connsiteY8" fmla="*/ 246880 h 345836"/>
                        <a:gd name="connsiteX9" fmla="*/ 395946 w 396985"/>
                        <a:gd name="connsiteY9" fmla="*/ 81240 h 345836"/>
                        <a:gd name="connsiteX10" fmla="*/ 333367 w 396985"/>
                        <a:gd name="connsiteY10" fmla="*/ 1802 h 345836"/>
                        <a:gd name="connsiteX11" fmla="*/ 326699 w 396985"/>
                        <a:gd name="connsiteY11" fmla="*/ 1040 h 345836"/>
                        <a:gd name="connsiteX12" fmla="*/ 311745 w 396985"/>
                        <a:gd name="connsiteY12" fmla="*/ 12851 h 345836"/>
                        <a:gd name="connsiteX13" fmla="*/ 310983 w 396985"/>
                        <a:gd name="connsiteY13" fmla="*/ 19518 h 345836"/>
                        <a:gd name="connsiteX14" fmla="*/ 373562 w 396985"/>
                        <a:gd name="connsiteY14" fmla="*/ 98957 h 345836"/>
                        <a:gd name="connsiteX15" fmla="*/ 380230 w 396985"/>
                        <a:gd name="connsiteY15" fmla="*/ 99719 h 345836"/>
                        <a:gd name="connsiteX16" fmla="*/ 395184 w 396985"/>
                        <a:gd name="connsiteY16" fmla="*/ 87908 h 345836"/>
                        <a:gd name="connsiteX17" fmla="*/ 395946 w 396985"/>
                        <a:gd name="connsiteY17" fmla="*/ 81240 h 3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96985" h="345836">
                          <a:moveTo>
                            <a:pt x="23423" y="246880"/>
                          </a:moveTo>
                          <a:cubicBezTo>
                            <a:pt x="21804" y="244784"/>
                            <a:pt x="18756" y="244499"/>
                            <a:pt x="16756" y="246118"/>
                          </a:cubicBezTo>
                          <a:lnTo>
                            <a:pt x="1802" y="257929"/>
                          </a:lnTo>
                          <a:cubicBezTo>
                            <a:pt x="-294" y="259548"/>
                            <a:pt x="-580" y="262596"/>
                            <a:pt x="1040" y="264597"/>
                          </a:cubicBezTo>
                          <a:lnTo>
                            <a:pt x="63619" y="344035"/>
                          </a:lnTo>
                          <a:cubicBezTo>
                            <a:pt x="65238" y="346130"/>
                            <a:pt x="68286" y="346416"/>
                            <a:pt x="70286" y="344797"/>
                          </a:cubicBezTo>
                          <a:lnTo>
                            <a:pt x="85241" y="332986"/>
                          </a:lnTo>
                          <a:cubicBezTo>
                            <a:pt x="87336" y="331367"/>
                            <a:pt x="87622" y="328319"/>
                            <a:pt x="86003" y="326318"/>
                          </a:cubicBezTo>
                          <a:lnTo>
                            <a:pt x="23423" y="246880"/>
                          </a:lnTo>
                          <a:close/>
                          <a:moveTo>
                            <a:pt x="395946" y="81240"/>
                          </a:moveTo>
                          <a:lnTo>
                            <a:pt x="333367" y="1802"/>
                          </a:lnTo>
                          <a:cubicBezTo>
                            <a:pt x="331748" y="-294"/>
                            <a:pt x="328700" y="-580"/>
                            <a:pt x="326699" y="1040"/>
                          </a:cubicBezTo>
                          <a:lnTo>
                            <a:pt x="311745" y="12851"/>
                          </a:lnTo>
                          <a:cubicBezTo>
                            <a:pt x="309650" y="14470"/>
                            <a:pt x="309364" y="17518"/>
                            <a:pt x="310983" y="19518"/>
                          </a:cubicBezTo>
                          <a:lnTo>
                            <a:pt x="373562" y="98957"/>
                          </a:lnTo>
                          <a:cubicBezTo>
                            <a:pt x="375182" y="101052"/>
                            <a:pt x="378230" y="101338"/>
                            <a:pt x="380230" y="99719"/>
                          </a:cubicBezTo>
                          <a:lnTo>
                            <a:pt x="395184" y="87908"/>
                          </a:lnTo>
                          <a:cubicBezTo>
                            <a:pt x="397280" y="86288"/>
                            <a:pt x="397565" y="83240"/>
                            <a:pt x="395946" y="8124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21" name="5">
                <a:extLst>
                  <a:ext uri="{FF2B5EF4-FFF2-40B4-BE49-F238E27FC236}">
                    <a16:creationId xmlns:a16="http://schemas.microsoft.com/office/drawing/2014/main" id="{4CBC04F1-2542-7F09-09F7-3B90AF486DF1}"/>
                  </a:ext>
                </a:extLst>
              </p:cNvPr>
              <p:cNvGrpSpPr/>
              <p:nvPr/>
            </p:nvGrpSpPr>
            <p:grpSpPr>
              <a:xfrm>
                <a:off x="487425" y="5172181"/>
                <a:ext cx="4812450" cy="908320"/>
                <a:chOff x="487425" y="5172181"/>
                <a:chExt cx="4812450" cy="908320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8835527F-C8FF-B07A-8682-8C4D2F530955}"/>
                    </a:ext>
                  </a:extLst>
                </p:cNvPr>
                <p:cNvSpPr/>
                <p:nvPr/>
              </p:nvSpPr>
              <p:spPr>
                <a:xfrm>
                  <a:off x="487425" y="524199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8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9"/>
                        <a:pt x="4079813" y="691001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8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8051CA1-0E21-F8A6-2B04-22E43C8DF0A8}"/>
                    </a:ext>
                  </a:extLst>
                </p:cNvPr>
                <p:cNvSpPr txBox="1"/>
                <p:nvPr/>
              </p:nvSpPr>
              <p:spPr>
                <a:xfrm>
                  <a:off x="1271253" y="5379636"/>
                  <a:ext cx="293990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교사 교육과정 자율성과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실행 지원을 위한 문서 체제 정교화</a:t>
                  </a:r>
                </a:p>
              </p:txBody>
            </p:sp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95BFAA56-D00D-0E97-E2F1-C1F33FCBFA20}"/>
                    </a:ext>
                  </a:extLst>
                </p:cNvPr>
                <p:cNvGrpSpPr/>
                <p:nvPr/>
              </p:nvGrpSpPr>
              <p:grpSpPr>
                <a:xfrm>
                  <a:off x="4400549" y="5172181"/>
                  <a:ext cx="899326" cy="908320"/>
                  <a:chOff x="4400549" y="5172181"/>
                  <a:chExt cx="899326" cy="908320"/>
                </a:xfrm>
              </p:grpSpPr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05BD35F2-9627-2589-2EEE-0FEF45AEFDF3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517218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87" name="타원 86">
                      <a:extLst>
                        <a:ext uri="{FF2B5EF4-FFF2-40B4-BE49-F238E27FC236}">
                          <a16:creationId xmlns:a16="http://schemas.microsoft.com/office/drawing/2014/main" id="{47018EF3-4C68-C48A-4B42-FDC55911D1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62A899A2-E3F1-604F-E44D-CD1D084168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4" name="그래픽 253">
                    <a:extLst>
                      <a:ext uri="{FF2B5EF4-FFF2-40B4-BE49-F238E27FC236}">
                        <a16:creationId xmlns:a16="http://schemas.microsoft.com/office/drawing/2014/main" id="{EADDA873-0533-53F2-7621-709F65FE7754}"/>
                      </a:ext>
                    </a:extLst>
                  </p:cNvPr>
                  <p:cNvGrpSpPr/>
                  <p:nvPr/>
                </p:nvGrpSpPr>
                <p:grpSpPr>
                  <a:xfrm>
                    <a:off x="4659350" y="5431407"/>
                    <a:ext cx="442874" cy="389868"/>
                    <a:chOff x="10353774" y="1351980"/>
                    <a:chExt cx="401664" cy="353591"/>
                  </a:xfrm>
                </p:grpSpPr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26217EF1-904F-B137-5A46-EC4FFA4A6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3774" y="1351980"/>
                      <a:ext cx="364045" cy="353591"/>
                    </a:xfrm>
                    <a:custGeom>
                      <a:avLst/>
                      <a:gdLst>
                        <a:gd name="connsiteX0" fmla="*/ 292894 w 364045"/>
                        <a:gd name="connsiteY0" fmla="*/ 185738 h 353590"/>
                        <a:gd name="connsiteX1" fmla="*/ 280988 w 364045"/>
                        <a:gd name="connsiteY1" fmla="*/ 173831 h 353590"/>
                        <a:gd name="connsiteX2" fmla="*/ 166688 w 364045"/>
                        <a:gd name="connsiteY2" fmla="*/ 173831 h 353590"/>
                        <a:gd name="connsiteX3" fmla="*/ 154781 w 364045"/>
                        <a:gd name="connsiteY3" fmla="*/ 185738 h 353590"/>
                        <a:gd name="connsiteX4" fmla="*/ 166688 w 364045"/>
                        <a:gd name="connsiteY4" fmla="*/ 197644 h 353590"/>
                        <a:gd name="connsiteX5" fmla="*/ 280988 w 364045"/>
                        <a:gd name="connsiteY5" fmla="*/ 197644 h 353590"/>
                        <a:gd name="connsiteX6" fmla="*/ 292894 w 364045"/>
                        <a:gd name="connsiteY6" fmla="*/ 185738 h 353590"/>
                        <a:gd name="connsiteX7" fmla="*/ 47625 w 364045"/>
                        <a:gd name="connsiteY7" fmla="*/ 276225 h 353590"/>
                        <a:gd name="connsiteX8" fmla="*/ 38100 w 364045"/>
                        <a:gd name="connsiteY8" fmla="*/ 266700 h 353590"/>
                        <a:gd name="connsiteX9" fmla="*/ 38100 w 364045"/>
                        <a:gd name="connsiteY9" fmla="*/ 104775 h 353590"/>
                        <a:gd name="connsiteX10" fmla="*/ 47625 w 364045"/>
                        <a:gd name="connsiteY10" fmla="*/ 95250 h 353590"/>
                        <a:gd name="connsiteX11" fmla="*/ 295275 w 364045"/>
                        <a:gd name="connsiteY11" fmla="*/ 95250 h 353590"/>
                        <a:gd name="connsiteX12" fmla="*/ 304800 w 364045"/>
                        <a:gd name="connsiteY12" fmla="*/ 104775 h 353590"/>
                        <a:gd name="connsiteX13" fmla="*/ 304800 w 364045"/>
                        <a:gd name="connsiteY13" fmla="*/ 194500 h 353590"/>
                        <a:gd name="connsiteX14" fmla="*/ 342900 w 364045"/>
                        <a:gd name="connsiteY14" fmla="*/ 156400 h 353590"/>
                        <a:gd name="connsiteX15" fmla="*/ 342900 w 364045"/>
                        <a:gd name="connsiteY15" fmla="*/ 38100 h 353590"/>
                        <a:gd name="connsiteX16" fmla="*/ 304800 w 364045"/>
                        <a:gd name="connsiteY16" fmla="*/ 0 h 353590"/>
                        <a:gd name="connsiteX17" fmla="*/ 38100 w 364045"/>
                        <a:gd name="connsiteY17" fmla="*/ 0 h 353590"/>
                        <a:gd name="connsiteX18" fmla="*/ 0 w 364045"/>
                        <a:gd name="connsiteY18" fmla="*/ 38100 h 353590"/>
                        <a:gd name="connsiteX19" fmla="*/ 0 w 364045"/>
                        <a:gd name="connsiteY19" fmla="*/ 276225 h 353590"/>
                        <a:gd name="connsiteX20" fmla="*/ 38100 w 364045"/>
                        <a:gd name="connsiteY20" fmla="*/ 314325 h 353590"/>
                        <a:gd name="connsiteX21" fmla="*/ 193548 w 364045"/>
                        <a:gd name="connsiteY21" fmla="*/ 314325 h 353590"/>
                        <a:gd name="connsiteX22" fmla="*/ 201454 w 364045"/>
                        <a:gd name="connsiteY22" fmla="*/ 297847 h 353590"/>
                        <a:gd name="connsiteX23" fmla="*/ 214503 w 364045"/>
                        <a:gd name="connsiteY23" fmla="*/ 284797 h 353590"/>
                        <a:gd name="connsiteX24" fmla="*/ 223075 w 364045"/>
                        <a:gd name="connsiteY24" fmla="*/ 276225 h 353590"/>
                        <a:gd name="connsiteX25" fmla="*/ 47625 w 364045"/>
                        <a:gd name="connsiteY25" fmla="*/ 276225 h 353590"/>
                        <a:gd name="connsiteX26" fmla="*/ 114300 w 364045"/>
                        <a:gd name="connsiteY26" fmla="*/ 33338 h 353590"/>
                        <a:gd name="connsiteX27" fmla="*/ 152400 w 364045"/>
                        <a:gd name="connsiteY27" fmla="*/ 33338 h 353590"/>
                        <a:gd name="connsiteX28" fmla="*/ 166688 w 364045"/>
                        <a:gd name="connsiteY28" fmla="*/ 47625 h 353590"/>
                        <a:gd name="connsiteX29" fmla="*/ 152400 w 364045"/>
                        <a:gd name="connsiteY29" fmla="*/ 61913 h 353590"/>
                        <a:gd name="connsiteX30" fmla="*/ 114300 w 364045"/>
                        <a:gd name="connsiteY30" fmla="*/ 61913 h 353590"/>
                        <a:gd name="connsiteX31" fmla="*/ 100013 w 364045"/>
                        <a:gd name="connsiteY31" fmla="*/ 47625 h 353590"/>
                        <a:gd name="connsiteX32" fmla="*/ 114300 w 364045"/>
                        <a:gd name="connsiteY32" fmla="*/ 33338 h 353590"/>
                        <a:gd name="connsiteX33" fmla="*/ 57150 w 364045"/>
                        <a:gd name="connsiteY33" fmla="*/ 28575 h 353590"/>
                        <a:gd name="connsiteX34" fmla="*/ 76200 w 364045"/>
                        <a:gd name="connsiteY34" fmla="*/ 47625 h 353590"/>
                        <a:gd name="connsiteX35" fmla="*/ 57150 w 364045"/>
                        <a:gd name="connsiteY35" fmla="*/ 66675 h 353590"/>
                        <a:gd name="connsiteX36" fmla="*/ 38100 w 364045"/>
                        <a:gd name="connsiteY36" fmla="*/ 47625 h 353590"/>
                        <a:gd name="connsiteX37" fmla="*/ 57150 w 364045"/>
                        <a:gd name="connsiteY37" fmla="*/ 28575 h 353590"/>
                        <a:gd name="connsiteX38" fmla="*/ 362617 w 364045"/>
                        <a:gd name="connsiteY38" fmla="*/ 231838 h 353590"/>
                        <a:gd name="connsiteX39" fmla="*/ 335280 w 364045"/>
                        <a:gd name="connsiteY39" fmla="*/ 204502 h 353590"/>
                        <a:gd name="connsiteX40" fmla="*/ 328517 w 364045"/>
                        <a:gd name="connsiteY40" fmla="*/ 204502 h 353590"/>
                        <a:gd name="connsiteX41" fmla="*/ 251936 w 364045"/>
                        <a:gd name="connsiteY41" fmla="*/ 281083 h 353590"/>
                        <a:gd name="connsiteX42" fmla="*/ 251936 w 364045"/>
                        <a:gd name="connsiteY42" fmla="*/ 287846 h 353590"/>
                        <a:gd name="connsiteX43" fmla="*/ 279273 w 364045"/>
                        <a:gd name="connsiteY43" fmla="*/ 315182 h 353590"/>
                        <a:gd name="connsiteX44" fmla="*/ 286036 w 364045"/>
                        <a:gd name="connsiteY44" fmla="*/ 315182 h 353590"/>
                        <a:gd name="connsiteX45" fmla="*/ 362617 w 364045"/>
                        <a:gd name="connsiteY45" fmla="*/ 238601 h 353590"/>
                        <a:gd name="connsiteX46" fmla="*/ 362617 w 364045"/>
                        <a:gd name="connsiteY46" fmla="*/ 231838 h 353590"/>
                        <a:gd name="connsiteX47" fmla="*/ 234791 w 364045"/>
                        <a:gd name="connsiteY47" fmla="*/ 304991 h 353590"/>
                        <a:gd name="connsiteX48" fmla="*/ 228124 w 364045"/>
                        <a:gd name="connsiteY48" fmla="*/ 304991 h 353590"/>
                        <a:gd name="connsiteX49" fmla="*/ 218408 w 364045"/>
                        <a:gd name="connsiteY49" fmla="*/ 314611 h 353590"/>
                        <a:gd name="connsiteX50" fmla="*/ 217075 w 364045"/>
                        <a:gd name="connsiteY50" fmla="*/ 317563 h 353590"/>
                        <a:gd name="connsiteX51" fmla="*/ 214693 w 364045"/>
                        <a:gd name="connsiteY51" fmla="*/ 348425 h 353590"/>
                        <a:gd name="connsiteX52" fmla="*/ 220027 w 364045"/>
                        <a:gd name="connsiteY52" fmla="*/ 353568 h 353590"/>
                        <a:gd name="connsiteX53" fmla="*/ 249650 w 364045"/>
                        <a:gd name="connsiteY53" fmla="*/ 350139 h 353590"/>
                        <a:gd name="connsiteX54" fmla="*/ 252508 w 364045"/>
                        <a:gd name="connsiteY54" fmla="*/ 348805 h 353590"/>
                        <a:gd name="connsiteX55" fmla="*/ 262223 w 364045"/>
                        <a:gd name="connsiteY55" fmla="*/ 339090 h 353590"/>
                        <a:gd name="connsiteX56" fmla="*/ 262223 w 364045"/>
                        <a:gd name="connsiteY56" fmla="*/ 332327 h 353590"/>
                        <a:gd name="connsiteX57" fmla="*/ 234886 w 364045"/>
                        <a:gd name="connsiteY57" fmla="*/ 304991 h 353590"/>
                        <a:gd name="connsiteX58" fmla="*/ 71533 w 364045"/>
                        <a:gd name="connsiteY58" fmla="*/ 221456 h 353590"/>
                        <a:gd name="connsiteX59" fmla="*/ 59626 w 364045"/>
                        <a:gd name="connsiteY59" fmla="*/ 233363 h 353590"/>
                        <a:gd name="connsiteX60" fmla="*/ 71533 w 364045"/>
                        <a:gd name="connsiteY60" fmla="*/ 245269 h 353590"/>
                        <a:gd name="connsiteX61" fmla="*/ 242983 w 364045"/>
                        <a:gd name="connsiteY61" fmla="*/ 245269 h 353590"/>
                        <a:gd name="connsiteX62" fmla="*/ 254889 w 364045"/>
                        <a:gd name="connsiteY62" fmla="*/ 233363 h 353590"/>
                        <a:gd name="connsiteX63" fmla="*/ 242983 w 364045"/>
                        <a:gd name="connsiteY63" fmla="*/ 221456 h 353590"/>
                        <a:gd name="connsiteX64" fmla="*/ 71533 w 364045"/>
                        <a:gd name="connsiteY64" fmla="*/ 221456 h 353590"/>
                        <a:gd name="connsiteX65" fmla="*/ 281083 w 364045"/>
                        <a:gd name="connsiteY65" fmla="*/ 126206 h 353590"/>
                        <a:gd name="connsiteX66" fmla="*/ 166783 w 364045"/>
                        <a:gd name="connsiteY66" fmla="*/ 126206 h 353590"/>
                        <a:gd name="connsiteX67" fmla="*/ 154876 w 364045"/>
                        <a:gd name="connsiteY67" fmla="*/ 138113 h 353590"/>
                        <a:gd name="connsiteX68" fmla="*/ 166783 w 364045"/>
                        <a:gd name="connsiteY68" fmla="*/ 150019 h 353590"/>
                        <a:gd name="connsiteX69" fmla="*/ 281083 w 364045"/>
                        <a:gd name="connsiteY69" fmla="*/ 150019 h 353590"/>
                        <a:gd name="connsiteX70" fmla="*/ 292989 w 364045"/>
                        <a:gd name="connsiteY70" fmla="*/ 138113 h 353590"/>
                        <a:gd name="connsiteX71" fmla="*/ 281083 w 364045"/>
                        <a:gd name="connsiteY71" fmla="*/ 126206 h 35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364045" h="353590">
                          <a:moveTo>
                            <a:pt x="292894" y="185738"/>
                          </a:moveTo>
                          <a:cubicBezTo>
                            <a:pt x="292894" y="179165"/>
                            <a:pt x="287559" y="173831"/>
                            <a:pt x="280988" y="173831"/>
                          </a:cubicBezTo>
                          <a:lnTo>
                            <a:pt x="166688" y="173831"/>
                          </a:lnTo>
                          <a:cubicBezTo>
                            <a:pt x="160115" y="173831"/>
                            <a:pt x="154781" y="179165"/>
                            <a:pt x="154781" y="185738"/>
                          </a:cubicBezTo>
                          <a:cubicBezTo>
                            <a:pt x="154781" y="192310"/>
                            <a:pt x="160115" y="197644"/>
                            <a:pt x="166688" y="197644"/>
                          </a:cubicBezTo>
                          <a:lnTo>
                            <a:pt x="280988" y="197644"/>
                          </a:lnTo>
                          <a:cubicBezTo>
                            <a:pt x="287559" y="197644"/>
                            <a:pt x="292894" y="192310"/>
                            <a:pt x="292894" y="185738"/>
                          </a:cubicBezTo>
                          <a:close/>
                          <a:moveTo>
                            <a:pt x="47625" y="276225"/>
                          </a:moveTo>
                          <a:cubicBezTo>
                            <a:pt x="42386" y="276225"/>
                            <a:pt x="38100" y="271939"/>
                            <a:pt x="38100" y="266700"/>
                          </a:cubicBezTo>
                          <a:lnTo>
                            <a:pt x="38100" y="104775"/>
                          </a:lnTo>
                          <a:cubicBezTo>
                            <a:pt x="38100" y="99536"/>
                            <a:pt x="42386" y="95250"/>
                            <a:pt x="47625" y="95250"/>
                          </a:cubicBezTo>
                          <a:lnTo>
                            <a:pt x="295275" y="95250"/>
                          </a:lnTo>
                          <a:cubicBezTo>
                            <a:pt x="300514" y="95250"/>
                            <a:pt x="304800" y="99536"/>
                            <a:pt x="304800" y="104775"/>
                          </a:cubicBezTo>
                          <a:lnTo>
                            <a:pt x="304800" y="194500"/>
                          </a:lnTo>
                          <a:lnTo>
                            <a:pt x="342900" y="156400"/>
                          </a:lnTo>
                          <a:lnTo>
                            <a:pt x="342900" y="38100"/>
                          </a:lnTo>
                          <a:cubicBezTo>
                            <a:pt x="342900" y="17050"/>
                            <a:pt x="325850" y="0"/>
                            <a:pt x="304800" y="0"/>
                          </a:cubicBezTo>
                          <a:lnTo>
                            <a:pt x="38100" y="0"/>
                          </a:lnTo>
                          <a:cubicBezTo>
                            <a:pt x="17050" y="0"/>
                            <a:pt x="0" y="17050"/>
                            <a:pt x="0" y="38100"/>
                          </a:cubicBezTo>
                          <a:lnTo>
                            <a:pt x="0" y="276225"/>
                          </a:lnTo>
                          <a:cubicBezTo>
                            <a:pt x="0" y="297275"/>
                            <a:pt x="17050" y="314325"/>
                            <a:pt x="38100" y="314325"/>
                          </a:cubicBezTo>
                          <a:lnTo>
                            <a:pt x="193548" y="314325"/>
                          </a:lnTo>
                          <a:cubicBezTo>
                            <a:pt x="194310" y="308134"/>
                            <a:pt x="197072" y="302323"/>
                            <a:pt x="201454" y="297847"/>
                          </a:cubicBezTo>
                          <a:cubicBezTo>
                            <a:pt x="204883" y="294418"/>
                            <a:pt x="214503" y="284797"/>
                            <a:pt x="214503" y="284797"/>
                          </a:cubicBezTo>
                          <a:lnTo>
                            <a:pt x="223075" y="276225"/>
                          </a:lnTo>
                          <a:lnTo>
                            <a:pt x="47625" y="276225"/>
                          </a:lnTo>
                          <a:close/>
                          <a:moveTo>
                            <a:pt x="114300" y="33338"/>
                          </a:moveTo>
                          <a:lnTo>
                            <a:pt x="152400" y="33338"/>
                          </a:lnTo>
                          <a:cubicBezTo>
                            <a:pt x="160306" y="33338"/>
                            <a:pt x="166688" y="39719"/>
                            <a:pt x="166688" y="47625"/>
                          </a:cubicBezTo>
                          <a:cubicBezTo>
                            <a:pt x="166688" y="55531"/>
                            <a:pt x="160306" y="61913"/>
                            <a:pt x="152400" y="61913"/>
                          </a:cubicBezTo>
                          <a:lnTo>
                            <a:pt x="114300" y="61913"/>
                          </a:lnTo>
                          <a:cubicBezTo>
                            <a:pt x="106394" y="61913"/>
                            <a:pt x="100013" y="55531"/>
                            <a:pt x="100013" y="47625"/>
                          </a:cubicBezTo>
                          <a:cubicBezTo>
                            <a:pt x="100013" y="39719"/>
                            <a:pt x="106394" y="33338"/>
                            <a:pt x="114300" y="33338"/>
                          </a:cubicBezTo>
                          <a:close/>
                          <a:moveTo>
                            <a:pt x="57150" y="28575"/>
                          </a:moveTo>
                          <a:cubicBezTo>
                            <a:pt x="67627" y="28575"/>
                            <a:pt x="76200" y="37147"/>
                            <a:pt x="76200" y="47625"/>
                          </a:cubicBezTo>
                          <a:cubicBezTo>
                            <a:pt x="76200" y="58102"/>
                            <a:pt x="67627" y="66675"/>
                            <a:pt x="57150" y="66675"/>
                          </a:cubicBezTo>
                          <a:cubicBezTo>
                            <a:pt x="46672" y="66675"/>
                            <a:pt x="38100" y="58102"/>
                            <a:pt x="38100" y="47625"/>
                          </a:cubicBezTo>
                          <a:cubicBezTo>
                            <a:pt x="38100" y="37147"/>
                            <a:pt x="46672" y="28575"/>
                            <a:pt x="57150" y="28575"/>
                          </a:cubicBezTo>
                          <a:close/>
                          <a:moveTo>
                            <a:pt x="362617" y="231838"/>
                          </a:moveTo>
                          <a:lnTo>
                            <a:pt x="335280" y="204502"/>
                          </a:lnTo>
                          <a:cubicBezTo>
                            <a:pt x="333375" y="202597"/>
                            <a:pt x="330422" y="202597"/>
                            <a:pt x="328517" y="204502"/>
                          </a:cubicBezTo>
                          <a:lnTo>
                            <a:pt x="251936" y="281083"/>
                          </a:lnTo>
                          <a:cubicBezTo>
                            <a:pt x="250031" y="282988"/>
                            <a:pt x="250031" y="285941"/>
                            <a:pt x="251936" y="287846"/>
                          </a:cubicBezTo>
                          <a:lnTo>
                            <a:pt x="279273" y="315182"/>
                          </a:lnTo>
                          <a:cubicBezTo>
                            <a:pt x="281178" y="317087"/>
                            <a:pt x="284131" y="317087"/>
                            <a:pt x="286036" y="315182"/>
                          </a:cubicBezTo>
                          <a:lnTo>
                            <a:pt x="362617" y="238601"/>
                          </a:lnTo>
                          <a:cubicBezTo>
                            <a:pt x="364522" y="236696"/>
                            <a:pt x="364522" y="233743"/>
                            <a:pt x="362617" y="231838"/>
                          </a:cubicBezTo>
                          <a:close/>
                          <a:moveTo>
                            <a:pt x="234791" y="304991"/>
                          </a:moveTo>
                          <a:cubicBezTo>
                            <a:pt x="232981" y="303181"/>
                            <a:pt x="229933" y="303085"/>
                            <a:pt x="228124" y="304991"/>
                          </a:cubicBezTo>
                          <a:cubicBezTo>
                            <a:pt x="224980" y="308038"/>
                            <a:pt x="220599" y="312515"/>
                            <a:pt x="218408" y="314611"/>
                          </a:cubicBezTo>
                          <a:cubicBezTo>
                            <a:pt x="217646" y="315373"/>
                            <a:pt x="217170" y="316421"/>
                            <a:pt x="217075" y="317563"/>
                          </a:cubicBezTo>
                          <a:lnTo>
                            <a:pt x="214693" y="348425"/>
                          </a:lnTo>
                          <a:cubicBezTo>
                            <a:pt x="214503" y="351377"/>
                            <a:pt x="216979" y="353854"/>
                            <a:pt x="220027" y="353568"/>
                          </a:cubicBezTo>
                          <a:lnTo>
                            <a:pt x="249650" y="350139"/>
                          </a:lnTo>
                          <a:cubicBezTo>
                            <a:pt x="250698" y="350044"/>
                            <a:pt x="251746" y="349567"/>
                            <a:pt x="252508" y="348805"/>
                          </a:cubicBezTo>
                          <a:lnTo>
                            <a:pt x="262223" y="339090"/>
                          </a:lnTo>
                          <a:cubicBezTo>
                            <a:pt x="264128" y="337185"/>
                            <a:pt x="264128" y="334232"/>
                            <a:pt x="262223" y="332327"/>
                          </a:cubicBezTo>
                          <a:lnTo>
                            <a:pt x="234886" y="304991"/>
                          </a:lnTo>
                          <a:close/>
                          <a:moveTo>
                            <a:pt x="71533" y="221456"/>
                          </a:moveTo>
                          <a:cubicBezTo>
                            <a:pt x="64960" y="221456"/>
                            <a:pt x="59626" y="226790"/>
                            <a:pt x="59626" y="233363"/>
                          </a:cubicBezTo>
                          <a:cubicBezTo>
                            <a:pt x="59626" y="239935"/>
                            <a:pt x="64960" y="245269"/>
                            <a:pt x="71533" y="245269"/>
                          </a:cubicBezTo>
                          <a:lnTo>
                            <a:pt x="242983" y="245269"/>
                          </a:lnTo>
                          <a:cubicBezTo>
                            <a:pt x="249555" y="245269"/>
                            <a:pt x="254889" y="239935"/>
                            <a:pt x="254889" y="233363"/>
                          </a:cubicBezTo>
                          <a:cubicBezTo>
                            <a:pt x="254889" y="226790"/>
                            <a:pt x="249555" y="221456"/>
                            <a:pt x="242983" y="221456"/>
                          </a:cubicBezTo>
                          <a:lnTo>
                            <a:pt x="71533" y="221456"/>
                          </a:lnTo>
                          <a:close/>
                          <a:moveTo>
                            <a:pt x="281083" y="126206"/>
                          </a:moveTo>
                          <a:lnTo>
                            <a:pt x="166783" y="126206"/>
                          </a:lnTo>
                          <a:cubicBezTo>
                            <a:pt x="160210" y="126206"/>
                            <a:pt x="154876" y="131540"/>
                            <a:pt x="154876" y="138113"/>
                          </a:cubicBezTo>
                          <a:cubicBezTo>
                            <a:pt x="154876" y="144685"/>
                            <a:pt x="160210" y="150019"/>
                            <a:pt x="166783" y="150019"/>
                          </a:cubicBezTo>
                          <a:lnTo>
                            <a:pt x="281083" y="150019"/>
                          </a:lnTo>
                          <a:cubicBezTo>
                            <a:pt x="287655" y="150019"/>
                            <a:pt x="292989" y="144685"/>
                            <a:pt x="292989" y="138113"/>
                          </a:cubicBezTo>
                          <a:cubicBezTo>
                            <a:pt x="292989" y="131540"/>
                            <a:pt x="287655" y="126206"/>
                            <a:pt x="281083" y="126206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AB78A2D7-D9E1-36C9-537C-1E1ECD51B2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0444" y="1475803"/>
                      <a:ext cx="334994" cy="92868"/>
                    </a:xfrm>
                    <a:custGeom>
                      <a:avLst/>
                      <a:gdLst>
                        <a:gd name="connsiteX0" fmla="*/ 47625 w 334994"/>
                        <a:gd name="connsiteY0" fmla="*/ 0 h 92868"/>
                        <a:gd name="connsiteX1" fmla="*/ 9525 w 334994"/>
                        <a:gd name="connsiteY1" fmla="*/ 0 h 92868"/>
                        <a:gd name="connsiteX2" fmla="*/ 0 w 334994"/>
                        <a:gd name="connsiteY2" fmla="*/ 9525 h 92868"/>
                        <a:gd name="connsiteX3" fmla="*/ 0 w 334994"/>
                        <a:gd name="connsiteY3" fmla="*/ 57150 h 92868"/>
                        <a:gd name="connsiteX4" fmla="*/ 9525 w 334994"/>
                        <a:gd name="connsiteY4" fmla="*/ 66675 h 92868"/>
                        <a:gd name="connsiteX5" fmla="*/ 47625 w 334994"/>
                        <a:gd name="connsiteY5" fmla="*/ 66675 h 92868"/>
                        <a:gd name="connsiteX6" fmla="*/ 57150 w 334994"/>
                        <a:gd name="connsiteY6" fmla="*/ 57150 h 92868"/>
                        <a:gd name="connsiteX7" fmla="*/ 57150 w 334994"/>
                        <a:gd name="connsiteY7" fmla="*/ 9525 h 92868"/>
                        <a:gd name="connsiteX8" fmla="*/ 47625 w 334994"/>
                        <a:gd name="connsiteY8" fmla="*/ 0 h 92868"/>
                        <a:gd name="connsiteX9" fmla="*/ 333565 w 334994"/>
                        <a:gd name="connsiteY9" fmla="*/ 70295 h 92868"/>
                        <a:gd name="connsiteX10" fmla="*/ 306229 w 334994"/>
                        <a:gd name="connsiteY10" fmla="*/ 42958 h 92868"/>
                        <a:gd name="connsiteX11" fmla="*/ 299466 w 334994"/>
                        <a:gd name="connsiteY11" fmla="*/ 42958 h 92868"/>
                        <a:gd name="connsiteX12" fmla="*/ 285083 w 334994"/>
                        <a:gd name="connsiteY12" fmla="*/ 57341 h 92868"/>
                        <a:gd name="connsiteX13" fmla="*/ 285083 w 334994"/>
                        <a:gd name="connsiteY13" fmla="*/ 64103 h 92868"/>
                        <a:gd name="connsiteX14" fmla="*/ 312420 w 334994"/>
                        <a:gd name="connsiteY14" fmla="*/ 91440 h 92868"/>
                        <a:gd name="connsiteX15" fmla="*/ 319183 w 334994"/>
                        <a:gd name="connsiteY15" fmla="*/ 91440 h 92868"/>
                        <a:gd name="connsiteX16" fmla="*/ 333565 w 334994"/>
                        <a:gd name="connsiteY16" fmla="*/ 77057 h 92868"/>
                        <a:gd name="connsiteX17" fmla="*/ 333565 w 334994"/>
                        <a:gd name="connsiteY17" fmla="*/ 70295 h 92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34994" h="92868">
                          <a:moveTo>
                            <a:pt x="47625" y="0"/>
                          </a:moveTo>
                          <a:lnTo>
                            <a:pt x="9525" y="0"/>
                          </a:lnTo>
                          <a:cubicBezTo>
                            <a:pt x="4286" y="0"/>
                            <a:pt x="0" y="4286"/>
                            <a:pt x="0" y="9525"/>
                          </a:cubicBezTo>
                          <a:lnTo>
                            <a:pt x="0" y="57150"/>
                          </a:lnTo>
                          <a:cubicBezTo>
                            <a:pt x="0" y="62389"/>
                            <a:pt x="4286" y="66675"/>
                            <a:pt x="9525" y="66675"/>
                          </a:cubicBezTo>
                          <a:lnTo>
                            <a:pt x="47625" y="66675"/>
                          </a:lnTo>
                          <a:cubicBezTo>
                            <a:pt x="52864" y="66675"/>
                            <a:pt x="57150" y="62389"/>
                            <a:pt x="57150" y="57150"/>
                          </a:cubicBezTo>
                          <a:lnTo>
                            <a:pt x="57150" y="9525"/>
                          </a:lnTo>
                          <a:cubicBezTo>
                            <a:pt x="57150" y="4286"/>
                            <a:pt x="52864" y="0"/>
                            <a:pt x="47625" y="0"/>
                          </a:cubicBezTo>
                          <a:close/>
                          <a:moveTo>
                            <a:pt x="333565" y="70295"/>
                          </a:moveTo>
                          <a:lnTo>
                            <a:pt x="306229" y="42958"/>
                          </a:lnTo>
                          <a:cubicBezTo>
                            <a:pt x="304324" y="41053"/>
                            <a:pt x="301371" y="41053"/>
                            <a:pt x="299466" y="42958"/>
                          </a:cubicBezTo>
                          <a:lnTo>
                            <a:pt x="285083" y="57341"/>
                          </a:lnTo>
                          <a:cubicBezTo>
                            <a:pt x="283178" y="59246"/>
                            <a:pt x="283178" y="62198"/>
                            <a:pt x="285083" y="64103"/>
                          </a:cubicBezTo>
                          <a:lnTo>
                            <a:pt x="312420" y="91440"/>
                          </a:lnTo>
                          <a:cubicBezTo>
                            <a:pt x="314325" y="93345"/>
                            <a:pt x="317278" y="93345"/>
                            <a:pt x="319183" y="91440"/>
                          </a:cubicBezTo>
                          <a:lnTo>
                            <a:pt x="333565" y="77057"/>
                          </a:lnTo>
                          <a:cubicBezTo>
                            <a:pt x="335471" y="75152"/>
                            <a:pt x="335471" y="72200"/>
                            <a:pt x="333565" y="70295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60" name="2">
                <a:extLst>
                  <a:ext uri="{FF2B5EF4-FFF2-40B4-BE49-F238E27FC236}">
                    <a16:creationId xmlns:a16="http://schemas.microsoft.com/office/drawing/2014/main" id="{87E51BBF-684A-FF7B-DD93-E72E8DE04084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4812450" cy="908320"/>
                <a:chOff x="3844124" y="2258391"/>
                <a:chExt cx="4812450" cy="908320"/>
              </a:xfrm>
            </p:grpSpPr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B73A2FEA-2CDD-24F3-1CB1-6BD86A955277}"/>
                    </a:ext>
                  </a:extLst>
                </p:cNvPr>
                <p:cNvSpPr/>
                <p:nvPr/>
              </p:nvSpPr>
              <p:spPr>
                <a:xfrm flipH="1">
                  <a:off x="4385381" y="232820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7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7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0"/>
                        <a:pt x="3981288" y="549168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D53264CB-C1C8-324E-CB3C-2D8CB1528822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2465846"/>
                  <a:ext cx="207268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미래지향적 </a:t>
                  </a:r>
                </a:p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 학습 내용 재구조화</a:t>
                  </a:r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CF859E52-D7EC-77EF-1028-1112FABEE014}"/>
                    </a:ext>
                  </a:extLst>
                </p:cNvPr>
                <p:cNvGrpSpPr/>
                <p:nvPr/>
              </p:nvGrpSpPr>
              <p:grpSpPr>
                <a:xfrm>
                  <a:off x="3844124" y="2258391"/>
                  <a:ext cx="899326" cy="908320"/>
                  <a:chOff x="3844124" y="2258391"/>
                  <a:chExt cx="899326" cy="908320"/>
                </a:xfrm>
              </p:grpSpPr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DECD57CF-8A44-07D0-1E19-187A7DE3810B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225839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78" name="타원 77">
                      <a:extLst>
                        <a:ext uri="{FF2B5EF4-FFF2-40B4-BE49-F238E27FC236}">
                          <a16:creationId xmlns:a16="http://schemas.microsoft.com/office/drawing/2014/main" id="{FBB3DF0D-1F26-7B25-F380-2ED949389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타원 78">
                      <a:extLst>
                        <a:ext uri="{FF2B5EF4-FFF2-40B4-BE49-F238E27FC236}">
                          <a16:creationId xmlns:a16="http://schemas.microsoft.com/office/drawing/2014/main" id="{3A8CB92E-4E2A-D7BC-0B4F-5C23012C20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5" name="그래픽 376">
                    <a:extLst>
                      <a:ext uri="{FF2B5EF4-FFF2-40B4-BE49-F238E27FC236}">
                        <a16:creationId xmlns:a16="http://schemas.microsoft.com/office/drawing/2014/main" id="{9F544357-53AB-A02E-70B8-71E51B52DA55}"/>
                      </a:ext>
                    </a:extLst>
                  </p:cNvPr>
                  <p:cNvGrpSpPr/>
                  <p:nvPr/>
                </p:nvGrpSpPr>
                <p:grpSpPr>
                  <a:xfrm>
                    <a:off x="4082250" y="2477413"/>
                    <a:ext cx="423076" cy="470278"/>
                    <a:chOff x="2009254" y="3277434"/>
                    <a:chExt cx="334361" cy="371665"/>
                  </a:xfrm>
                </p:grpSpPr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A73EEC17-E29A-34ED-DE32-B11E678740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459" y="3434596"/>
                      <a:ext cx="57150" cy="57150"/>
                    </a:xfrm>
                    <a:custGeom>
                      <a:avLst/>
                      <a:gdLst>
                        <a:gd name="connsiteX0" fmla="*/ 57150 w 57150"/>
                        <a:gd name="connsiteY0" fmla="*/ 28575 h 57150"/>
                        <a:gd name="connsiteX1" fmla="*/ 28575 w 57150"/>
                        <a:gd name="connsiteY1" fmla="*/ 57150 h 57150"/>
                        <a:gd name="connsiteX2" fmla="*/ 0 w 57150"/>
                        <a:gd name="connsiteY2" fmla="*/ 28575 h 57150"/>
                        <a:gd name="connsiteX3" fmla="*/ 28575 w 57150"/>
                        <a:gd name="connsiteY3" fmla="*/ 0 h 57150"/>
                        <a:gd name="connsiteX4" fmla="*/ 57150 w 57150"/>
                        <a:gd name="connsiteY4" fmla="*/ 28575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150" h="57150">
                          <a:moveTo>
                            <a:pt x="57150" y="28575"/>
                          </a:moveTo>
                          <a:cubicBezTo>
                            <a:pt x="57150" y="44357"/>
                            <a:pt x="44357" y="57150"/>
                            <a:pt x="28575" y="57150"/>
                          </a:cubicBezTo>
                          <a:cubicBezTo>
                            <a:pt x="12793" y="57150"/>
                            <a:pt x="0" y="44357"/>
                            <a:pt x="0" y="28575"/>
                          </a:cubicBezTo>
                          <a:cubicBezTo>
                            <a:pt x="0" y="12793"/>
                            <a:pt x="12793" y="0"/>
                            <a:pt x="28575" y="0"/>
                          </a:cubicBezTo>
                          <a:cubicBezTo>
                            <a:pt x="44357" y="0"/>
                            <a:pt x="57150" y="12793"/>
                            <a:pt x="57150" y="28575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자유형: 도형 76">
                      <a:extLst>
                        <a:ext uri="{FF2B5EF4-FFF2-40B4-BE49-F238E27FC236}">
                          <a16:creationId xmlns:a16="http://schemas.microsoft.com/office/drawing/2014/main" id="{A6831688-3052-E4D7-5A28-E10817BBA4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254" y="3277434"/>
                      <a:ext cx="334361" cy="371665"/>
                    </a:xfrm>
                    <a:custGeom>
                      <a:avLst/>
                      <a:gdLst>
                        <a:gd name="connsiteX0" fmla="*/ 297129 w 334361"/>
                        <a:gd name="connsiteY0" fmla="*/ 184880 h 371665"/>
                        <a:gd name="connsiteX1" fmla="*/ 306273 w 334361"/>
                        <a:gd name="connsiteY1" fmla="*/ 174212 h 371665"/>
                        <a:gd name="connsiteX2" fmla="*/ 327419 w 334361"/>
                        <a:gd name="connsiteY2" fmla="*/ 92202 h 371665"/>
                        <a:gd name="connsiteX3" fmla="*/ 274365 w 334361"/>
                        <a:gd name="connsiteY3" fmla="*/ 67437 h 371665"/>
                        <a:gd name="connsiteX4" fmla="*/ 259696 w 334361"/>
                        <a:gd name="connsiteY4" fmla="*/ 81344 h 371665"/>
                        <a:gd name="connsiteX5" fmla="*/ 273603 w 334361"/>
                        <a:gd name="connsiteY5" fmla="*/ 96012 h 371665"/>
                        <a:gd name="connsiteX6" fmla="*/ 302654 w 334361"/>
                        <a:gd name="connsiteY6" fmla="*/ 106490 h 371665"/>
                        <a:gd name="connsiteX7" fmla="*/ 283985 w 334361"/>
                        <a:gd name="connsiteY7" fmla="*/ 156305 h 371665"/>
                        <a:gd name="connsiteX8" fmla="*/ 276651 w 334361"/>
                        <a:gd name="connsiteY8" fmla="*/ 164783 h 371665"/>
                        <a:gd name="connsiteX9" fmla="*/ 246361 w 334361"/>
                        <a:gd name="connsiteY9" fmla="*/ 140399 h 371665"/>
                        <a:gd name="connsiteX10" fmla="*/ 167780 w 334361"/>
                        <a:gd name="connsiteY10" fmla="*/ 0 h 371665"/>
                        <a:gd name="connsiteX11" fmla="*/ 102724 w 334361"/>
                        <a:gd name="connsiteY11" fmla="*/ 72866 h 371665"/>
                        <a:gd name="connsiteX12" fmla="*/ 88532 w 334361"/>
                        <a:gd name="connsiteY12" fmla="*/ 70199 h 371665"/>
                        <a:gd name="connsiteX13" fmla="*/ 6903 w 334361"/>
                        <a:gd name="connsiteY13" fmla="*/ 92869 h 371665"/>
                        <a:gd name="connsiteX14" fmla="*/ 13951 w 334361"/>
                        <a:gd name="connsiteY14" fmla="*/ 154686 h 371665"/>
                        <a:gd name="connsiteX15" fmla="*/ 33477 w 334361"/>
                        <a:gd name="connsiteY15" fmla="*/ 159830 h 371665"/>
                        <a:gd name="connsiteX16" fmla="*/ 38621 w 334361"/>
                        <a:gd name="connsiteY16" fmla="*/ 140303 h 371665"/>
                        <a:gd name="connsiteX17" fmla="*/ 31668 w 334361"/>
                        <a:gd name="connsiteY17" fmla="*/ 107252 h 371665"/>
                        <a:gd name="connsiteX18" fmla="*/ 84150 w 334361"/>
                        <a:gd name="connsiteY18" fmla="*/ 98489 h 371665"/>
                        <a:gd name="connsiteX19" fmla="*/ 95485 w 334361"/>
                        <a:gd name="connsiteY19" fmla="*/ 100584 h 371665"/>
                        <a:gd name="connsiteX20" fmla="*/ 89389 w 334361"/>
                        <a:gd name="connsiteY20" fmla="*/ 138684 h 371665"/>
                        <a:gd name="connsiteX21" fmla="*/ 5664 w 334361"/>
                        <a:gd name="connsiteY21" fmla="*/ 278035 h 371665"/>
                        <a:gd name="connsiteX22" fmla="*/ 61481 w 334361"/>
                        <a:gd name="connsiteY22" fmla="*/ 302705 h 371665"/>
                        <a:gd name="connsiteX23" fmla="*/ 102343 w 334361"/>
                        <a:gd name="connsiteY23" fmla="*/ 297561 h 371665"/>
                        <a:gd name="connsiteX24" fmla="*/ 167780 w 334361"/>
                        <a:gd name="connsiteY24" fmla="*/ 371666 h 371665"/>
                        <a:gd name="connsiteX25" fmla="*/ 219024 w 334361"/>
                        <a:gd name="connsiteY25" fmla="*/ 332423 h 371665"/>
                        <a:gd name="connsiteX26" fmla="*/ 213309 w 334361"/>
                        <a:gd name="connsiteY26" fmla="*/ 312992 h 371665"/>
                        <a:gd name="connsiteX27" fmla="*/ 193878 w 334361"/>
                        <a:gd name="connsiteY27" fmla="*/ 318707 h 371665"/>
                        <a:gd name="connsiteX28" fmla="*/ 167780 w 334361"/>
                        <a:gd name="connsiteY28" fmla="*/ 342995 h 371665"/>
                        <a:gd name="connsiteX29" fmla="*/ 129966 w 334361"/>
                        <a:gd name="connsiteY29" fmla="*/ 289941 h 371665"/>
                        <a:gd name="connsiteX30" fmla="*/ 166351 w 334361"/>
                        <a:gd name="connsiteY30" fmla="*/ 275844 h 371665"/>
                        <a:gd name="connsiteX31" fmla="*/ 272745 w 334361"/>
                        <a:gd name="connsiteY31" fmla="*/ 303276 h 371665"/>
                        <a:gd name="connsiteX32" fmla="*/ 328657 w 334361"/>
                        <a:gd name="connsiteY32" fmla="*/ 278701 h 371665"/>
                        <a:gd name="connsiteX33" fmla="*/ 297129 w 334361"/>
                        <a:gd name="connsiteY33" fmla="*/ 184976 h 371665"/>
                        <a:gd name="connsiteX34" fmla="*/ 30429 w 334361"/>
                        <a:gd name="connsiteY34" fmla="*/ 263652 h 371665"/>
                        <a:gd name="connsiteX35" fmla="*/ 86913 w 334361"/>
                        <a:gd name="connsiteY35" fmla="*/ 176498 h 371665"/>
                        <a:gd name="connsiteX36" fmla="*/ 86817 w 334361"/>
                        <a:gd name="connsiteY36" fmla="*/ 185833 h 371665"/>
                        <a:gd name="connsiteX37" fmla="*/ 95295 w 334361"/>
                        <a:gd name="connsiteY37" fmla="*/ 270034 h 371665"/>
                        <a:gd name="connsiteX38" fmla="*/ 30525 w 334361"/>
                        <a:gd name="connsiteY38" fmla="*/ 263747 h 371665"/>
                        <a:gd name="connsiteX39" fmla="*/ 167780 w 334361"/>
                        <a:gd name="connsiteY39" fmla="*/ 28575 h 371665"/>
                        <a:gd name="connsiteX40" fmla="*/ 214738 w 334361"/>
                        <a:gd name="connsiteY40" fmla="*/ 119444 h 371665"/>
                        <a:gd name="connsiteX41" fmla="*/ 208261 w 334361"/>
                        <a:gd name="connsiteY41" fmla="*/ 115633 h 371665"/>
                        <a:gd name="connsiteX42" fmla="*/ 130347 w 334361"/>
                        <a:gd name="connsiteY42" fmla="*/ 80391 h 371665"/>
                        <a:gd name="connsiteX43" fmla="*/ 167780 w 334361"/>
                        <a:gd name="connsiteY43" fmla="*/ 28575 h 371665"/>
                        <a:gd name="connsiteX44" fmla="*/ 122822 w 334361"/>
                        <a:gd name="connsiteY44" fmla="*/ 262319 h 371665"/>
                        <a:gd name="connsiteX45" fmla="*/ 115392 w 334361"/>
                        <a:gd name="connsiteY45" fmla="*/ 185738 h 371665"/>
                        <a:gd name="connsiteX46" fmla="*/ 123012 w 334361"/>
                        <a:gd name="connsiteY46" fmla="*/ 108014 h 371665"/>
                        <a:gd name="connsiteX47" fmla="*/ 193974 w 334361"/>
                        <a:gd name="connsiteY47" fmla="*/ 140399 h 371665"/>
                        <a:gd name="connsiteX48" fmla="*/ 256458 w 334361"/>
                        <a:gd name="connsiteY48" fmla="*/ 184976 h 371665"/>
                        <a:gd name="connsiteX49" fmla="*/ 192735 w 334361"/>
                        <a:gd name="connsiteY49" fmla="*/ 230410 h 371665"/>
                        <a:gd name="connsiteX50" fmla="*/ 122727 w 334361"/>
                        <a:gd name="connsiteY50" fmla="*/ 262319 h 371665"/>
                        <a:gd name="connsiteX51" fmla="*/ 303892 w 334361"/>
                        <a:gd name="connsiteY51" fmla="*/ 264319 h 371665"/>
                        <a:gd name="connsiteX52" fmla="*/ 200070 w 334361"/>
                        <a:gd name="connsiteY52" fmla="*/ 258985 h 371665"/>
                        <a:gd name="connsiteX53" fmla="*/ 207118 w 334361"/>
                        <a:gd name="connsiteY53" fmla="*/ 255175 h 371665"/>
                        <a:gd name="connsiteX54" fmla="*/ 276936 w 334361"/>
                        <a:gd name="connsiteY54" fmla="*/ 204978 h 371665"/>
                        <a:gd name="connsiteX55" fmla="*/ 303987 w 334361"/>
                        <a:gd name="connsiteY55" fmla="*/ 264319 h 371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</a:cxnLst>
                      <a:rect l="l" t="t" r="r" b="b"/>
                      <a:pathLst>
                        <a:path w="334361" h="371665">
                          <a:moveTo>
                            <a:pt x="297129" y="184880"/>
                          </a:moveTo>
                          <a:cubicBezTo>
                            <a:pt x="300368" y="181356"/>
                            <a:pt x="303416" y="177737"/>
                            <a:pt x="306273" y="174212"/>
                          </a:cubicBezTo>
                          <a:cubicBezTo>
                            <a:pt x="331991" y="142208"/>
                            <a:pt x="339516" y="113062"/>
                            <a:pt x="327419" y="92202"/>
                          </a:cubicBezTo>
                          <a:cubicBezTo>
                            <a:pt x="321132" y="81344"/>
                            <a:pt x="306845" y="68199"/>
                            <a:pt x="274365" y="67437"/>
                          </a:cubicBezTo>
                          <a:cubicBezTo>
                            <a:pt x="266268" y="67151"/>
                            <a:pt x="259887" y="73533"/>
                            <a:pt x="259696" y="81344"/>
                          </a:cubicBezTo>
                          <a:cubicBezTo>
                            <a:pt x="259506" y="89249"/>
                            <a:pt x="265697" y="95822"/>
                            <a:pt x="273603" y="96012"/>
                          </a:cubicBezTo>
                          <a:cubicBezTo>
                            <a:pt x="288652" y="96393"/>
                            <a:pt x="298939" y="100108"/>
                            <a:pt x="302654" y="106490"/>
                          </a:cubicBezTo>
                          <a:cubicBezTo>
                            <a:pt x="308178" y="116015"/>
                            <a:pt x="301035" y="135160"/>
                            <a:pt x="283985" y="156305"/>
                          </a:cubicBezTo>
                          <a:cubicBezTo>
                            <a:pt x="281699" y="159163"/>
                            <a:pt x="279222" y="162020"/>
                            <a:pt x="276651" y="164783"/>
                          </a:cubicBezTo>
                          <a:cubicBezTo>
                            <a:pt x="267221" y="156401"/>
                            <a:pt x="257029" y="148209"/>
                            <a:pt x="246361" y="140399"/>
                          </a:cubicBezTo>
                          <a:cubicBezTo>
                            <a:pt x="239027" y="69437"/>
                            <a:pt x="212357" y="0"/>
                            <a:pt x="167780" y="0"/>
                          </a:cubicBezTo>
                          <a:cubicBezTo>
                            <a:pt x="138157" y="0"/>
                            <a:pt x="116250" y="30290"/>
                            <a:pt x="102724" y="72866"/>
                          </a:cubicBezTo>
                          <a:cubicBezTo>
                            <a:pt x="97866" y="71819"/>
                            <a:pt x="93104" y="70866"/>
                            <a:pt x="88532" y="70199"/>
                          </a:cubicBezTo>
                          <a:cubicBezTo>
                            <a:pt x="47955" y="64008"/>
                            <a:pt x="18999" y="72009"/>
                            <a:pt x="6903" y="92869"/>
                          </a:cubicBezTo>
                          <a:cubicBezTo>
                            <a:pt x="330" y="104299"/>
                            <a:pt x="-3861" y="124301"/>
                            <a:pt x="13951" y="154686"/>
                          </a:cubicBezTo>
                          <a:cubicBezTo>
                            <a:pt x="17952" y="161449"/>
                            <a:pt x="26715" y="163830"/>
                            <a:pt x="33477" y="159830"/>
                          </a:cubicBezTo>
                          <a:cubicBezTo>
                            <a:pt x="40240" y="155829"/>
                            <a:pt x="42621" y="147066"/>
                            <a:pt x="38621" y="140303"/>
                          </a:cubicBezTo>
                          <a:cubicBezTo>
                            <a:pt x="30334" y="126111"/>
                            <a:pt x="27762" y="114014"/>
                            <a:pt x="31668" y="107252"/>
                          </a:cubicBezTo>
                          <a:cubicBezTo>
                            <a:pt x="37192" y="97727"/>
                            <a:pt x="57290" y="94393"/>
                            <a:pt x="84150" y="98489"/>
                          </a:cubicBezTo>
                          <a:cubicBezTo>
                            <a:pt x="87865" y="99060"/>
                            <a:pt x="91580" y="99822"/>
                            <a:pt x="95485" y="100584"/>
                          </a:cubicBezTo>
                          <a:cubicBezTo>
                            <a:pt x="92913" y="112776"/>
                            <a:pt x="90818" y="125635"/>
                            <a:pt x="89389" y="138684"/>
                          </a:cubicBezTo>
                          <a:cubicBezTo>
                            <a:pt x="31001" y="180594"/>
                            <a:pt x="-16815" y="239078"/>
                            <a:pt x="5664" y="278035"/>
                          </a:cubicBezTo>
                          <a:cubicBezTo>
                            <a:pt x="15666" y="295370"/>
                            <a:pt x="35859" y="302705"/>
                            <a:pt x="61481" y="302705"/>
                          </a:cubicBezTo>
                          <a:cubicBezTo>
                            <a:pt x="73959" y="302705"/>
                            <a:pt x="87865" y="300800"/>
                            <a:pt x="102343" y="297561"/>
                          </a:cubicBezTo>
                          <a:cubicBezTo>
                            <a:pt x="115869" y="340709"/>
                            <a:pt x="137871" y="371666"/>
                            <a:pt x="167780" y="371666"/>
                          </a:cubicBezTo>
                          <a:cubicBezTo>
                            <a:pt x="181401" y="371666"/>
                            <a:pt x="201308" y="364903"/>
                            <a:pt x="219024" y="332423"/>
                          </a:cubicBezTo>
                          <a:cubicBezTo>
                            <a:pt x="222834" y="325469"/>
                            <a:pt x="220263" y="316801"/>
                            <a:pt x="213309" y="312992"/>
                          </a:cubicBezTo>
                          <a:cubicBezTo>
                            <a:pt x="206356" y="309182"/>
                            <a:pt x="197688" y="311753"/>
                            <a:pt x="193878" y="318707"/>
                          </a:cubicBezTo>
                          <a:cubicBezTo>
                            <a:pt x="185401" y="334137"/>
                            <a:pt x="175876" y="342995"/>
                            <a:pt x="167780" y="342995"/>
                          </a:cubicBezTo>
                          <a:cubicBezTo>
                            <a:pt x="155778" y="342995"/>
                            <a:pt x="140824" y="323755"/>
                            <a:pt x="129966" y="289941"/>
                          </a:cubicBezTo>
                          <a:cubicBezTo>
                            <a:pt x="141967" y="286036"/>
                            <a:pt x="154159" y="281273"/>
                            <a:pt x="166351" y="275844"/>
                          </a:cubicBezTo>
                          <a:cubicBezTo>
                            <a:pt x="202546" y="292227"/>
                            <a:pt x="241408" y="303276"/>
                            <a:pt x="272745" y="303276"/>
                          </a:cubicBezTo>
                          <a:cubicBezTo>
                            <a:pt x="298177" y="303276"/>
                            <a:pt x="318656" y="296037"/>
                            <a:pt x="328657" y="278701"/>
                          </a:cubicBezTo>
                          <a:cubicBezTo>
                            <a:pt x="343611" y="252794"/>
                            <a:pt x="327800" y="218218"/>
                            <a:pt x="297129" y="184976"/>
                          </a:cubicBezTo>
                          <a:close/>
                          <a:moveTo>
                            <a:pt x="30429" y="263652"/>
                          </a:moveTo>
                          <a:cubicBezTo>
                            <a:pt x="22047" y="249079"/>
                            <a:pt x="41574" y="213646"/>
                            <a:pt x="86913" y="176498"/>
                          </a:cubicBezTo>
                          <a:cubicBezTo>
                            <a:pt x="86913" y="179642"/>
                            <a:pt x="86817" y="182690"/>
                            <a:pt x="86817" y="185833"/>
                          </a:cubicBezTo>
                          <a:cubicBezTo>
                            <a:pt x="86817" y="214408"/>
                            <a:pt x="89675" y="243554"/>
                            <a:pt x="95295" y="270034"/>
                          </a:cubicBezTo>
                          <a:cubicBezTo>
                            <a:pt x="60624" y="277463"/>
                            <a:pt x="36525" y="274130"/>
                            <a:pt x="30525" y="263747"/>
                          </a:cubicBezTo>
                          <a:close/>
                          <a:moveTo>
                            <a:pt x="167780" y="28575"/>
                          </a:moveTo>
                          <a:cubicBezTo>
                            <a:pt x="184449" y="28575"/>
                            <a:pt x="205118" y="62675"/>
                            <a:pt x="214738" y="119444"/>
                          </a:cubicBezTo>
                          <a:cubicBezTo>
                            <a:pt x="212547" y="118110"/>
                            <a:pt x="210452" y="116872"/>
                            <a:pt x="208261" y="115633"/>
                          </a:cubicBezTo>
                          <a:cubicBezTo>
                            <a:pt x="182163" y="100584"/>
                            <a:pt x="155588" y="88583"/>
                            <a:pt x="130347" y="80391"/>
                          </a:cubicBezTo>
                          <a:cubicBezTo>
                            <a:pt x="141205" y="47339"/>
                            <a:pt x="155969" y="28575"/>
                            <a:pt x="167780" y="28575"/>
                          </a:cubicBezTo>
                          <a:close/>
                          <a:moveTo>
                            <a:pt x="122822" y="262319"/>
                          </a:moveTo>
                          <a:cubicBezTo>
                            <a:pt x="118250" y="240411"/>
                            <a:pt x="115392" y="214694"/>
                            <a:pt x="115392" y="185738"/>
                          </a:cubicBezTo>
                          <a:cubicBezTo>
                            <a:pt x="115392" y="156781"/>
                            <a:pt x="118345" y="130207"/>
                            <a:pt x="123012" y="108014"/>
                          </a:cubicBezTo>
                          <a:cubicBezTo>
                            <a:pt x="145777" y="115538"/>
                            <a:pt x="170066" y="126587"/>
                            <a:pt x="193974" y="140399"/>
                          </a:cubicBezTo>
                          <a:cubicBezTo>
                            <a:pt x="219024" y="154877"/>
                            <a:pt x="239789" y="170117"/>
                            <a:pt x="256458" y="184976"/>
                          </a:cubicBezTo>
                          <a:cubicBezTo>
                            <a:pt x="238455" y="200978"/>
                            <a:pt x="216738" y="216599"/>
                            <a:pt x="192735" y="230410"/>
                          </a:cubicBezTo>
                          <a:cubicBezTo>
                            <a:pt x="167685" y="244888"/>
                            <a:pt x="143967" y="255270"/>
                            <a:pt x="122727" y="262319"/>
                          </a:cubicBezTo>
                          <a:close/>
                          <a:moveTo>
                            <a:pt x="303892" y="264319"/>
                          </a:moveTo>
                          <a:cubicBezTo>
                            <a:pt x="295510" y="278892"/>
                            <a:pt x="254934" y="279654"/>
                            <a:pt x="200070" y="258985"/>
                          </a:cubicBezTo>
                          <a:cubicBezTo>
                            <a:pt x="202356" y="257651"/>
                            <a:pt x="204737" y="256508"/>
                            <a:pt x="207118" y="255175"/>
                          </a:cubicBezTo>
                          <a:cubicBezTo>
                            <a:pt x="233407" y="240030"/>
                            <a:pt x="257124" y="222790"/>
                            <a:pt x="276936" y="204978"/>
                          </a:cubicBezTo>
                          <a:cubicBezTo>
                            <a:pt x="300749" y="231267"/>
                            <a:pt x="309988" y="253937"/>
                            <a:pt x="303987" y="264319"/>
                          </a:cubicBez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1" name="4">
                <a:extLst>
                  <a:ext uri="{FF2B5EF4-FFF2-40B4-BE49-F238E27FC236}">
                    <a16:creationId xmlns:a16="http://schemas.microsoft.com/office/drawing/2014/main" id="{83044827-D2A2-E9F3-0A6C-8C81C1350A08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4812450" cy="908320"/>
                <a:chOff x="3844124" y="4200917"/>
                <a:chExt cx="4812450" cy="908320"/>
              </a:xfrm>
            </p:grpSpPr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B5FB635B-1BD2-BD5E-C087-EFE25A69756D}"/>
                    </a:ext>
                  </a:extLst>
                </p:cNvPr>
                <p:cNvSpPr/>
                <p:nvPr/>
              </p:nvSpPr>
              <p:spPr>
                <a:xfrm flipH="1">
                  <a:off x="4385381" y="4270731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8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8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1"/>
                        <a:pt x="3981288" y="549169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0301FFB-B868-AE68-33CA-F1595A295A6A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4408372"/>
                  <a:ext cx="2063065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총론과 각론 교육과정의 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일관성 확보</a:t>
                  </a:r>
                </a:p>
              </p:txBody>
            </p: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DD28164E-CF15-C12E-6BD5-2CC23CD5FD41}"/>
                    </a:ext>
                  </a:extLst>
                </p:cNvPr>
                <p:cNvGrpSpPr/>
                <p:nvPr/>
              </p:nvGrpSpPr>
              <p:grpSpPr>
                <a:xfrm>
                  <a:off x="3844124" y="4200917"/>
                  <a:ext cx="899326" cy="908320"/>
                  <a:chOff x="3844124" y="4200917"/>
                  <a:chExt cx="899326" cy="908320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3ED3FFD0-EA59-D502-379E-0594E4842B2C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4200917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69" name="타원 68">
                      <a:extLst>
                        <a:ext uri="{FF2B5EF4-FFF2-40B4-BE49-F238E27FC236}">
                          <a16:creationId xmlns:a16="http://schemas.microsoft.com/office/drawing/2014/main" id="{E2F54379-8FF3-352E-5E11-C638CA135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0" name="타원 69">
                      <a:extLst>
                        <a:ext uri="{FF2B5EF4-FFF2-40B4-BE49-F238E27FC236}">
                          <a16:creationId xmlns:a16="http://schemas.microsoft.com/office/drawing/2014/main" id="{CD3D9E3D-097A-D7FB-16AD-A17C1DEE49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6" name="그래픽 4">
                    <a:extLst>
                      <a:ext uri="{FF2B5EF4-FFF2-40B4-BE49-F238E27FC236}">
                        <a16:creationId xmlns:a16="http://schemas.microsoft.com/office/drawing/2014/main" id="{5D38E98C-3AC6-43E7-093D-5644B9E37975}"/>
                      </a:ext>
                    </a:extLst>
                  </p:cNvPr>
                  <p:cNvGrpSpPr/>
                  <p:nvPr/>
                </p:nvGrpSpPr>
                <p:grpSpPr>
                  <a:xfrm>
                    <a:off x="4067158" y="4403302"/>
                    <a:ext cx="465958" cy="474978"/>
                    <a:chOff x="5226947" y="36123"/>
                    <a:chExt cx="386908" cy="394398"/>
                  </a:xfrm>
                </p:grpSpPr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5F50F6C7-C812-A0C4-25F8-79E4F17FCA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947" y="179069"/>
                      <a:ext cx="386908" cy="251451"/>
                    </a:xfrm>
                    <a:custGeom>
                      <a:avLst/>
                      <a:gdLst>
                        <a:gd name="connsiteX0" fmla="*/ 23424 w 386908"/>
                        <a:gd name="connsiteY0" fmla="*/ 152591 h 251451"/>
                        <a:gd name="connsiteX1" fmla="*/ 16756 w 386908"/>
                        <a:gd name="connsiteY1" fmla="*/ 151829 h 251451"/>
                        <a:gd name="connsiteX2" fmla="*/ 1802 w 386908"/>
                        <a:gd name="connsiteY2" fmla="*/ 163640 h 251451"/>
                        <a:gd name="connsiteX3" fmla="*/ 1040 w 386908"/>
                        <a:gd name="connsiteY3" fmla="*/ 170307 h 251451"/>
                        <a:gd name="connsiteX4" fmla="*/ 63714 w 386908"/>
                        <a:gd name="connsiteY4" fmla="*/ 249650 h 251451"/>
                        <a:gd name="connsiteX5" fmla="*/ 70382 w 386908"/>
                        <a:gd name="connsiteY5" fmla="*/ 250412 h 251451"/>
                        <a:gd name="connsiteX6" fmla="*/ 85336 w 386908"/>
                        <a:gd name="connsiteY6" fmla="*/ 238601 h 251451"/>
                        <a:gd name="connsiteX7" fmla="*/ 86098 w 386908"/>
                        <a:gd name="connsiteY7" fmla="*/ 231934 h 251451"/>
                        <a:gd name="connsiteX8" fmla="*/ 23424 w 386908"/>
                        <a:gd name="connsiteY8" fmla="*/ 152591 h 251451"/>
                        <a:gd name="connsiteX9" fmla="*/ 382040 w 386908"/>
                        <a:gd name="connsiteY9" fmla="*/ 0 h 251451"/>
                        <a:gd name="connsiteX10" fmla="*/ 258691 w 386908"/>
                        <a:gd name="connsiteY10" fmla="*/ 0 h 251451"/>
                        <a:gd name="connsiteX11" fmla="*/ 253928 w 386908"/>
                        <a:gd name="connsiteY11" fmla="*/ 4953 h 251451"/>
                        <a:gd name="connsiteX12" fmla="*/ 320413 w 386908"/>
                        <a:gd name="connsiteY12" fmla="*/ 66675 h 251451"/>
                        <a:gd name="connsiteX13" fmla="*/ 386898 w 386908"/>
                        <a:gd name="connsiteY13" fmla="*/ 4953 h 251451"/>
                        <a:gd name="connsiteX14" fmla="*/ 382135 w 386908"/>
                        <a:gd name="connsiteY14" fmla="*/ 0 h 251451"/>
                        <a:gd name="connsiteX15" fmla="*/ 182015 w 386908"/>
                        <a:gd name="connsiteY15" fmla="*/ 0 h 251451"/>
                        <a:gd name="connsiteX16" fmla="*/ 58666 w 386908"/>
                        <a:gd name="connsiteY16" fmla="*/ 0 h 251451"/>
                        <a:gd name="connsiteX17" fmla="*/ 53903 w 386908"/>
                        <a:gd name="connsiteY17" fmla="*/ 4953 h 251451"/>
                        <a:gd name="connsiteX18" fmla="*/ 120388 w 386908"/>
                        <a:gd name="connsiteY18" fmla="*/ 66675 h 251451"/>
                        <a:gd name="connsiteX19" fmla="*/ 186873 w 386908"/>
                        <a:gd name="connsiteY19" fmla="*/ 4953 h 251451"/>
                        <a:gd name="connsiteX20" fmla="*/ 182110 w 386908"/>
                        <a:gd name="connsiteY20" fmla="*/ 0 h 25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86908" h="251451">
                          <a:moveTo>
                            <a:pt x="23424" y="152591"/>
                          </a:moveTo>
                          <a:cubicBezTo>
                            <a:pt x="21804" y="150495"/>
                            <a:pt x="18756" y="150209"/>
                            <a:pt x="16756" y="151829"/>
                          </a:cubicBezTo>
                          <a:lnTo>
                            <a:pt x="1802" y="163640"/>
                          </a:lnTo>
                          <a:cubicBezTo>
                            <a:pt x="-294" y="165259"/>
                            <a:pt x="-580" y="168307"/>
                            <a:pt x="1040" y="170307"/>
                          </a:cubicBezTo>
                          <a:lnTo>
                            <a:pt x="63714" y="249650"/>
                          </a:lnTo>
                          <a:cubicBezTo>
                            <a:pt x="65333" y="251746"/>
                            <a:pt x="68382" y="252031"/>
                            <a:pt x="70382" y="250412"/>
                          </a:cubicBezTo>
                          <a:lnTo>
                            <a:pt x="85336" y="238601"/>
                          </a:lnTo>
                          <a:cubicBezTo>
                            <a:pt x="87432" y="236982"/>
                            <a:pt x="87717" y="233934"/>
                            <a:pt x="86098" y="231934"/>
                          </a:cubicBezTo>
                          <a:lnTo>
                            <a:pt x="23424" y="152591"/>
                          </a:lnTo>
                          <a:close/>
                          <a:moveTo>
                            <a:pt x="382040" y="0"/>
                          </a:moveTo>
                          <a:lnTo>
                            <a:pt x="258691" y="0"/>
                          </a:lnTo>
                          <a:cubicBezTo>
                            <a:pt x="256024" y="0"/>
                            <a:pt x="253738" y="2286"/>
                            <a:pt x="253928" y="4953"/>
                          </a:cubicBezTo>
                          <a:cubicBezTo>
                            <a:pt x="256500" y="39434"/>
                            <a:pt x="285266" y="66675"/>
                            <a:pt x="320413" y="66675"/>
                          </a:cubicBezTo>
                          <a:cubicBezTo>
                            <a:pt x="355560" y="66675"/>
                            <a:pt x="384326" y="39529"/>
                            <a:pt x="386898" y="4953"/>
                          </a:cubicBezTo>
                          <a:cubicBezTo>
                            <a:pt x="387088" y="2286"/>
                            <a:pt x="384802" y="0"/>
                            <a:pt x="382135" y="0"/>
                          </a:cubicBezTo>
                          <a:close/>
                          <a:moveTo>
                            <a:pt x="182015" y="0"/>
                          </a:moveTo>
                          <a:lnTo>
                            <a:pt x="58666" y="0"/>
                          </a:lnTo>
                          <a:cubicBezTo>
                            <a:pt x="55999" y="0"/>
                            <a:pt x="53713" y="2286"/>
                            <a:pt x="53903" y="4953"/>
                          </a:cubicBezTo>
                          <a:cubicBezTo>
                            <a:pt x="56475" y="39434"/>
                            <a:pt x="85241" y="66675"/>
                            <a:pt x="120388" y="66675"/>
                          </a:cubicBezTo>
                          <a:cubicBezTo>
                            <a:pt x="155535" y="66675"/>
                            <a:pt x="184301" y="39529"/>
                            <a:pt x="186873" y="4953"/>
                          </a:cubicBezTo>
                          <a:cubicBezTo>
                            <a:pt x="187063" y="2286"/>
                            <a:pt x="184777" y="0"/>
                            <a:pt x="182110" y="0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7119D880-350E-7966-6DA0-28A710517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095" y="36123"/>
                      <a:ext cx="322508" cy="364690"/>
                    </a:xfrm>
                    <a:custGeom>
                      <a:avLst/>
                      <a:gdLst>
                        <a:gd name="connsiteX0" fmla="*/ 289457 w 322508"/>
                        <a:gd name="connsiteY0" fmla="*/ 254294 h 364690"/>
                        <a:gd name="connsiteX1" fmla="*/ 256024 w 322508"/>
                        <a:gd name="connsiteY1" fmla="*/ 250293 h 364690"/>
                        <a:gd name="connsiteX2" fmla="*/ 188587 w 322508"/>
                        <a:gd name="connsiteY2" fmla="*/ 303157 h 364690"/>
                        <a:gd name="connsiteX3" fmla="*/ 176871 w 322508"/>
                        <a:gd name="connsiteY3" fmla="*/ 307253 h 364690"/>
                        <a:gd name="connsiteX4" fmla="*/ 128579 w 322508"/>
                        <a:gd name="connsiteY4" fmla="*/ 307253 h 364690"/>
                        <a:gd name="connsiteX5" fmla="*/ 116673 w 322508"/>
                        <a:gd name="connsiteY5" fmla="*/ 295442 h 364690"/>
                        <a:gd name="connsiteX6" fmla="*/ 128579 w 322508"/>
                        <a:gd name="connsiteY6" fmla="*/ 283535 h 364690"/>
                        <a:gd name="connsiteX7" fmla="*/ 169061 w 322508"/>
                        <a:gd name="connsiteY7" fmla="*/ 283535 h 364690"/>
                        <a:gd name="connsiteX8" fmla="*/ 192873 w 322508"/>
                        <a:gd name="connsiteY8" fmla="*/ 259628 h 364690"/>
                        <a:gd name="connsiteX9" fmla="*/ 169061 w 322508"/>
                        <a:gd name="connsiteY9" fmla="*/ 235815 h 364690"/>
                        <a:gd name="connsiteX10" fmla="*/ 76382 w 322508"/>
                        <a:gd name="connsiteY10" fmla="*/ 235815 h 364690"/>
                        <a:gd name="connsiteX11" fmla="*/ 70096 w 322508"/>
                        <a:gd name="connsiteY11" fmla="*/ 235910 h 364690"/>
                        <a:gd name="connsiteX12" fmla="*/ 34853 w 322508"/>
                        <a:gd name="connsiteY12" fmla="*/ 248102 h 364690"/>
                        <a:gd name="connsiteX13" fmla="*/ 1802 w 322508"/>
                        <a:gd name="connsiteY13" fmla="*/ 274106 h 364690"/>
                        <a:gd name="connsiteX14" fmla="*/ 1040 w 322508"/>
                        <a:gd name="connsiteY14" fmla="*/ 280773 h 364690"/>
                        <a:gd name="connsiteX15" fmla="*/ 65238 w 322508"/>
                        <a:gd name="connsiteY15" fmla="*/ 362021 h 364690"/>
                        <a:gd name="connsiteX16" fmla="*/ 68953 w 322508"/>
                        <a:gd name="connsiteY16" fmla="*/ 363831 h 364690"/>
                        <a:gd name="connsiteX17" fmla="*/ 146677 w 322508"/>
                        <a:gd name="connsiteY17" fmla="*/ 364498 h 364690"/>
                        <a:gd name="connsiteX18" fmla="*/ 168203 w 322508"/>
                        <a:gd name="connsiteY18" fmla="*/ 364688 h 364690"/>
                        <a:gd name="connsiteX19" fmla="*/ 204113 w 322508"/>
                        <a:gd name="connsiteY19" fmla="*/ 352401 h 364690"/>
                        <a:gd name="connsiteX20" fmla="*/ 285742 w 322508"/>
                        <a:gd name="connsiteY20" fmla="*/ 287917 h 364690"/>
                        <a:gd name="connsiteX21" fmla="*/ 289647 w 322508"/>
                        <a:gd name="connsiteY21" fmla="*/ 254389 h 364690"/>
                        <a:gd name="connsiteX22" fmla="*/ 289647 w 322508"/>
                        <a:gd name="connsiteY22" fmla="*/ 254389 h 364690"/>
                        <a:gd name="connsiteX23" fmla="*/ 289171 w 322508"/>
                        <a:gd name="connsiteY23" fmla="*/ 65794 h 364690"/>
                        <a:gd name="connsiteX24" fmla="*/ 286790 w 322508"/>
                        <a:gd name="connsiteY24" fmla="*/ 63222 h 364690"/>
                        <a:gd name="connsiteX25" fmla="*/ 284885 w 322508"/>
                        <a:gd name="connsiteY25" fmla="*/ 61984 h 364690"/>
                        <a:gd name="connsiteX26" fmla="*/ 284504 w 322508"/>
                        <a:gd name="connsiteY26" fmla="*/ 61793 h 364690"/>
                        <a:gd name="connsiteX27" fmla="*/ 281932 w 322508"/>
                        <a:gd name="connsiteY27" fmla="*/ 60555 h 364690"/>
                        <a:gd name="connsiteX28" fmla="*/ 200969 w 322508"/>
                        <a:gd name="connsiteY28" fmla="*/ 50459 h 364690"/>
                        <a:gd name="connsiteX29" fmla="*/ 192683 w 322508"/>
                        <a:gd name="connsiteY29" fmla="*/ 42648 h 364690"/>
                        <a:gd name="connsiteX30" fmla="*/ 197159 w 322508"/>
                        <a:gd name="connsiteY30" fmla="*/ 36266 h 364690"/>
                        <a:gd name="connsiteX31" fmla="*/ 197445 w 322508"/>
                        <a:gd name="connsiteY31" fmla="*/ 32361 h 364690"/>
                        <a:gd name="connsiteX32" fmla="*/ 182300 w 322508"/>
                        <a:gd name="connsiteY32" fmla="*/ 2072 h 364690"/>
                        <a:gd name="connsiteX33" fmla="*/ 175538 w 322508"/>
                        <a:gd name="connsiteY33" fmla="*/ 2072 h 364690"/>
                        <a:gd name="connsiteX34" fmla="*/ 160393 w 322508"/>
                        <a:gd name="connsiteY34" fmla="*/ 32361 h 364690"/>
                        <a:gd name="connsiteX35" fmla="*/ 160679 w 322508"/>
                        <a:gd name="connsiteY35" fmla="*/ 36266 h 364690"/>
                        <a:gd name="connsiteX36" fmla="*/ 165155 w 322508"/>
                        <a:gd name="connsiteY36" fmla="*/ 42648 h 364690"/>
                        <a:gd name="connsiteX37" fmla="*/ 156869 w 322508"/>
                        <a:gd name="connsiteY37" fmla="*/ 50459 h 364690"/>
                        <a:gd name="connsiteX38" fmla="*/ 75906 w 322508"/>
                        <a:gd name="connsiteY38" fmla="*/ 60555 h 364690"/>
                        <a:gd name="connsiteX39" fmla="*/ 73334 w 322508"/>
                        <a:gd name="connsiteY39" fmla="*/ 61793 h 364690"/>
                        <a:gd name="connsiteX40" fmla="*/ 72953 w 322508"/>
                        <a:gd name="connsiteY40" fmla="*/ 61984 h 364690"/>
                        <a:gd name="connsiteX41" fmla="*/ 71048 w 322508"/>
                        <a:gd name="connsiteY41" fmla="*/ 63222 h 364690"/>
                        <a:gd name="connsiteX42" fmla="*/ 68667 w 322508"/>
                        <a:gd name="connsiteY42" fmla="*/ 65794 h 364690"/>
                        <a:gd name="connsiteX43" fmla="*/ 35044 w 322508"/>
                        <a:gd name="connsiteY43" fmla="*/ 119134 h 364690"/>
                        <a:gd name="connsiteX44" fmla="*/ 63238 w 322508"/>
                        <a:gd name="connsiteY44" fmla="*/ 119134 h 364690"/>
                        <a:gd name="connsiteX45" fmla="*/ 78764 w 322508"/>
                        <a:gd name="connsiteY45" fmla="*/ 94464 h 364690"/>
                        <a:gd name="connsiteX46" fmla="*/ 94289 w 322508"/>
                        <a:gd name="connsiteY46" fmla="*/ 119134 h 364690"/>
                        <a:gd name="connsiteX47" fmla="*/ 122483 w 322508"/>
                        <a:gd name="connsiteY47" fmla="*/ 119134 h 364690"/>
                        <a:gd name="connsiteX48" fmla="*/ 98004 w 322508"/>
                        <a:gd name="connsiteY48" fmla="*/ 80272 h 364690"/>
                        <a:gd name="connsiteX49" fmla="*/ 154106 w 322508"/>
                        <a:gd name="connsiteY49" fmla="*/ 74366 h 364690"/>
                        <a:gd name="connsiteX50" fmla="*/ 166870 w 322508"/>
                        <a:gd name="connsiteY50" fmla="*/ 88654 h 364690"/>
                        <a:gd name="connsiteX51" fmla="*/ 166870 w 322508"/>
                        <a:gd name="connsiteY51" fmla="*/ 195239 h 364690"/>
                        <a:gd name="connsiteX52" fmla="*/ 178776 w 322508"/>
                        <a:gd name="connsiteY52" fmla="*/ 207145 h 364690"/>
                        <a:gd name="connsiteX53" fmla="*/ 190682 w 322508"/>
                        <a:gd name="connsiteY53" fmla="*/ 195239 h 364690"/>
                        <a:gd name="connsiteX54" fmla="*/ 190682 w 322508"/>
                        <a:gd name="connsiteY54" fmla="*/ 88654 h 364690"/>
                        <a:gd name="connsiteX55" fmla="*/ 203446 w 322508"/>
                        <a:gd name="connsiteY55" fmla="*/ 74366 h 364690"/>
                        <a:gd name="connsiteX56" fmla="*/ 259548 w 322508"/>
                        <a:gd name="connsiteY56" fmla="*/ 80272 h 364690"/>
                        <a:gd name="connsiteX57" fmla="*/ 235069 w 322508"/>
                        <a:gd name="connsiteY57" fmla="*/ 119134 h 364690"/>
                        <a:gd name="connsiteX58" fmla="*/ 263263 w 322508"/>
                        <a:gd name="connsiteY58" fmla="*/ 119134 h 364690"/>
                        <a:gd name="connsiteX59" fmla="*/ 278789 w 322508"/>
                        <a:gd name="connsiteY59" fmla="*/ 94464 h 364690"/>
                        <a:gd name="connsiteX60" fmla="*/ 294314 w 322508"/>
                        <a:gd name="connsiteY60" fmla="*/ 119134 h 364690"/>
                        <a:gd name="connsiteX61" fmla="*/ 322508 w 322508"/>
                        <a:gd name="connsiteY61" fmla="*/ 119134 h 364690"/>
                        <a:gd name="connsiteX62" fmla="*/ 288885 w 322508"/>
                        <a:gd name="connsiteY62" fmla="*/ 65794 h 364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322508" h="364690">
                          <a:moveTo>
                            <a:pt x="289457" y="254294"/>
                          </a:moveTo>
                          <a:cubicBezTo>
                            <a:pt x="281265" y="244007"/>
                            <a:pt x="266406" y="242197"/>
                            <a:pt x="256024" y="250293"/>
                          </a:cubicBezTo>
                          <a:lnTo>
                            <a:pt x="188587" y="303157"/>
                          </a:lnTo>
                          <a:cubicBezTo>
                            <a:pt x="185253" y="305824"/>
                            <a:pt x="181062" y="307253"/>
                            <a:pt x="176871" y="307253"/>
                          </a:cubicBezTo>
                          <a:lnTo>
                            <a:pt x="128579" y="307253"/>
                          </a:lnTo>
                          <a:cubicBezTo>
                            <a:pt x="122007" y="307253"/>
                            <a:pt x="116673" y="302014"/>
                            <a:pt x="116673" y="295442"/>
                          </a:cubicBezTo>
                          <a:cubicBezTo>
                            <a:pt x="116673" y="288869"/>
                            <a:pt x="122007" y="283535"/>
                            <a:pt x="128579" y="283535"/>
                          </a:cubicBezTo>
                          <a:lnTo>
                            <a:pt x="169061" y="283535"/>
                          </a:lnTo>
                          <a:cubicBezTo>
                            <a:pt x="182205" y="283535"/>
                            <a:pt x="192873" y="272772"/>
                            <a:pt x="192873" y="259628"/>
                          </a:cubicBezTo>
                          <a:cubicBezTo>
                            <a:pt x="192873" y="246483"/>
                            <a:pt x="182205" y="235815"/>
                            <a:pt x="169061" y="235815"/>
                          </a:cubicBezTo>
                          <a:lnTo>
                            <a:pt x="76382" y="235815"/>
                          </a:lnTo>
                          <a:cubicBezTo>
                            <a:pt x="76382" y="235815"/>
                            <a:pt x="70096" y="235910"/>
                            <a:pt x="70096" y="235910"/>
                          </a:cubicBezTo>
                          <a:cubicBezTo>
                            <a:pt x="57332" y="235910"/>
                            <a:pt x="44855" y="240197"/>
                            <a:pt x="34853" y="248102"/>
                          </a:cubicBezTo>
                          <a:lnTo>
                            <a:pt x="1802" y="274106"/>
                          </a:lnTo>
                          <a:cubicBezTo>
                            <a:pt x="-294" y="275725"/>
                            <a:pt x="-580" y="278773"/>
                            <a:pt x="1040" y="280773"/>
                          </a:cubicBezTo>
                          <a:lnTo>
                            <a:pt x="65238" y="362021"/>
                          </a:lnTo>
                          <a:cubicBezTo>
                            <a:pt x="66095" y="363164"/>
                            <a:pt x="67524" y="363831"/>
                            <a:pt x="68953" y="363831"/>
                          </a:cubicBezTo>
                          <a:lnTo>
                            <a:pt x="146677" y="364498"/>
                          </a:lnTo>
                          <a:lnTo>
                            <a:pt x="168203" y="364688"/>
                          </a:lnTo>
                          <a:cubicBezTo>
                            <a:pt x="181253" y="364784"/>
                            <a:pt x="193921" y="360497"/>
                            <a:pt x="204113" y="352401"/>
                          </a:cubicBezTo>
                          <a:lnTo>
                            <a:pt x="285742" y="287917"/>
                          </a:lnTo>
                          <a:cubicBezTo>
                            <a:pt x="296124" y="279725"/>
                            <a:pt x="297839" y="264771"/>
                            <a:pt x="289647" y="254389"/>
                          </a:cubicBezTo>
                          <a:lnTo>
                            <a:pt x="289647" y="254389"/>
                          </a:lnTo>
                          <a:close/>
                          <a:moveTo>
                            <a:pt x="289171" y="65794"/>
                          </a:moveTo>
                          <a:cubicBezTo>
                            <a:pt x="288504" y="64746"/>
                            <a:pt x="287742" y="63984"/>
                            <a:pt x="286790" y="63222"/>
                          </a:cubicBezTo>
                          <a:cubicBezTo>
                            <a:pt x="286218" y="62746"/>
                            <a:pt x="285551" y="62365"/>
                            <a:pt x="284885" y="61984"/>
                          </a:cubicBezTo>
                          <a:cubicBezTo>
                            <a:pt x="284789" y="61984"/>
                            <a:pt x="284694" y="61889"/>
                            <a:pt x="284504" y="61793"/>
                          </a:cubicBezTo>
                          <a:cubicBezTo>
                            <a:pt x="283646" y="61317"/>
                            <a:pt x="282884" y="60841"/>
                            <a:pt x="281932" y="60555"/>
                          </a:cubicBezTo>
                          <a:cubicBezTo>
                            <a:pt x="259548" y="54935"/>
                            <a:pt x="231830" y="51506"/>
                            <a:pt x="200969" y="50459"/>
                          </a:cubicBezTo>
                          <a:cubicBezTo>
                            <a:pt x="198874" y="47315"/>
                            <a:pt x="196016" y="44648"/>
                            <a:pt x="192683" y="42648"/>
                          </a:cubicBezTo>
                          <a:lnTo>
                            <a:pt x="197159" y="36266"/>
                          </a:lnTo>
                          <a:cubicBezTo>
                            <a:pt x="197921" y="35123"/>
                            <a:pt x="198112" y="33599"/>
                            <a:pt x="197445" y="32361"/>
                          </a:cubicBezTo>
                          <a:lnTo>
                            <a:pt x="182300" y="2072"/>
                          </a:lnTo>
                          <a:cubicBezTo>
                            <a:pt x="180872" y="-691"/>
                            <a:pt x="176966" y="-691"/>
                            <a:pt x="175538" y="2072"/>
                          </a:cubicBezTo>
                          <a:lnTo>
                            <a:pt x="160393" y="32361"/>
                          </a:lnTo>
                          <a:cubicBezTo>
                            <a:pt x="159726" y="33599"/>
                            <a:pt x="159917" y="35123"/>
                            <a:pt x="160679" y="36266"/>
                          </a:cubicBezTo>
                          <a:lnTo>
                            <a:pt x="165155" y="42648"/>
                          </a:lnTo>
                          <a:cubicBezTo>
                            <a:pt x="161917" y="44648"/>
                            <a:pt x="159059" y="47220"/>
                            <a:pt x="156869" y="50459"/>
                          </a:cubicBezTo>
                          <a:cubicBezTo>
                            <a:pt x="126008" y="51602"/>
                            <a:pt x="98290" y="55031"/>
                            <a:pt x="75906" y="60555"/>
                          </a:cubicBezTo>
                          <a:cubicBezTo>
                            <a:pt x="74954" y="60841"/>
                            <a:pt x="74192" y="61317"/>
                            <a:pt x="73334" y="61793"/>
                          </a:cubicBezTo>
                          <a:cubicBezTo>
                            <a:pt x="73239" y="61793"/>
                            <a:pt x="73049" y="61889"/>
                            <a:pt x="72953" y="61984"/>
                          </a:cubicBezTo>
                          <a:cubicBezTo>
                            <a:pt x="72287" y="62365"/>
                            <a:pt x="71620" y="62746"/>
                            <a:pt x="71048" y="63222"/>
                          </a:cubicBezTo>
                          <a:cubicBezTo>
                            <a:pt x="70191" y="63984"/>
                            <a:pt x="69334" y="64746"/>
                            <a:pt x="68667" y="65794"/>
                          </a:cubicBezTo>
                          <a:lnTo>
                            <a:pt x="35044" y="119134"/>
                          </a:lnTo>
                          <a:lnTo>
                            <a:pt x="63238" y="119134"/>
                          </a:lnTo>
                          <a:lnTo>
                            <a:pt x="78764" y="94464"/>
                          </a:lnTo>
                          <a:lnTo>
                            <a:pt x="94289" y="119134"/>
                          </a:lnTo>
                          <a:lnTo>
                            <a:pt x="122483" y="119134"/>
                          </a:lnTo>
                          <a:lnTo>
                            <a:pt x="98004" y="80272"/>
                          </a:lnTo>
                          <a:cubicBezTo>
                            <a:pt x="114578" y="77224"/>
                            <a:pt x="133437" y="75224"/>
                            <a:pt x="154106" y="74366"/>
                          </a:cubicBezTo>
                          <a:cubicBezTo>
                            <a:pt x="156392" y="80653"/>
                            <a:pt x="161060" y="85701"/>
                            <a:pt x="166870" y="88654"/>
                          </a:cubicBezTo>
                          <a:lnTo>
                            <a:pt x="166870" y="195239"/>
                          </a:lnTo>
                          <a:cubicBezTo>
                            <a:pt x="166870" y="201811"/>
                            <a:pt x="172204" y="207145"/>
                            <a:pt x="178776" y="207145"/>
                          </a:cubicBezTo>
                          <a:cubicBezTo>
                            <a:pt x="185348" y="207145"/>
                            <a:pt x="190682" y="201811"/>
                            <a:pt x="190682" y="195239"/>
                          </a:cubicBezTo>
                          <a:lnTo>
                            <a:pt x="190682" y="88654"/>
                          </a:lnTo>
                          <a:cubicBezTo>
                            <a:pt x="196588" y="85701"/>
                            <a:pt x="201160" y="80558"/>
                            <a:pt x="203446" y="74366"/>
                          </a:cubicBezTo>
                          <a:cubicBezTo>
                            <a:pt x="224115" y="75224"/>
                            <a:pt x="242975" y="77224"/>
                            <a:pt x="259548" y="80272"/>
                          </a:cubicBezTo>
                          <a:lnTo>
                            <a:pt x="235069" y="119134"/>
                          </a:lnTo>
                          <a:lnTo>
                            <a:pt x="263263" y="119134"/>
                          </a:lnTo>
                          <a:lnTo>
                            <a:pt x="278789" y="94464"/>
                          </a:lnTo>
                          <a:lnTo>
                            <a:pt x="294314" y="119134"/>
                          </a:lnTo>
                          <a:lnTo>
                            <a:pt x="322508" y="119134"/>
                          </a:lnTo>
                          <a:lnTo>
                            <a:pt x="288885" y="65794"/>
                          </a:ln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7" name="자유형: 도형 116">
            <a:extLst>
              <a:ext uri="{FF2B5EF4-FFF2-40B4-BE49-F238E27FC236}">
                <a16:creationId xmlns:a16="http://schemas.microsoft.com/office/drawing/2014/main" id="{39ECD971-FD4D-8368-F092-886540B33DEB}"/>
              </a:ext>
            </a:extLst>
          </p:cNvPr>
          <p:cNvSpPr/>
          <p:nvPr/>
        </p:nvSpPr>
        <p:spPr>
          <a:xfrm>
            <a:off x="449321" y="1151805"/>
            <a:ext cx="8245359" cy="5061819"/>
          </a:xfrm>
          <a:custGeom>
            <a:avLst/>
            <a:gdLst>
              <a:gd name="connsiteX0" fmla="*/ 0 w 8245359"/>
              <a:gd name="connsiteY0" fmla="*/ 0 h 5061819"/>
              <a:gd name="connsiteX1" fmla="*/ 8245359 w 8245359"/>
              <a:gd name="connsiteY1" fmla="*/ 0 h 5061819"/>
              <a:gd name="connsiteX2" fmla="*/ 8245359 w 8245359"/>
              <a:gd name="connsiteY2" fmla="*/ 3091583 h 5061819"/>
              <a:gd name="connsiteX3" fmla="*/ 3813191 w 8245359"/>
              <a:gd name="connsiteY3" fmla="*/ 3091583 h 5061819"/>
              <a:gd name="connsiteX4" fmla="*/ 3759521 w 8245359"/>
              <a:gd name="connsiteY4" fmla="*/ 3096994 h 5061819"/>
              <a:gd name="connsiteX5" fmla="*/ 3419940 w 8245359"/>
              <a:gd name="connsiteY5" fmla="*/ 3513645 h 5061819"/>
              <a:gd name="connsiteX6" fmla="*/ 3845232 w 8245359"/>
              <a:gd name="connsiteY6" fmla="*/ 3938937 h 5061819"/>
              <a:gd name="connsiteX7" fmla="*/ 4875691 w 8245359"/>
              <a:gd name="connsiteY7" fmla="*/ 3938937 h 5061819"/>
              <a:gd name="connsiteX8" fmla="*/ 4875691 w 8245359"/>
              <a:gd name="connsiteY8" fmla="*/ 3939308 h 5061819"/>
              <a:gd name="connsiteX9" fmla="*/ 8245359 w 8245359"/>
              <a:gd name="connsiteY9" fmla="*/ 3939308 h 5061819"/>
              <a:gd name="connsiteX10" fmla="*/ 8245359 w 8245359"/>
              <a:gd name="connsiteY10" fmla="*/ 5061819 h 5061819"/>
              <a:gd name="connsiteX11" fmla="*/ 0 w 8245359"/>
              <a:gd name="connsiteY11" fmla="*/ 5061819 h 5061819"/>
              <a:gd name="connsiteX12" fmla="*/ 0 w 8245359"/>
              <a:gd name="connsiteY12" fmla="*/ 3939308 h 5061819"/>
              <a:gd name="connsiteX13" fmla="*/ 2690804 w 8245359"/>
              <a:gd name="connsiteY13" fmla="*/ 3939308 h 5061819"/>
              <a:gd name="connsiteX14" fmla="*/ 2690804 w 8245359"/>
              <a:gd name="connsiteY14" fmla="*/ 3091583 h 5061819"/>
              <a:gd name="connsiteX15" fmla="*/ 0 w 8245359"/>
              <a:gd name="connsiteY15" fmla="*/ 3091583 h 506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245359" h="5061819">
                <a:moveTo>
                  <a:pt x="0" y="0"/>
                </a:moveTo>
                <a:lnTo>
                  <a:pt x="8245359" y="0"/>
                </a:lnTo>
                <a:lnTo>
                  <a:pt x="8245359" y="3091583"/>
                </a:lnTo>
                <a:lnTo>
                  <a:pt x="3813191" y="3091583"/>
                </a:lnTo>
                <a:lnTo>
                  <a:pt x="3759521" y="3096994"/>
                </a:lnTo>
                <a:cubicBezTo>
                  <a:pt x="3565723" y="3136651"/>
                  <a:pt x="3419940" y="3308124"/>
                  <a:pt x="3419940" y="3513645"/>
                </a:cubicBezTo>
                <a:cubicBezTo>
                  <a:pt x="3419940" y="3748527"/>
                  <a:pt x="3610351" y="3938937"/>
                  <a:pt x="3845232" y="3938937"/>
                </a:cubicBezTo>
                <a:lnTo>
                  <a:pt x="4875691" y="3938937"/>
                </a:lnTo>
                <a:lnTo>
                  <a:pt x="4875691" y="3939308"/>
                </a:lnTo>
                <a:lnTo>
                  <a:pt x="8245359" y="3939308"/>
                </a:lnTo>
                <a:lnTo>
                  <a:pt x="8245359" y="5061819"/>
                </a:lnTo>
                <a:lnTo>
                  <a:pt x="0" y="5061819"/>
                </a:lnTo>
                <a:lnTo>
                  <a:pt x="0" y="3939308"/>
                </a:lnTo>
                <a:lnTo>
                  <a:pt x="2690804" y="3939308"/>
                </a:lnTo>
                <a:lnTo>
                  <a:pt x="2690804" y="3091583"/>
                </a:lnTo>
                <a:lnTo>
                  <a:pt x="0" y="3091583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720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9AA636-8E61-FE2A-36E4-E91E95C86AF5}"/>
              </a:ext>
            </a:extLst>
          </p:cNvPr>
          <p:cNvGrpSpPr/>
          <p:nvPr/>
        </p:nvGrpSpPr>
        <p:grpSpPr>
          <a:xfrm>
            <a:off x="2534370" y="1848994"/>
            <a:ext cx="3721298" cy="4298527"/>
            <a:chOff x="2471311" y="1692899"/>
            <a:chExt cx="3872398" cy="4473064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F3ED506-7028-1755-7F13-B589F9C7C1E6}"/>
                </a:ext>
              </a:extLst>
            </p:cNvPr>
            <p:cNvGrpSpPr/>
            <p:nvPr/>
          </p:nvGrpSpPr>
          <p:grpSpPr>
            <a:xfrm>
              <a:off x="2772384" y="2420448"/>
              <a:ext cx="3549977" cy="3594055"/>
              <a:chOff x="2772384" y="2420448"/>
              <a:chExt cx="3549977" cy="3594055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1C4B81AD-8702-EADB-E493-082199DDA061}"/>
                  </a:ext>
                </a:extLst>
              </p:cNvPr>
              <p:cNvGrpSpPr/>
              <p:nvPr/>
            </p:nvGrpSpPr>
            <p:grpSpPr>
              <a:xfrm>
                <a:off x="4488558" y="2420448"/>
                <a:ext cx="1833803" cy="1834198"/>
                <a:chOff x="4488558" y="2420448"/>
                <a:chExt cx="1833803" cy="1834198"/>
              </a:xfrm>
            </p:grpSpPr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CF536E1F-9F69-3E4A-0318-6036A33F76A0}"/>
                    </a:ext>
                  </a:extLst>
                </p:cNvPr>
                <p:cNvSpPr/>
                <p:nvPr/>
              </p:nvSpPr>
              <p:spPr>
                <a:xfrm rot="615645">
                  <a:off x="4488558" y="2420448"/>
                  <a:ext cx="1833803" cy="1834198"/>
                </a:xfrm>
                <a:custGeom>
                  <a:avLst/>
                  <a:gdLst>
                    <a:gd name="connsiteX0" fmla="*/ 880015 w 881062"/>
                    <a:gd name="connsiteY0" fmla="*/ 470725 h 881252"/>
                    <a:gd name="connsiteX1" fmla="*/ 881063 w 881062"/>
                    <a:gd name="connsiteY1" fmla="*/ 440626 h 881252"/>
                    <a:gd name="connsiteX2" fmla="*/ 880015 w 881062"/>
                    <a:gd name="connsiteY2" fmla="*/ 410528 h 881252"/>
                    <a:gd name="connsiteX3" fmla="*/ 839343 w 881062"/>
                    <a:gd name="connsiteY3" fmla="*/ 383191 h 881252"/>
                    <a:gd name="connsiteX4" fmla="*/ 830961 w 881062"/>
                    <a:gd name="connsiteY4" fmla="*/ 340995 h 881252"/>
                    <a:gd name="connsiteX5" fmla="*/ 858107 w 881062"/>
                    <a:gd name="connsiteY5" fmla="*/ 300133 h 881252"/>
                    <a:gd name="connsiteX6" fmla="*/ 835057 w 881062"/>
                    <a:gd name="connsiteY6" fmla="*/ 244602 h 881252"/>
                    <a:gd name="connsiteX7" fmla="*/ 786956 w 881062"/>
                    <a:gd name="connsiteY7" fmla="*/ 234887 h 881252"/>
                    <a:gd name="connsiteX8" fmla="*/ 763048 w 881062"/>
                    <a:gd name="connsiteY8" fmla="*/ 199168 h 881252"/>
                    <a:gd name="connsiteX9" fmla="*/ 772478 w 881062"/>
                    <a:gd name="connsiteY9" fmla="*/ 151162 h 881252"/>
                    <a:gd name="connsiteX10" fmla="*/ 729806 w 881062"/>
                    <a:gd name="connsiteY10" fmla="*/ 108490 h 881252"/>
                    <a:gd name="connsiteX11" fmla="*/ 681800 w 881062"/>
                    <a:gd name="connsiteY11" fmla="*/ 117920 h 881252"/>
                    <a:gd name="connsiteX12" fmla="*/ 646081 w 881062"/>
                    <a:gd name="connsiteY12" fmla="*/ 94012 h 881252"/>
                    <a:gd name="connsiteX13" fmla="*/ 636365 w 881062"/>
                    <a:gd name="connsiteY13" fmla="*/ 45911 h 881252"/>
                    <a:gd name="connsiteX14" fmla="*/ 580835 w 881062"/>
                    <a:gd name="connsiteY14" fmla="*/ 22860 h 881252"/>
                    <a:gd name="connsiteX15" fmla="*/ 539972 w 881062"/>
                    <a:gd name="connsiteY15" fmla="*/ 50006 h 881252"/>
                    <a:gd name="connsiteX16" fmla="*/ 497776 w 881062"/>
                    <a:gd name="connsiteY16" fmla="*/ 41624 h 881252"/>
                    <a:gd name="connsiteX17" fmla="*/ 470725 w 881062"/>
                    <a:gd name="connsiteY17" fmla="*/ 1048 h 881252"/>
                    <a:gd name="connsiteX18" fmla="*/ 440626 w 881062"/>
                    <a:gd name="connsiteY18" fmla="*/ 0 h 881252"/>
                    <a:gd name="connsiteX19" fmla="*/ 410528 w 881062"/>
                    <a:gd name="connsiteY19" fmla="*/ 1048 h 881252"/>
                    <a:gd name="connsiteX20" fmla="*/ 383191 w 881062"/>
                    <a:gd name="connsiteY20" fmla="*/ 41720 h 881252"/>
                    <a:gd name="connsiteX21" fmla="*/ 340995 w 881062"/>
                    <a:gd name="connsiteY21" fmla="*/ 50102 h 881252"/>
                    <a:gd name="connsiteX22" fmla="*/ 300133 w 881062"/>
                    <a:gd name="connsiteY22" fmla="*/ 22955 h 881252"/>
                    <a:gd name="connsiteX23" fmla="*/ 244602 w 881062"/>
                    <a:gd name="connsiteY23" fmla="*/ 46006 h 881252"/>
                    <a:gd name="connsiteX24" fmla="*/ 234887 w 881062"/>
                    <a:gd name="connsiteY24" fmla="*/ 94107 h 881252"/>
                    <a:gd name="connsiteX25" fmla="*/ 199168 w 881062"/>
                    <a:gd name="connsiteY25" fmla="*/ 118015 h 881252"/>
                    <a:gd name="connsiteX26" fmla="*/ 151162 w 881062"/>
                    <a:gd name="connsiteY26" fmla="*/ 108585 h 881252"/>
                    <a:gd name="connsiteX27" fmla="*/ 108490 w 881062"/>
                    <a:gd name="connsiteY27" fmla="*/ 151257 h 881252"/>
                    <a:gd name="connsiteX28" fmla="*/ 117920 w 881062"/>
                    <a:gd name="connsiteY28" fmla="*/ 199263 h 881252"/>
                    <a:gd name="connsiteX29" fmla="*/ 94012 w 881062"/>
                    <a:gd name="connsiteY29" fmla="*/ 234982 h 881252"/>
                    <a:gd name="connsiteX30" fmla="*/ 45911 w 881062"/>
                    <a:gd name="connsiteY30" fmla="*/ 244697 h 881252"/>
                    <a:gd name="connsiteX31" fmla="*/ 22860 w 881062"/>
                    <a:gd name="connsiteY31" fmla="*/ 300228 h 881252"/>
                    <a:gd name="connsiteX32" fmla="*/ 50006 w 881062"/>
                    <a:gd name="connsiteY32" fmla="*/ 341090 h 881252"/>
                    <a:gd name="connsiteX33" fmla="*/ 41624 w 881062"/>
                    <a:gd name="connsiteY33" fmla="*/ 383286 h 881252"/>
                    <a:gd name="connsiteX34" fmla="*/ 1048 w 881062"/>
                    <a:gd name="connsiteY34" fmla="*/ 410432 h 881252"/>
                    <a:gd name="connsiteX35" fmla="*/ 0 w 881062"/>
                    <a:gd name="connsiteY35" fmla="*/ 440531 h 881252"/>
                    <a:gd name="connsiteX36" fmla="*/ 1048 w 881062"/>
                    <a:gd name="connsiteY36" fmla="*/ 470630 h 881252"/>
                    <a:gd name="connsiteX37" fmla="*/ 41720 w 881062"/>
                    <a:gd name="connsiteY37" fmla="*/ 497967 h 881252"/>
                    <a:gd name="connsiteX38" fmla="*/ 50102 w 881062"/>
                    <a:gd name="connsiteY38" fmla="*/ 540163 h 881252"/>
                    <a:gd name="connsiteX39" fmla="*/ 22955 w 881062"/>
                    <a:gd name="connsiteY39" fmla="*/ 581025 h 881252"/>
                    <a:gd name="connsiteX40" fmla="*/ 46006 w 881062"/>
                    <a:gd name="connsiteY40" fmla="*/ 636556 h 881252"/>
                    <a:gd name="connsiteX41" fmla="*/ 94107 w 881062"/>
                    <a:gd name="connsiteY41" fmla="*/ 646271 h 881252"/>
                    <a:gd name="connsiteX42" fmla="*/ 118015 w 881062"/>
                    <a:gd name="connsiteY42" fmla="*/ 681990 h 881252"/>
                    <a:gd name="connsiteX43" fmla="*/ 108585 w 881062"/>
                    <a:gd name="connsiteY43" fmla="*/ 729996 h 881252"/>
                    <a:gd name="connsiteX44" fmla="*/ 151257 w 881062"/>
                    <a:gd name="connsiteY44" fmla="*/ 772668 h 881252"/>
                    <a:gd name="connsiteX45" fmla="*/ 199263 w 881062"/>
                    <a:gd name="connsiteY45" fmla="*/ 763238 h 881252"/>
                    <a:gd name="connsiteX46" fmla="*/ 234982 w 881062"/>
                    <a:gd name="connsiteY46" fmla="*/ 787146 h 881252"/>
                    <a:gd name="connsiteX47" fmla="*/ 244697 w 881062"/>
                    <a:gd name="connsiteY47" fmla="*/ 835247 h 881252"/>
                    <a:gd name="connsiteX48" fmla="*/ 300228 w 881062"/>
                    <a:gd name="connsiteY48" fmla="*/ 858298 h 881252"/>
                    <a:gd name="connsiteX49" fmla="*/ 341090 w 881062"/>
                    <a:gd name="connsiteY49" fmla="*/ 831152 h 881252"/>
                    <a:gd name="connsiteX50" fmla="*/ 383286 w 881062"/>
                    <a:gd name="connsiteY50" fmla="*/ 839534 h 881252"/>
                    <a:gd name="connsiteX51" fmla="*/ 410623 w 881062"/>
                    <a:gd name="connsiteY51" fmla="*/ 880205 h 881252"/>
                    <a:gd name="connsiteX52" fmla="*/ 440722 w 881062"/>
                    <a:gd name="connsiteY52" fmla="*/ 881253 h 881252"/>
                    <a:gd name="connsiteX53" fmla="*/ 470821 w 881062"/>
                    <a:gd name="connsiteY53" fmla="*/ 880205 h 881252"/>
                    <a:gd name="connsiteX54" fmla="*/ 498158 w 881062"/>
                    <a:gd name="connsiteY54" fmla="*/ 839534 h 881252"/>
                    <a:gd name="connsiteX55" fmla="*/ 540353 w 881062"/>
                    <a:gd name="connsiteY55" fmla="*/ 831152 h 881252"/>
                    <a:gd name="connsiteX56" fmla="*/ 581216 w 881062"/>
                    <a:gd name="connsiteY56" fmla="*/ 858298 h 881252"/>
                    <a:gd name="connsiteX57" fmla="*/ 636746 w 881062"/>
                    <a:gd name="connsiteY57" fmla="*/ 835247 h 881252"/>
                    <a:gd name="connsiteX58" fmla="*/ 646462 w 881062"/>
                    <a:gd name="connsiteY58" fmla="*/ 787146 h 881252"/>
                    <a:gd name="connsiteX59" fmla="*/ 682181 w 881062"/>
                    <a:gd name="connsiteY59" fmla="*/ 763238 h 881252"/>
                    <a:gd name="connsiteX60" fmla="*/ 730187 w 881062"/>
                    <a:gd name="connsiteY60" fmla="*/ 772668 h 881252"/>
                    <a:gd name="connsiteX61" fmla="*/ 772859 w 881062"/>
                    <a:gd name="connsiteY61" fmla="*/ 729996 h 881252"/>
                    <a:gd name="connsiteX62" fmla="*/ 763429 w 881062"/>
                    <a:gd name="connsiteY62" fmla="*/ 681990 h 881252"/>
                    <a:gd name="connsiteX63" fmla="*/ 787337 w 881062"/>
                    <a:gd name="connsiteY63" fmla="*/ 646271 h 881252"/>
                    <a:gd name="connsiteX64" fmla="*/ 835438 w 881062"/>
                    <a:gd name="connsiteY64" fmla="*/ 636556 h 881252"/>
                    <a:gd name="connsiteX65" fmla="*/ 858488 w 881062"/>
                    <a:gd name="connsiteY65" fmla="*/ 581025 h 881252"/>
                    <a:gd name="connsiteX66" fmla="*/ 831342 w 881062"/>
                    <a:gd name="connsiteY66" fmla="*/ 540163 h 881252"/>
                    <a:gd name="connsiteX67" fmla="*/ 839724 w 881062"/>
                    <a:gd name="connsiteY67" fmla="*/ 497967 h 881252"/>
                    <a:gd name="connsiteX68" fmla="*/ 880396 w 881062"/>
                    <a:gd name="connsiteY68" fmla="*/ 470630 h 881252"/>
                    <a:gd name="connsiteX69" fmla="*/ 440531 w 881062"/>
                    <a:gd name="connsiteY69" fmla="*/ 781526 h 881252"/>
                    <a:gd name="connsiteX70" fmla="*/ 99632 w 881062"/>
                    <a:gd name="connsiteY70" fmla="*/ 440626 h 881252"/>
                    <a:gd name="connsiteX71" fmla="*/ 440531 w 881062"/>
                    <a:gd name="connsiteY71" fmla="*/ 99632 h 881252"/>
                    <a:gd name="connsiteX72" fmla="*/ 781431 w 881062"/>
                    <a:gd name="connsiteY72" fmla="*/ 440531 h 881252"/>
                    <a:gd name="connsiteX73" fmla="*/ 440531 w 881062"/>
                    <a:gd name="connsiteY73" fmla="*/ 781431 h 88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881062" h="881252">
                      <a:moveTo>
                        <a:pt x="880015" y="470725"/>
                      </a:moveTo>
                      <a:cubicBezTo>
                        <a:pt x="880682" y="460724"/>
                        <a:pt x="881063" y="450723"/>
                        <a:pt x="881063" y="440626"/>
                      </a:cubicBezTo>
                      <a:cubicBezTo>
                        <a:pt x="881063" y="430530"/>
                        <a:pt x="880682" y="420434"/>
                        <a:pt x="880015" y="410528"/>
                      </a:cubicBezTo>
                      <a:lnTo>
                        <a:pt x="839343" y="383191"/>
                      </a:lnTo>
                      <a:cubicBezTo>
                        <a:pt x="837343" y="368903"/>
                        <a:pt x="834485" y="354806"/>
                        <a:pt x="830961" y="340995"/>
                      </a:cubicBezTo>
                      <a:lnTo>
                        <a:pt x="858107" y="300133"/>
                      </a:lnTo>
                      <a:cubicBezTo>
                        <a:pt x="851630" y="280988"/>
                        <a:pt x="843915" y="262414"/>
                        <a:pt x="835057" y="244602"/>
                      </a:cubicBezTo>
                      <a:lnTo>
                        <a:pt x="786956" y="234887"/>
                      </a:lnTo>
                      <a:cubicBezTo>
                        <a:pt x="779621" y="222504"/>
                        <a:pt x="771620" y="210598"/>
                        <a:pt x="763048" y="199168"/>
                      </a:cubicBezTo>
                      <a:lnTo>
                        <a:pt x="772478" y="151162"/>
                      </a:lnTo>
                      <a:cubicBezTo>
                        <a:pt x="759238" y="136017"/>
                        <a:pt x="745046" y="121730"/>
                        <a:pt x="729806" y="108490"/>
                      </a:cubicBezTo>
                      <a:lnTo>
                        <a:pt x="681800" y="117920"/>
                      </a:lnTo>
                      <a:cubicBezTo>
                        <a:pt x="670370" y="109347"/>
                        <a:pt x="658463" y="101346"/>
                        <a:pt x="646081" y="94012"/>
                      </a:cubicBezTo>
                      <a:lnTo>
                        <a:pt x="636365" y="45911"/>
                      </a:lnTo>
                      <a:cubicBezTo>
                        <a:pt x="618458" y="37052"/>
                        <a:pt x="599980" y="29242"/>
                        <a:pt x="580835" y="22860"/>
                      </a:cubicBezTo>
                      <a:lnTo>
                        <a:pt x="539972" y="50006"/>
                      </a:lnTo>
                      <a:cubicBezTo>
                        <a:pt x="526161" y="46482"/>
                        <a:pt x="512064" y="43720"/>
                        <a:pt x="497776" y="41624"/>
                      </a:cubicBezTo>
                      <a:lnTo>
                        <a:pt x="470725" y="1048"/>
                      </a:lnTo>
                      <a:cubicBezTo>
                        <a:pt x="460724" y="381"/>
                        <a:pt x="450723" y="0"/>
                        <a:pt x="440626" y="0"/>
                      </a:cubicBezTo>
                      <a:cubicBezTo>
                        <a:pt x="430530" y="0"/>
                        <a:pt x="420434" y="381"/>
                        <a:pt x="410528" y="1048"/>
                      </a:cubicBezTo>
                      <a:lnTo>
                        <a:pt x="383191" y="41720"/>
                      </a:lnTo>
                      <a:cubicBezTo>
                        <a:pt x="368903" y="43815"/>
                        <a:pt x="354806" y="46577"/>
                        <a:pt x="340995" y="50102"/>
                      </a:cubicBezTo>
                      <a:lnTo>
                        <a:pt x="300133" y="22955"/>
                      </a:lnTo>
                      <a:cubicBezTo>
                        <a:pt x="280988" y="29337"/>
                        <a:pt x="262414" y="37148"/>
                        <a:pt x="244602" y="46006"/>
                      </a:cubicBezTo>
                      <a:lnTo>
                        <a:pt x="234887" y="94107"/>
                      </a:lnTo>
                      <a:cubicBezTo>
                        <a:pt x="222504" y="101441"/>
                        <a:pt x="210598" y="109442"/>
                        <a:pt x="199168" y="118015"/>
                      </a:cubicBezTo>
                      <a:lnTo>
                        <a:pt x="151162" y="108585"/>
                      </a:lnTo>
                      <a:cubicBezTo>
                        <a:pt x="136017" y="121825"/>
                        <a:pt x="121730" y="136017"/>
                        <a:pt x="108490" y="151257"/>
                      </a:cubicBezTo>
                      <a:lnTo>
                        <a:pt x="117920" y="199263"/>
                      </a:lnTo>
                      <a:cubicBezTo>
                        <a:pt x="109347" y="210693"/>
                        <a:pt x="101346" y="222599"/>
                        <a:pt x="94012" y="234982"/>
                      </a:cubicBezTo>
                      <a:lnTo>
                        <a:pt x="45911" y="244697"/>
                      </a:lnTo>
                      <a:cubicBezTo>
                        <a:pt x="37052" y="262604"/>
                        <a:pt x="29242" y="281083"/>
                        <a:pt x="22860" y="300228"/>
                      </a:cubicBezTo>
                      <a:lnTo>
                        <a:pt x="50006" y="341090"/>
                      </a:lnTo>
                      <a:cubicBezTo>
                        <a:pt x="46482" y="354901"/>
                        <a:pt x="43720" y="368999"/>
                        <a:pt x="41624" y="383286"/>
                      </a:cubicBezTo>
                      <a:lnTo>
                        <a:pt x="1048" y="410432"/>
                      </a:lnTo>
                      <a:cubicBezTo>
                        <a:pt x="381" y="420434"/>
                        <a:pt x="0" y="430435"/>
                        <a:pt x="0" y="440531"/>
                      </a:cubicBezTo>
                      <a:cubicBezTo>
                        <a:pt x="0" y="450628"/>
                        <a:pt x="381" y="460724"/>
                        <a:pt x="1048" y="470630"/>
                      </a:cubicBezTo>
                      <a:lnTo>
                        <a:pt x="41720" y="497967"/>
                      </a:lnTo>
                      <a:cubicBezTo>
                        <a:pt x="43720" y="512255"/>
                        <a:pt x="46577" y="526352"/>
                        <a:pt x="50102" y="540163"/>
                      </a:cubicBezTo>
                      <a:lnTo>
                        <a:pt x="22955" y="581025"/>
                      </a:lnTo>
                      <a:cubicBezTo>
                        <a:pt x="29432" y="600170"/>
                        <a:pt x="37148" y="618744"/>
                        <a:pt x="46006" y="636556"/>
                      </a:cubicBezTo>
                      <a:lnTo>
                        <a:pt x="94107" y="646271"/>
                      </a:lnTo>
                      <a:cubicBezTo>
                        <a:pt x="101441" y="658559"/>
                        <a:pt x="109442" y="670560"/>
                        <a:pt x="118015" y="681990"/>
                      </a:cubicBezTo>
                      <a:lnTo>
                        <a:pt x="108585" y="729996"/>
                      </a:lnTo>
                      <a:cubicBezTo>
                        <a:pt x="121825" y="745141"/>
                        <a:pt x="136017" y="759428"/>
                        <a:pt x="151257" y="772668"/>
                      </a:cubicBezTo>
                      <a:lnTo>
                        <a:pt x="199263" y="763238"/>
                      </a:lnTo>
                      <a:cubicBezTo>
                        <a:pt x="210693" y="771811"/>
                        <a:pt x="222599" y="779812"/>
                        <a:pt x="234982" y="787146"/>
                      </a:cubicBezTo>
                      <a:lnTo>
                        <a:pt x="244697" y="835247"/>
                      </a:lnTo>
                      <a:cubicBezTo>
                        <a:pt x="262604" y="844106"/>
                        <a:pt x="281083" y="851916"/>
                        <a:pt x="300228" y="858298"/>
                      </a:cubicBezTo>
                      <a:lnTo>
                        <a:pt x="341090" y="831152"/>
                      </a:lnTo>
                      <a:cubicBezTo>
                        <a:pt x="354901" y="834676"/>
                        <a:pt x="368999" y="837438"/>
                        <a:pt x="383286" y="839534"/>
                      </a:cubicBezTo>
                      <a:lnTo>
                        <a:pt x="410623" y="880205"/>
                      </a:lnTo>
                      <a:cubicBezTo>
                        <a:pt x="420624" y="880872"/>
                        <a:pt x="430625" y="881253"/>
                        <a:pt x="440722" y="881253"/>
                      </a:cubicBezTo>
                      <a:cubicBezTo>
                        <a:pt x="450818" y="881253"/>
                        <a:pt x="460915" y="880872"/>
                        <a:pt x="470821" y="880205"/>
                      </a:cubicBezTo>
                      <a:lnTo>
                        <a:pt x="498158" y="839534"/>
                      </a:lnTo>
                      <a:cubicBezTo>
                        <a:pt x="512445" y="837438"/>
                        <a:pt x="526542" y="834676"/>
                        <a:pt x="540353" y="831152"/>
                      </a:cubicBezTo>
                      <a:lnTo>
                        <a:pt x="581216" y="858298"/>
                      </a:lnTo>
                      <a:cubicBezTo>
                        <a:pt x="600361" y="851821"/>
                        <a:pt x="618935" y="844106"/>
                        <a:pt x="636746" y="835247"/>
                      </a:cubicBezTo>
                      <a:lnTo>
                        <a:pt x="646462" y="787146"/>
                      </a:lnTo>
                      <a:cubicBezTo>
                        <a:pt x="658844" y="779812"/>
                        <a:pt x="670751" y="771811"/>
                        <a:pt x="682181" y="763238"/>
                      </a:cubicBezTo>
                      <a:lnTo>
                        <a:pt x="730187" y="772668"/>
                      </a:lnTo>
                      <a:cubicBezTo>
                        <a:pt x="745331" y="759428"/>
                        <a:pt x="759619" y="745236"/>
                        <a:pt x="772859" y="729996"/>
                      </a:cubicBezTo>
                      <a:lnTo>
                        <a:pt x="763429" y="681990"/>
                      </a:lnTo>
                      <a:cubicBezTo>
                        <a:pt x="772001" y="670560"/>
                        <a:pt x="780002" y="658654"/>
                        <a:pt x="787337" y="646271"/>
                      </a:cubicBezTo>
                      <a:lnTo>
                        <a:pt x="835438" y="636556"/>
                      </a:lnTo>
                      <a:cubicBezTo>
                        <a:pt x="844296" y="618649"/>
                        <a:pt x="852107" y="600170"/>
                        <a:pt x="858488" y="581025"/>
                      </a:cubicBezTo>
                      <a:lnTo>
                        <a:pt x="831342" y="540163"/>
                      </a:lnTo>
                      <a:cubicBezTo>
                        <a:pt x="834866" y="526352"/>
                        <a:pt x="837629" y="512255"/>
                        <a:pt x="839724" y="497967"/>
                      </a:cubicBezTo>
                      <a:lnTo>
                        <a:pt x="880396" y="470630"/>
                      </a:lnTo>
                      <a:close/>
                      <a:moveTo>
                        <a:pt x="440531" y="781526"/>
                      </a:moveTo>
                      <a:cubicBezTo>
                        <a:pt x="252317" y="781526"/>
                        <a:pt x="99632" y="628840"/>
                        <a:pt x="99632" y="440626"/>
                      </a:cubicBezTo>
                      <a:cubicBezTo>
                        <a:pt x="99632" y="252413"/>
                        <a:pt x="252317" y="99632"/>
                        <a:pt x="440531" y="99632"/>
                      </a:cubicBezTo>
                      <a:cubicBezTo>
                        <a:pt x="628745" y="99632"/>
                        <a:pt x="781431" y="252317"/>
                        <a:pt x="781431" y="440531"/>
                      </a:cubicBezTo>
                      <a:cubicBezTo>
                        <a:pt x="781431" y="628745"/>
                        <a:pt x="628745" y="781431"/>
                        <a:pt x="440531" y="781431"/>
                      </a:cubicBezTo>
                      <a:close/>
                    </a:path>
                  </a:pathLst>
                </a:custGeom>
                <a:solidFill>
                  <a:srgbClr val="F5B33D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FFA9B008-9B82-C4AB-16F6-F9B02A271378}"/>
                    </a:ext>
                  </a:extLst>
                </p:cNvPr>
                <p:cNvGrpSpPr/>
                <p:nvPr/>
              </p:nvGrpSpPr>
              <p:grpSpPr>
                <a:xfrm>
                  <a:off x="4752273" y="2684130"/>
                  <a:ext cx="1306444" cy="1306444"/>
                  <a:chOff x="4752273" y="2684130"/>
                  <a:chExt cx="1306444" cy="1306444"/>
                </a:xfrm>
              </p:grpSpPr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D7D83BCD-8487-C44D-936F-734C33FA1899}"/>
                      </a:ext>
                    </a:extLst>
                  </p:cNvPr>
                  <p:cNvSpPr/>
                  <p:nvPr/>
                </p:nvSpPr>
                <p:spPr>
                  <a:xfrm rot="615645">
                    <a:off x="4752273" y="2684130"/>
                    <a:ext cx="1306444" cy="1306444"/>
                  </a:xfrm>
                  <a:custGeom>
                    <a:avLst/>
                    <a:gdLst>
                      <a:gd name="connsiteX0" fmla="*/ 295656 w 591312"/>
                      <a:gd name="connsiteY0" fmla="*/ 0 h 591312"/>
                      <a:gd name="connsiteX1" fmla="*/ 0 w 591312"/>
                      <a:gd name="connsiteY1" fmla="*/ 295656 h 591312"/>
                      <a:gd name="connsiteX2" fmla="*/ 295656 w 591312"/>
                      <a:gd name="connsiteY2" fmla="*/ 591312 h 591312"/>
                      <a:gd name="connsiteX3" fmla="*/ 591312 w 591312"/>
                      <a:gd name="connsiteY3" fmla="*/ 295656 h 591312"/>
                      <a:gd name="connsiteX4" fmla="*/ 295656 w 591312"/>
                      <a:gd name="connsiteY4" fmla="*/ 0 h 591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1312" h="591312">
                        <a:moveTo>
                          <a:pt x="295656" y="0"/>
                        </a:moveTo>
                        <a:cubicBezTo>
                          <a:pt x="132398" y="0"/>
                          <a:pt x="0" y="132398"/>
                          <a:pt x="0" y="295656"/>
                        </a:cubicBezTo>
                        <a:cubicBezTo>
                          <a:pt x="0" y="458915"/>
                          <a:pt x="132398" y="591312"/>
                          <a:pt x="295656" y="591312"/>
                        </a:cubicBezTo>
                        <a:cubicBezTo>
                          <a:pt x="458915" y="591312"/>
                          <a:pt x="591312" y="458915"/>
                          <a:pt x="591312" y="295656"/>
                        </a:cubicBezTo>
                        <a:cubicBezTo>
                          <a:pt x="591312" y="132398"/>
                          <a:pt x="458915" y="0"/>
                          <a:pt x="295656" y="0"/>
                        </a:cubicBezTo>
                        <a:close/>
                      </a:path>
                    </a:pathLst>
                  </a:custGeom>
                  <a:solidFill>
                    <a:srgbClr val="F8D06F">
                      <a:alpha val="3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9F9D6EB8-A72C-3941-4527-34B60BFC7EF0}"/>
                      </a:ext>
                    </a:extLst>
                  </p:cNvPr>
                  <p:cNvSpPr txBox="1"/>
                  <p:nvPr/>
                </p:nvSpPr>
                <p:spPr>
                  <a:xfrm>
                    <a:off x="4805135" y="3068243"/>
                    <a:ext cx="1200649" cy="538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기초 소양</a:t>
                    </a:r>
                    <a:endPara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  <a:p>
                    <a:pPr algn="ctr"/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언어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수리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디지털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교육 강화</a:t>
                    </a:r>
                  </a:p>
                </p:txBody>
              </p:sp>
            </p:grp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29581C2E-FD60-A783-7DF8-314A268A54A9}"/>
                  </a:ext>
                </a:extLst>
              </p:cNvPr>
              <p:cNvGrpSpPr/>
              <p:nvPr/>
            </p:nvGrpSpPr>
            <p:grpSpPr>
              <a:xfrm>
                <a:off x="2772384" y="3057036"/>
                <a:ext cx="1833803" cy="1834198"/>
                <a:chOff x="2772384" y="3057036"/>
                <a:chExt cx="1833803" cy="1834198"/>
              </a:xfrm>
            </p:grpSpPr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72227718-15CE-1D80-5AC0-0C3E2D5686A8}"/>
                    </a:ext>
                  </a:extLst>
                </p:cNvPr>
                <p:cNvSpPr/>
                <p:nvPr/>
              </p:nvSpPr>
              <p:spPr>
                <a:xfrm>
                  <a:off x="2772384" y="3057036"/>
                  <a:ext cx="1833803" cy="1834198"/>
                </a:xfrm>
                <a:custGeom>
                  <a:avLst/>
                  <a:gdLst>
                    <a:gd name="connsiteX0" fmla="*/ 880015 w 881062"/>
                    <a:gd name="connsiteY0" fmla="*/ 470725 h 881252"/>
                    <a:gd name="connsiteX1" fmla="*/ 881063 w 881062"/>
                    <a:gd name="connsiteY1" fmla="*/ 440626 h 881252"/>
                    <a:gd name="connsiteX2" fmla="*/ 880015 w 881062"/>
                    <a:gd name="connsiteY2" fmla="*/ 410528 h 881252"/>
                    <a:gd name="connsiteX3" fmla="*/ 839343 w 881062"/>
                    <a:gd name="connsiteY3" fmla="*/ 383191 h 881252"/>
                    <a:gd name="connsiteX4" fmla="*/ 830961 w 881062"/>
                    <a:gd name="connsiteY4" fmla="*/ 340995 h 881252"/>
                    <a:gd name="connsiteX5" fmla="*/ 858107 w 881062"/>
                    <a:gd name="connsiteY5" fmla="*/ 300133 h 881252"/>
                    <a:gd name="connsiteX6" fmla="*/ 835057 w 881062"/>
                    <a:gd name="connsiteY6" fmla="*/ 244602 h 881252"/>
                    <a:gd name="connsiteX7" fmla="*/ 786956 w 881062"/>
                    <a:gd name="connsiteY7" fmla="*/ 234887 h 881252"/>
                    <a:gd name="connsiteX8" fmla="*/ 763048 w 881062"/>
                    <a:gd name="connsiteY8" fmla="*/ 199168 h 881252"/>
                    <a:gd name="connsiteX9" fmla="*/ 772478 w 881062"/>
                    <a:gd name="connsiteY9" fmla="*/ 151162 h 881252"/>
                    <a:gd name="connsiteX10" fmla="*/ 729806 w 881062"/>
                    <a:gd name="connsiteY10" fmla="*/ 108490 h 881252"/>
                    <a:gd name="connsiteX11" fmla="*/ 681800 w 881062"/>
                    <a:gd name="connsiteY11" fmla="*/ 117920 h 881252"/>
                    <a:gd name="connsiteX12" fmla="*/ 646081 w 881062"/>
                    <a:gd name="connsiteY12" fmla="*/ 94012 h 881252"/>
                    <a:gd name="connsiteX13" fmla="*/ 636365 w 881062"/>
                    <a:gd name="connsiteY13" fmla="*/ 45911 h 881252"/>
                    <a:gd name="connsiteX14" fmla="*/ 580835 w 881062"/>
                    <a:gd name="connsiteY14" fmla="*/ 22860 h 881252"/>
                    <a:gd name="connsiteX15" fmla="*/ 539972 w 881062"/>
                    <a:gd name="connsiteY15" fmla="*/ 50006 h 881252"/>
                    <a:gd name="connsiteX16" fmla="*/ 497776 w 881062"/>
                    <a:gd name="connsiteY16" fmla="*/ 41624 h 881252"/>
                    <a:gd name="connsiteX17" fmla="*/ 470725 w 881062"/>
                    <a:gd name="connsiteY17" fmla="*/ 1048 h 881252"/>
                    <a:gd name="connsiteX18" fmla="*/ 440626 w 881062"/>
                    <a:gd name="connsiteY18" fmla="*/ 0 h 881252"/>
                    <a:gd name="connsiteX19" fmla="*/ 410528 w 881062"/>
                    <a:gd name="connsiteY19" fmla="*/ 1048 h 881252"/>
                    <a:gd name="connsiteX20" fmla="*/ 383191 w 881062"/>
                    <a:gd name="connsiteY20" fmla="*/ 41720 h 881252"/>
                    <a:gd name="connsiteX21" fmla="*/ 340995 w 881062"/>
                    <a:gd name="connsiteY21" fmla="*/ 50102 h 881252"/>
                    <a:gd name="connsiteX22" fmla="*/ 300133 w 881062"/>
                    <a:gd name="connsiteY22" fmla="*/ 22955 h 881252"/>
                    <a:gd name="connsiteX23" fmla="*/ 244602 w 881062"/>
                    <a:gd name="connsiteY23" fmla="*/ 46006 h 881252"/>
                    <a:gd name="connsiteX24" fmla="*/ 234887 w 881062"/>
                    <a:gd name="connsiteY24" fmla="*/ 94107 h 881252"/>
                    <a:gd name="connsiteX25" fmla="*/ 199168 w 881062"/>
                    <a:gd name="connsiteY25" fmla="*/ 118015 h 881252"/>
                    <a:gd name="connsiteX26" fmla="*/ 151162 w 881062"/>
                    <a:gd name="connsiteY26" fmla="*/ 108585 h 881252"/>
                    <a:gd name="connsiteX27" fmla="*/ 108490 w 881062"/>
                    <a:gd name="connsiteY27" fmla="*/ 151257 h 881252"/>
                    <a:gd name="connsiteX28" fmla="*/ 117920 w 881062"/>
                    <a:gd name="connsiteY28" fmla="*/ 199263 h 881252"/>
                    <a:gd name="connsiteX29" fmla="*/ 94012 w 881062"/>
                    <a:gd name="connsiteY29" fmla="*/ 234982 h 881252"/>
                    <a:gd name="connsiteX30" fmla="*/ 45911 w 881062"/>
                    <a:gd name="connsiteY30" fmla="*/ 244697 h 881252"/>
                    <a:gd name="connsiteX31" fmla="*/ 22860 w 881062"/>
                    <a:gd name="connsiteY31" fmla="*/ 300228 h 881252"/>
                    <a:gd name="connsiteX32" fmla="*/ 50006 w 881062"/>
                    <a:gd name="connsiteY32" fmla="*/ 341090 h 881252"/>
                    <a:gd name="connsiteX33" fmla="*/ 41624 w 881062"/>
                    <a:gd name="connsiteY33" fmla="*/ 383286 h 881252"/>
                    <a:gd name="connsiteX34" fmla="*/ 1048 w 881062"/>
                    <a:gd name="connsiteY34" fmla="*/ 410432 h 881252"/>
                    <a:gd name="connsiteX35" fmla="*/ 0 w 881062"/>
                    <a:gd name="connsiteY35" fmla="*/ 440531 h 881252"/>
                    <a:gd name="connsiteX36" fmla="*/ 1048 w 881062"/>
                    <a:gd name="connsiteY36" fmla="*/ 470630 h 881252"/>
                    <a:gd name="connsiteX37" fmla="*/ 41720 w 881062"/>
                    <a:gd name="connsiteY37" fmla="*/ 497967 h 881252"/>
                    <a:gd name="connsiteX38" fmla="*/ 50102 w 881062"/>
                    <a:gd name="connsiteY38" fmla="*/ 540163 h 881252"/>
                    <a:gd name="connsiteX39" fmla="*/ 22955 w 881062"/>
                    <a:gd name="connsiteY39" fmla="*/ 581025 h 881252"/>
                    <a:gd name="connsiteX40" fmla="*/ 46006 w 881062"/>
                    <a:gd name="connsiteY40" fmla="*/ 636556 h 881252"/>
                    <a:gd name="connsiteX41" fmla="*/ 94107 w 881062"/>
                    <a:gd name="connsiteY41" fmla="*/ 646271 h 881252"/>
                    <a:gd name="connsiteX42" fmla="*/ 118015 w 881062"/>
                    <a:gd name="connsiteY42" fmla="*/ 681990 h 881252"/>
                    <a:gd name="connsiteX43" fmla="*/ 108585 w 881062"/>
                    <a:gd name="connsiteY43" fmla="*/ 729996 h 881252"/>
                    <a:gd name="connsiteX44" fmla="*/ 151257 w 881062"/>
                    <a:gd name="connsiteY44" fmla="*/ 772668 h 881252"/>
                    <a:gd name="connsiteX45" fmla="*/ 199263 w 881062"/>
                    <a:gd name="connsiteY45" fmla="*/ 763238 h 881252"/>
                    <a:gd name="connsiteX46" fmla="*/ 234982 w 881062"/>
                    <a:gd name="connsiteY46" fmla="*/ 787146 h 881252"/>
                    <a:gd name="connsiteX47" fmla="*/ 244697 w 881062"/>
                    <a:gd name="connsiteY47" fmla="*/ 835247 h 881252"/>
                    <a:gd name="connsiteX48" fmla="*/ 300228 w 881062"/>
                    <a:gd name="connsiteY48" fmla="*/ 858298 h 881252"/>
                    <a:gd name="connsiteX49" fmla="*/ 341090 w 881062"/>
                    <a:gd name="connsiteY49" fmla="*/ 831152 h 881252"/>
                    <a:gd name="connsiteX50" fmla="*/ 383286 w 881062"/>
                    <a:gd name="connsiteY50" fmla="*/ 839534 h 881252"/>
                    <a:gd name="connsiteX51" fmla="*/ 410623 w 881062"/>
                    <a:gd name="connsiteY51" fmla="*/ 880205 h 881252"/>
                    <a:gd name="connsiteX52" fmla="*/ 440722 w 881062"/>
                    <a:gd name="connsiteY52" fmla="*/ 881253 h 881252"/>
                    <a:gd name="connsiteX53" fmla="*/ 470821 w 881062"/>
                    <a:gd name="connsiteY53" fmla="*/ 880205 h 881252"/>
                    <a:gd name="connsiteX54" fmla="*/ 498158 w 881062"/>
                    <a:gd name="connsiteY54" fmla="*/ 839534 h 881252"/>
                    <a:gd name="connsiteX55" fmla="*/ 540353 w 881062"/>
                    <a:gd name="connsiteY55" fmla="*/ 831152 h 881252"/>
                    <a:gd name="connsiteX56" fmla="*/ 581216 w 881062"/>
                    <a:gd name="connsiteY56" fmla="*/ 858298 h 881252"/>
                    <a:gd name="connsiteX57" fmla="*/ 636746 w 881062"/>
                    <a:gd name="connsiteY57" fmla="*/ 835247 h 881252"/>
                    <a:gd name="connsiteX58" fmla="*/ 646462 w 881062"/>
                    <a:gd name="connsiteY58" fmla="*/ 787146 h 881252"/>
                    <a:gd name="connsiteX59" fmla="*/ 682181 w 881062"/>
                    <a:gd name="connsiteY59" fmla="*/ 763238 h 881252"/>
                    <a:gd name="connsiteX60" fmla="*/ 730187 w 881062"/>
                    <a:gd name="connsiteY60" fmla="*/ 772668 h 881252"/>
                    <a:gd name="connsiteX61" fmla="*/ 772859 w 881062"/>
                    <a:gd name="connsiteY61" fmla="*/ 729996 h 881252"/>
                    <a:gd name="connsiteX62" fmla="*/ 763429 w 881062"/>
                    <a:gd name="connsiteY62" fmla="*/ 681990 h 881252"/>
                    <a:gd name="connsiteX63" fmla="*/ 787337 w 881062"/>
                    <a:gd name="connsiteY63" fmla="*/ 646271 h 881252"/>
                    <a:gd name="connsiteX64" fmla="*/ 835438 w 881062"/>
                    <a:gd name="connsiteY64" fmla="*/ 636556 h 881252"/>
                    <a:gd name="connsiteX65" fmla="*/ 858488 w 881062"/>
                    <a:gd name="connsiteY65" fmla="*/ 581025 h 881252"/>
                    <a:gd name="connsiteX66" fmla="*/ 831342 w 881062"/>
                    <a:gd name="connsiteY66" fmla="*/ 540163 h 881252"/>
                    <a:gd name="connsiteX67" fmla="*/ 839724 w 881062"/>
                    <a:gd name="connsiteY67" fmla="*/ 497967 h 881252"/>
                    <a:gd name="connsiteX68" fmla="*/ 880396 w 881062"/>
                    <a:gd name="connsiteY68" fmla="*/ 470630 h 881252"/>
                    <a:gd name="connsiteX69" fmla="*/ 440531 w 881062"/>
                    <a:gd name="connsiteY69" fmla="*/ 781526 h 881252"/>
                    <a:gd name="connsiteX70" fmla="*/ 99632 w 881062"/>
                    <a:gd name="connsiteY70" fmla="*/ 440626 h 881252"/>
                    <a:gd name="connsiteX71" fmla="*/ 440531 w 881062"/>
                    <a:gd name="connsiteY71" fmla="*/ 99632 h 881252"/>
                    <a:gd name="connsiteX72" fmla="*/ 781431 w 881062"/>
                    <a:gd name="connsiteY72" fmla="*/ 440531 h 881252"/>
                    <a:gd name="connsiteX73" fmla="*/ 440531 w 881062"/>
                    <a:gd name="connsiteY73" fmla="*/ 781431 h 88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881062" h="881252">
                      <a:moveTo>
                        <a:pt x="880015" y="470725"/>
                      </a:moveTo>
                      <a:cubicBezTo>
                        <a:pt x="880682" y="460724"/>
                        <a:pt x="881063" y="450723"/>
                        <a:pt x="881063" y="440626"/>
                      </a:cubicBezTo>
                      <a:cubicBezTo>
                        <a:pt x="881063" y="430530"/>
                        <a:pt x="880682" y="420434"/>
                        <a:pt x="880015" y="410528"/>
                      </a:cubicBezTo>
                      <a:lnTo>
                        <a:pt x="839343" y="383191"/>
                      </a:lnTo>
                      <a:cubicBezTo>
                        <a:pt x="837343" y="368903"/>
                        <a:pt x="834485" y="354806"/>
                        <a:pt x="830961" y="340995"/>
                      </a:cubicBezTo>
                      <a:lnTo>
                        <a:pt x="858107" y="300133"/>
                      </a:lnTo>
                      <a:cubicBezTo>
                        <a:pt x="851630" y="280988"/>
                        <a:pt x="843915" y="262414"/>
                        <a:pt x="835057" y="244602"/>
                      </a:cubicBezTo>
                      <a:lnTo>
                        <a:pt x="786956" y="234887"/>
                      </a:lnTo>
                      <a:cubicBezTo>
                        <a:pt x="779621" y="222504"/>
                        <a:pt x="771620" y="210598"/>
                        <a:pt x="763048" y="199168"/>
                      </a:cubicBezTo>
                      <a:lnTo>
                        <a:pt x="772478" y="151162"/>
                      </a:lnTo>
                      <a:cubicBezTo>
                        <a:pt x="759238" y="136017"/>
                        <a:pt x="745046" y="121730"/>
                        <a:pt x="729806" y="108490"/>
                      </a:cubicBezTo>
                      <a:lnTo>
                        <a:pt x="681800" y="117920"/>
                      </a:lnTo>
                      <a:cubicBezTo>
                        <a:pt x="670370" y="109347"/>
                        <a:pt x="658463" y="101346"/>
                        <a:pt x="646081" y="94012"/>
                      </a:cubicBezTo>
                      <a:lnTo>
                        <a:pt x="636365" y="45911"/>
                      </a:lnTo>
                      <a:cubicBezTo>
                        <a:pt x="618458" y="37052"/>
                        <a:pt x="599980" y="29242"/>
                        <a:pt x="580835" y="22860"/>
                      </a:cubicBezTo>
                      <a:lnTo>
                        <a:pt x="539972" y="50006"/>
                      </a:lnTo>
                      <a:cubicBezTo>
                        <a:pt x="526161" y="46482"/>
                        <a:pt x="512064" y="43720"/>
                        <a:pt x="497776" y="41624"/>
                      </a:cubicBezTo>
                      <a:lnTo>
                        <a:pt x="470725" y="1048"/>
                      </a:lnTo>
                      <a:cubicBezTo>
                        <a:pt x="460724" y="381"/>
                        <a:pt x="450723" y="0"/>
                        <a:pt x="440626" y="0"/>
                      </a:cubicBezTo>
                      <a:cubicBezTo>
                        <a:pt x="430530" y="0"/>
                        <a:pt x="420434" y="381"/>
                        <a:pt x="410528" y="1048"/>
                      </a:cubicBezTo>
                      <a:lnTo>
                        <a:pt x="383191" y="41720"/>
                      </a:lnTo>
                      <a:cubicBezTo>
                        <a:pt x="368903" y="43815"/>
                        <a:pt x="354806" y="46577"/>
                        <a:pt x="340995" y="50102"/>
                      </a:cubicBezTo>
                      <a:lnTo>
                        <a:pt x="300133" y="22955"/>
                      </a:lnTo>
                      <a:cubicBezTo>
                        <a:pt x="280988" y="29337"/>
                        <a:pt x="262414" y="37148"/>
                        <a:pt x="244602" y="46006"/>
                      </a:cubicBezTo>
                      <a:lnTo>
                        <a:pt x="234887" y="94107"/>
                      </a:lnTo>
                      <a:cubicBezTo>
                        <a:pt x="222504" y="101441"/>
                        <a:pt x="210598" y="109442"/>
                        <a:pt x="199168" y="118015"/>
                      </a:cubicBezTo>
                      <a:lnTo>
                        <a:pt x="151162" y="108585"/>
                      </a:lnTo>
                      <a:cubicBezTo>
                        <a:pt x="136017" y="121825"/>
                        <a:pt x="121730" y="136017"/>
                        <a:pt x="108490" y="151257"/>
                      </a:cubicBezTo>
                      <a:lnTo>
                        <a:pt x="117920" y="199263"/>
                      </a:lnTo>
                      <a:cubicBezTo>
                        <a:pt x="109347" y="210693"/>
                        <a:pt x="101346" y="222599"/>
                        <a:pt x="94012" y="234982"/>
                      </a:cubicBezTo>
                      <a:lnTo>
                        <a:pt x="45911" y="244697"/>
                      </a:lnTo>
                      <a:cubicBezTo>
                        <a:pt x="37052" y="262604"/>
                        <a:pt x="29242" y="281083"/>
                        <a:pt x="22860" y="300228"/>
                      </a:cubicBezTo>
                      <a:lnTo>
                        <a:pt x="50006" y="341090"/>
                      </a:lnTo>
                      <a:cubicBezTo>
                        <a:pt x="46482" y="354901"/>
                        <a:pt x="43720" y="368999"/>
                        <a:pt x="41624" y="383286"/>
                      </a:cubicBezTo>
                      <a:lnTo>
                        <a:pt x="1048" y="410432"/>
                      </a:lnTo>
                      <a:cubicBezTo>
                        <a:pt x="381" y="420434"/>
                        <a:pt x="0" y="430435"/>
                        <a:pt x="0" y="440531"/>
                      </a:cubicBezTo>
                      <a:cubicBezTo>
                        <a:pt x="0" y="450628"/>
                        <a:pt x="381" y="460724"/>
                        <a:pt x="1048" y="470630"/>
                      </a:cubicBezTo>
                      <a:lnTo>
                        <a:pt x="41720" y="497967"/>
                      </a:lnTo>
                      <a:cubicBezTo>
                        <a:pt x="43720" y="512255"/>
                        <a:pt x="46577" y="526352"/>
                        <a:pt x="50102" y="540163"/>
                      </a:cubicBezTo>
                      <a:lnTo>
                        <a:pt x="22955" y="581025"/>
                      </a:lnTo>
                      <a:cubicBezTo>
                        <a:pt x="29432" y="600170"/>
                        <a:pt x="37148" y="618744"/>
                        <a:pt x="46006" y="636556"/>
                      </a:cubicBezTo>
                      <a:lnTo>
                        <a:pt x="94107" y="646271"/>
                      </a:lnTo>
                      <a:cubicBezTo>
                        <a:pt x="101441" y="658559"/>
                        <a:pt x="109442" y="670560"/>
                        <a:pt x="118015" y="681990"/>
                      </a:cubicBezTo>
                      <a:lnTo>
                        <a:pt x="108585" y="729996"/>
                      </a:lnTo>
                      <a:cubicBezTo>
                        <a:pt x="121825" y="745141"/>
                        <a:pt x="136017" y="759428"/>
                        <a:pt x="151257" y="772668"/>
                      </a:cubicBezTo>
                      <a:lnTo>
                        <a:pt x="199263" y="763238"/>
                      </a:lnTo>
                      <a:cubicBezTo>
                        <a:pt x="210693" y="771811"/>
                        <a:pt x="222599" y="779812"/>
                        <a:pt x="234982" y="787146"/>
                      </a:cubicBezTo>
                      <a:lnTo>
                        <a:pt x="244697" y="835247"/>
                      </a:lnTo>
                      <a:cubicBezTo>
                        <a:pt x="262604" y="844106"/>
                        <a:pt x="281083" y="851916"/>
                        <a:pt x="300228" y="858298"/>
                      </a:cubicBezTo>
                      <a:lnTo>
                        <a:pt x="341090" y="831152"/>
                      </a:lnTo>
                      <a:cubicBezTo>
                        <a:pt x="354901" y="834676"/>
                        <a:pt x="368999" y="837438"/>
                        <a:pt x="383286" y="839534"/>
                      </a:cubicBezTo>
                      <a:lnTo>
                        <a:pt x="410623" y="880205"/>
                      </a:lnTo>
                      <a:cubicBezTo>
                        <a:pt x="420624" y="880872"/>
                        <a:pt x="430625" y="881253"/>
                        <a:pt x="440722" y="881253"/>
                      </a:cubicBezTo>
                      <a:cubicBezTo>
                        <a:pt x="450818" y="881253"/>
                        <a:pt x="460915" y="880872"/>
                        <a:pt x="470821" y="880205"/>
                      </a:cubicBezTo>
                      <a:lnTo>
                        <a:pt x="498158" y="839534"/>
                      </a:lnTo>
                      <a:cubicBezTo>
                        <a:pt x="512445" y="837438"/>
                        <a:pt x="526542" y="834676"/>
                        <a:pt x="540353" y="831152"/>
                      </a:cubicBezTo>
                      <a:lnTo>
                        <a:pt x="581216" y="858298"/>
                      </a:lnTo>
                      <a:cubicBezTo>
                        <a:pt x="600361" y="851821"/>
                        <a:pt x="618935" y="844106"/>
                        <a:pt x="636746" y="835247"/>
                      </a:cubicBezTo>
                      <a:lnTo>
                        <a:pt x="646462" y="787146"/>
                      </a:lnTo>
                      <a:cubicBezTo>
                        <a:pt x="658844" y="779812"/>
                        <a:pt x="670751" y="771811"/>
                        <a:pt x="682181" y="763238"/>
                      </a:cubicBezTo>
                      <a:lnTo>
                        <a:pt x="730187" y="772668"/>
                      </a:lnTo>
                      <a:cubicBezTo>
                        <a:pt x="745331" y="759428"/>
                        <a:pt x="759619" y="745236"/>
                        <a:pt x="772859" y="729996"/>
                      </a:cubicBezTo>
                      <a:lnTo>
                        <a:pt x="763429" y="681990"/>
                      </a:lnTo>
                      <a:cubicBezTo>
                        <a:pt x="772001" y="670560"/>
                        <a:pt x="780002" y="658654"/>
                        <a:pt x="787337" y="646271"/>
                      </a:cubicBezTo>
                      <a:lnTo>
                        <a:pt x="835438" y="636556"/>
                      </a:lnTo>
                      <a:cubicBezTo>
                        <a:pt x="844296" y="618649"/>
                        <a:pt x="852107" y="600170"/>
                        <a:pt x="858488" y="581025"/>
                      </a:cubicBezTo>
                      <a:lnTo>
                        <a:pt x="831342" y="540163"/>
                      </a:lnTo>
                      <a:cubicBezTo>
                        <a:pt x="834866" y="526352"/>
                        <a:pt x="837629" y="512255"/>
                        <a:pt x="839724" y="497967"/>
                      </a:cubicBezTo>
                      <a:lnTo>
                        <a:pt x="880396" y="470630"/>
                      </a:lnTo>
                      <a:close/>
                      <a:moveTo>
                        <a:pt x="440531" y="781526"/>
                      </a:moveTo>
                      <a:cubicBezTo>
                        <a:pt x="252317" y="781526"/>
                        <a:pt x="99632" y="628840"/>
                        <a:pt x="99632" y="440626"/>
                      </a:cubicBezTo>
                      <a:cubicBezTo>
                        <a:pt x="99632" y="252413"/>
                        <a:pt x="252317" y="99632"/>
                        <a:pt x="440531" y="99632"/>
                      </a:cubicBezTo>
                      <a:cubicBezTo>
                        <a:pt x="628745" y="99632"/>
                        <a:pt x="781431" y="252317"/>
                        <a:pt x="781431" y="440531"/>
                      </a:cubicBezTo>
                      <a:cubicBezTo>
                        <a:pt x="781431" y="628745"/>
                        <a:pt x="628745" y="781431"/>
                        <a:pt x="440531" y="781431"/>
                      </a:cubicBezTo>
                      <a:close/>
                    </a:path>
                  </a:pathLst>
                </a:custGeom>
                <a:solidFill>
                  <a:srgbClr val="F26E6E"/>
                </a:solidFill>
                <a:ln w="3175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AA942337-383B-BB33-ABD7-469DC7C45979}"/>
                    </a:ext>
                  </a:extLst>
                </p:cNvPr>
                <p:cNvGrpSpPr/>
                <p:nvPr/>
              </p:nvGrpSpPr>
              <p:grpSpPr>
                <a:xfrm>
                  <a:off x="3036063" y="3320716"/>
                  <a:ext cx="1306444" cy="1306444"/>
                  <a:chOff x="3036063" y="3320716"/>
                  <a:chExt cx="1306444" cy="1306444"/>
                </a:xfrm>
              </p:grpSpPr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45FBF0F6-57EC-210E-880F-1612CFF29B9F}"/>
                      </a:ext>
                    </a:extLst>
                  </p:cNvPr>
                  <p:cNvSpPr/>
                  <p:nvPr/>
                </p:nvSpPr>
                <p:spPr>
                  <a:xfrm>
                    <a:off x="3036063" y="3320716"/>
                    <a:ext cx="1306444" cy="1306444"/>
                  </a:xfrm>
                  <a:custGeom>
                    <a:avLst/>
                    <a:gdLst>
                      <a:gd name="connsiteX0" fmla="*/ 295656 w 591312"/>
                      <a:gd name="connsiteY0" fmla="*/ 0 h 591312"/>
                      <a:gd name="connsiteX1" fmla="*/ 0 w 591312"/>
                      <a:gd name="connsiteY1" fmla="*/ 295656 h 591312"/>
                      <a:gd name="connsiteX2" fmla="*/ 295656 w 591312"/>
                      <a:gd name="connsiteY2" fmla="*/ 591312 h 591312"/>
                      <a:gd name="connsiteX3" fmla="*/ 591312 w 591312"/>
                      <a:gd name="connsiteY3" fmla="*/ 295656 h 591312"/>
                      <a:gd name="connsiteX4" fmla="*/ 295656 w 591312"/>
                      <a:gd name="connsiteY4" fmla="*/ 0 h 591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1312" h="591312">
                        <a:moveTo>
                          <a:pt x="295656" y="0"/>
                        </a:moveTo>
                        <a:cubicBezTo>
                          <a:pt x="132398" y="0"/>
                          <a:pt x="0" y="132398"/>
                          <a:pt x="0" y="295656"/>
                        </a:cubicBezTo>
                        <a:cubicBezTo>
                          <a:pt x="0" y="458915"/>
                          <a:pt x="132398" y="591312"/>
                          <a:pt x="295656" y="591312"/>
                        </a:cubicBezTo>
                        <a:cubicBezTo>
                          <a:pt x="458915" y="591312"/>
                          <a:pt x="591312" y="458915"/>
                          <a:pt x="591312" y="295656"/>
                        </a:cubicBezTo>
                        <a:cubicBezTo>
                          <a:pt x="591312" y="132398"/>
                          <a:pt x="458915" y="0"/>
                          <a:pt x="295656" y="0"/>
                        </a:cubicBezTo>
                        <a:close/>
                      </a:path>
                    </a:pathLst>
                  </a:custGeom>
                  <a:solidFill>
                    <a:srgbClr val="F69390">
                      <a:alpha val="3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EA7E5FDE-ECCC-D192-7036-20C864A03A3A}"/>
                      </a:ext>
                    </a:extLst>
                  </p:cNvPr>
                  <p:cNvSpPr txBox="1"/>
                  <p:nvPr/>
                </p:nvSpPr>
                <p:spPr>
                  <a:xfrm>
                    <a:off x="3129837" y="3697136"/>
                    <a:ext cx="111889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범교과</a:t>
                    </a:r>
                    <a:endPara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학습 주제 및</a:t>
                    </a:r>
                    <a:endPara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타 교과 연계 학습</a:t>
                    </a:r>
                  </a:p>
                </p:txBody>
              </p:sp>
            </p:grp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9B61FE5F-F8A6-579B-54C8-30544EF9319A}"/>
                  </a:ext>
                </a:extLst>
              </p:cNvPr>
              <p:cNvGrpSpPr/>
              <p:nvPr/>
            </p:nvGrpSpPr>
            <p:grpSpPr>
              <a:xfrm>
                <a:off x="4157972" y="4180305"/>
                <a:ext cx="1833803" cy="1834198"/>
                <a:chOff x="4157972" y="4180305"/>
                <a:chExt cx="1833803" cy="1834198"/>
              </a:xfrm>
            </p:grpSpPr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816B002F-BCB4-DBD2-2915-B8D6F99E6171}"/>
                    </a:ext>
                  </a:extLst>
                </p:cNvPr>
                <p:cNvSpPr/>
                <p:nvPr/>
              </p:nvSpPr>
              <p:spPr>
                <a:xfrm>
                  <a:off x="4157972" y="4180305"/>
                  <a:ext cx="1833803" cy="1834198"/>
                </a:xfrm>
                <a:custGeom>
                  <a:avLst/>
                  <a:gdLst>
                    <a:gd name="connsiteX0" fmla="*/ 880015 w 881062"/>
                    <a:gd name="connsiteY0" fmla="*/ 470725 h 881252"/>
                    <a:gd name="connsiteX1" fmla="*/ 881063 w 881062"/>
                    <a:gd name="connsiteY1" fmla="*/ 440626 h 881252"/>
                    <a:gd name="connsiteX2" fmla="*/ 880015 w 881062"/>
                    <a:gd name="connsiteY2" fmla="*/ 410528 h 881252"/>
                    <a:gd name="connsiteX3" fmla="*/ 839343 w 881062"/>
                    <a:gd name="connsiteY3" fmla="*/ 383191 h 881252"/>
                    <a:gd name="connsiteX4" fmla="*/ 830961 w 881062"/>
                    <a:gd name="connsiteY4" fmla="*/ 340995 h 881252"/>
                    <a:gd name="connsiteX5" fmla="*/ 858107 w 881062"/>
                    <a:gd name="connsiteY5" fmla="*/ 300133 h 881252"/>
                    <a:gd name="connsiteX6" fmla="*/ 835057 w 881062"/>
                    <a:gd name="connsiteY6" fmla="*/ 244602 h 881252"/>
                    <a:gd name="connsiteX7" fmla="*/ 786956 w 881062"/>
                    <a:gd name="connsiteY7" fmla="*/ 234887 h 881252"/>
                    <a:gd name="connsiteX8" fmla="*/ 763048 w 881062"/>
                    <a:gd name="connsiteY8" fmla="*/ 199168 h 881252"/>
                    <a:gd name="connsiteX9" fmla="*/ 772478 w 881062"/>
                    <a:gd name="connsiteY9" fmla="*/ 151162 h 881252"/>
                    <a:gd name="connsiteX10" fmla="*/ 729806 w 881062"/>
                    <a:gd name="connsiteY10" fmla="*/ 108490 h 881252"/>
                    <a:gd name="connsiteX11" fmla="*/ 681800 w 881062"/>
                    <a:gd name="connsiteY11" fmla="*/ 117920 h 881252"/>
                    <a:gd name="connsiteX12" fmla="*/ 646081 w 881062"/>
                    <a:gd name="connsiteY12" fmla="*/ 94012 h 881252"/>
                    <a:gd name="connsiteX13" fmla="*/ 636365 w 881062"/>
                    <a:gd name="connsiteY13" fmla="*/ 45911 h 881252"/>
                    <a:gd name="connsiteX14" fmla="*/ 580835 w 881062"/>
                    <a:gd name="connsiteY14" fmla="*/ 22860 h 881252"/>
                    <a:gd name="connsiteX15" fmla="*/ 539972 w 881062"/>
                    <a:gd name="connsiteY15" fmla="*/ 50006 h 881252"/>
                    <a:gd name="connsiteX16" fmla="*/ 497776 w 881062"/>
                    <a:gd name="connsiteY16" fmla="*/ 41624 h 881252"/>
                    <a:gd name="connsiteX17" fmla="*/ 470725 w 881062"/>
                    <a:gd name="connsiteY17" fmla="*/ 1048 h 881252"/>
                    <a:gd name="connsiteX18" fmla="*/ 440626 w 881062"/>
                    <a:gd name="connsiteY18" fmla="*/ 0 h 881252"/>
                    <a:gd name="connsiteX19" fmla="*/ 410528 w 881062"/>
                    <a:gd name="connsiteY19" fmla="*/ 1048 h 881252"/>
                    <a:gd name="connsiteX20" fmla="*/ 383191 w 881062"/>
                    <a:gd name="connsiteY20" fmla="*/ 41720 h 881252"/>
                    <a:gd name="connsiteX21" fmla="*/ 340995 w 881062"/>
                    <a:gd name="connsiteY21" fmla="*/ 50102 h 881252"/>
                    <a:gd name="connsiteX22" fmla="*/ 300133 w 881062"/>
                    <a:gd name="connsiteY22" fmla="*/ 22955 h 881252"/>
                    <a:gd name="connsiteX23" fmla="*/ 244602 w 881062"/>
                    <a:gd name="connsiteY23" fmla="*/ 46006 h 881252"/>
                    <a:gd name="connsiteX24" fmla="*/ 234887 w 881062"/>
                    <a:gd name="connsiteY24" fmla="*/ 94107 h 881252"/>
                    <a:gd name="connsiteX25" fmla="*/ 199168 w 881062"/>
                    <a:gd name="connsiteY25" fmla="*/ 118015 h 881252"/>
                    <a:gd name="connsiteX26" fmla="*/ 151162 w 881062"/>
                    <a:gd name="connsiteY26" fmla="*/ 108585 h 881252"/>
                    <a:gd name="connsiteX27" fmla="*/ 108490 w 881062"/>
                    <a:gd name="connsiteY27" fmla="*/ 151257 h 881252"/>
                    <a:gd name="connsiteX28" fmla="*/ 117920 w 881062"/>
                    <a:gd name="connsiteY28" fmla="*/ 199263 h 881252"/>
                    <a:gd name="connsiteX29" fmla="*/ 94012 w 881062"/>
                    <a:gd name="connsiteY29" fmla="*/ 234982 h 881252"/>
                    <a:gd name="connsiteX30" fmla="*/ 45911 w 881062"/>
                    <a:gd name="connsiteY30" fmla="*/ 244697 h 881252"/>
                    <a:gd name="connsiteX31" fmla="*/ 22860 w 881062"/>
                    <a:gd name="connsiteY31" fmla="*/ 300228 h 881252"/>
                    <a:gd name="connsiteX32" fmla="*/ 50006 w 881062"/>
                    <a:gd name="connsiteY32" fmla="*/ 341090 h 881252"/>
                    <a:gd name="connsiteX33" fmla="*/ 41624 w 881062"/>
                    <a:gd name="connsiteY33" fmla="*/ 383286 h 881252"/>
                    <a:gd name="connsiteX34" fmla="*/ 1048 w 881062"/>
                    <a:gd name="connsiteY34" fmla="*/ 410432 h 881252"/>
                    <a:gd name="connsiteX35" fmla="*/ 0 w 881062"/>
                    <a:gd name="connsiteY35" fmla="*/ 440531 h 881252"/>
                    <a:gd name="connsiteX36" fmla="*/ 1048 w 881062"/>
                    <a:gd name="connsiteY36" fmla="*/ 470630 h 881252"/>
                    <a:gd name="connsiteX37" fmla="*/ 41720 w 881062"/>
                    <a:gd name="connsiteY37" fmla="*/ 497967 h 881252"/>
                    <a:gd name="connsiteX38" fmla="*/ 50102 w 881062"/>
                    <a:gd name="connsiteY38" fmla="*/ 540163 h 881252"/>
                    <a:gd name="connsiteX39" fmla="*/ 22955 w 881062"/>
                    <a:gd name="connsiteY39" fmla="*/ 581025 h 881252"/>
                    <a:gd name="connsiteX40" fmla="*/ 46006 w 881062"/>
                    <a:gd name="connsiteY40" fmla="*/ 636556 h 881252"/>
                    <a:gd name="connsiteX41" fmla="*/ 94107 w 881062"/>
                    <a:gd name="connsiteY41" fmla="*/ 646271 h 881252"/>
                    <a:gd name="connsiteX42" fmla="*/ 118015 w 881062"/>
                    <a:gd name="connsiteY42" fmla="*/ 681990 h 881252"/>
                    <a:gd name="connsiteX43" fmla="*/ 108585 w 881062"/>
                    <a:gd name="connsiteY43" fmla="*/ 729996 h 881252"/>
                    <a:gd name="connsiteX44" fmla="*/ 151257 w 881062"/>
                    <a:gd name="connsiteY44" fmla="*/ 772668 h 881252"/>
                    <a:gd name="connsiteX45" fmla="*/ 199263 w 881062"/>
                    <a:gd name="connsiteY45" fmla="*/ 763238 h 881252"/>
                    <a:gd name="connsiteX46" fmla="*/ 234982 w 881062"/>
                    <a:gd name="connsiteY46" fmla="*/ 787146 h 881252"/>
                    <a:gd name="connsiteX47" fmla="*/ 244697 w 881062"/>
                    <a:gd name="connsiteY47" fmla="*/ 835247 h 881252"/>
                    <a:gd name="connsiteX48" fmla="*/ 300228 w 881062"/>
                    <a:gd name="connsiteY48" fmla="*/ 858298 h 881252"/>
                    <a:gd name="connsiteX49" fmla="*/ 341090 w 881062"/>
                    <a:gd name="connsiteY49" fmla="*/ 831152 h 881252"/>
                    <a:gd name="connsiteX50" fmla="*/ 383286 w 881062"/>
                    <a:gd name="connsiteY50" fmla="*/ 839534 h 881252"/>
                    <a:gd name="connsiteX51" fmla="*/ 410623 w 881062"/>
                    <a:gd name="connsiteY51" fmla="*/ 880205 h 881252"/>
                    <a:gd name="connsiteX52" fmla="*/ 440722 w 881062"/>
                    <a:gd name="connsiteY52" fmla="*/ 881253 h 881252"/>
                    <a:gd name="connsiteX53" fmla="*/ 470821 w 881062"/>
                    <a:gd name="connsiteY53" fmla="*/ 880205 h 881252"/>
                    <a:gd name="connsiteX54" fmla="*/ 498158 w 881062"/>
                    <a:gd name="connsiteY54" fmla="*/ 839534 h 881252"/>
                    <a:gd name="connsiteX55" fmla="*/ 540353 w 881062"/>
                    <a:gd name="connsiteY55" fmla="*/ 831152 h 881252"/>
                    <a:gd name="connsiteX56" fmla="*/ 581216 w 881062"/>
                    <a:gd name="connsiteY56" fmla="*/ 858298 h 881252"/>
                    <a:gd name="connsiteX57" fmla="*/ 636746 w 881062"/>
                    <a:gd name="connsiteY57" fmla="*/ 835247 h 881252"/>
                    <a:gd name="connsiteX58" fmla="*/ 646462 w 881062"/>
                    <a:gd name="connsiteY58" fmla="*/ 787146 h 881252"/>
                    <a:gd name="connsiteX59" fmla="*/ 682181 w 881062"/>
                    <a:gd name="connsiteY59" fmla="*/ 763238 h 881252"/>
                    <a:gd name="connsiteX60" fmla="*/ 730187 w 881062"/>
                    <a:gd name="connsiteY60" fmla="*/ 772668 h 881252"/>
                    <a:gd name="connsiteX61" fmla="*/ 772859 w 881062"/>
                    <a:gd name="connsiteY61" fmla="*/ 729996 h 881252"/>
                    <a:gd name="connsiteX62" fmla="*/ 763429 w 881062"/>
                    <a:gd name="connsiteY62" fmla="*/ 681990 h 881252"/>
                    <a:gd name="connsiteX63" fmla="*/ 787337 w 881062"/>
                    <a:gd name="connsiteY63" fmla="*/ 646271 h 881252"/>
                    <a:gd name="connsiteX64" fmla="*/ 835438 w 881062"/>
                    <a:gd name="connsiteY64" fmla="*/ 636556 h 881252"/>
                    <a:gd name="connsiteX65" fmla="*/ 858488 w 881062"/>
                    <a:gd name="connsiteY65" fmla="*/ 581025 h 881252"/>
                    <a:gd name="connsiteX66" fmla="*/ 831342 w 881062"/>
                    <a:gd name="connsiteY66" fmla="*/ 540163 h 881252"/>
                    <a:gd name="connsiteX67" fmla="*/ 839724 w 881062"/>
                    <a:gd name="connsiteY67" fmla="*/ 497967 h 881252"/>
                    <a:gd name="connsiteX68" fmla="*/ 880396 w 881062"/>
                    <a:gd name="connsiteY68" fmla="*/ 470630 h 881252"/>
                    <a:gd name="connsiteX69" fmla="*/ 440531 w 881062"/>
                    <a:gd name="connsiteY69" fmla="*/ 781526 h 881252"/>
                    <a:gd name="connsiteX70" fmla="*/ 99632 w 881062"/>
                    <a:gd name="connsiteY70" fmla="*/ 440626 h 881252"/>
                    <a:gd name="connsiteX71" fmla="*/ 440531 w 881062"/>
                    <a:gd name="connsiteY71" fmla="*/ 99632 h 881252"/>
                    <a:gd name="connsiteX72" fmla="*/ 781431 w 881062"/>
                    <a:gd name="connsiteY72" fmla="*/ 440531 h 881252"/>
                    <a:gd name="connsiteX73" fmla="*/ 440531 w 881062"/>
                    <a:gd name="connsiteY73" fmla="*/ 781431 h 88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881062" h="881252">
                      <a:moveTo>
                        <a:pt x="880015" y="470725"/>
                      </a:moveTo>
                      <a:cubicBezTo>
                        <a:pt x="880682" y="460724"/>
                        <a:pt x="881063" y="450723"/>
                        <a:pt x="881063" y="440626"/>
                      </a:cubicBezTo>
                      <a:cubicBezTo>
                        <a:pt x="881063" y="430530"/>
                        <a:pt x="880682" y="420434"/>
                        <a:pt x="880015" y="410528"/>
                      </a:cubicBezTo>
                      <a:lnTo>
                        <a:pt x="839343" y="383191"/>
                      </a:lnTo>
                      <a:cubicBezTo>
                        <a:pt x="837343" y="368903"/>
                        <a:pt x="834485" y="354806"/>
                        <a:pt x="830961" y="340995"/>
                      </a:cubicBezTo>
                      <a:lnTo>
                        <a:pt x="858107" y="300133"/>
                      </a:lnTo>
                      <a:cubicBezTo>
                        <a:pt x="851630" y="280988"/>
                        <a:pt x="843915" y="262414"/>
                        <a:pt x="835057" y="244602"/>
                      </a:cubicBezTo>
                      <a:lnTo>
                        <a:pt x="786956" y="234887"/>
                      </a:lnTo>
                      <a:cubicBezTo>
                        <a:pt x="779621" y="222504"/>
                        <a:pt x="771620" y="210598"/>
                        <a:pt x="763048" y="199168"/>
                      </a:cubicBezTo>
                      <a:lnTo>
                        <a:pt x="772478" y="151162"/>
                      </a:lnTo>
                      <a:cubicBezTo>
                        <a:pt x="759238" y="136017"/>
                        <a:pt x="745046" y="121730"/>
                        <a:pt x="729806" y="108490"/>
                      </a:cubicBezTo>
                      <a:lnTo>
                        <a:pt x="681800" y="117920"/>
                      </a:lnTo>
                      <a:cubicBezTo>
                        <a:pt x="670370" y="109347"/>
                        <a:pt x="658463" y="101346"/>
                        <a:pt x="646081" y="94012"/>
                      </a:cubicBezTo>
                      <a:lnTo>
                        <a:pt x="636365" y="45911"/>
                      </a:lnTo>
                      <a:cubicBezTo>
                        <a:pt x="618458" y="37052"/>
                        <a:pt x="599980" y="29242"/>
                        <a:pt x="580835" y="22860"/>
                      </a:cubicBezTo>
                      <a:lnTo>
                        <a:pt x="539972" y="50006"/>
                      </a:lnTo>
                      <a:cubicBezTo>
                        <a:pt x="526161" y="46482"/>
                        <a:pt x="512064" y="43720"/>
                        <a:pt x="497776" y="41624"/>
                      </a:cubicBezTo>
                      <a:lnTo>
                        <a:pt x="470725" y="1048"/>
                      </a:lnTo>
                      <a:cubicBezTo>
                        <a:pt x="460724" y="381"/>
                        <a:pt x="450723" y="0"/>
                        <a:pt x="440626" y="0"/>
                      </a:cubicBezTo>
                      <a:cubicBezTo>
                        <a:pt x="430530" y="0"/>
                        <a:pt x="420434" y="381"/>
                        <a:pt x="410528" y="1048"/>
                      </a:cubicBezTo>
                      <a:lnTo>
                        <a:pt x="383191" y="41720"/>
                      </a:lnTo>
                      <a:cubicBezTo>
                        <a:pt x="368903" y="43815"/>
                        <a:pt x="354806" y="46577"/>
                        <a:pt x="340995" y="50102"/>
                      </a:cubicBezTo>
                      <a:lnTo>
                        <a:pt x="300133" y="22955"/>
                      </a:lnTo>
                      <a:cubicBezTo>
                        <a:pt x="280988" y="29337"/>
                        <a:pt x="262414" y="37148"/>
                        <a:pt x="244602" y="46006"/>
                      </a:cubicBezTo>
                      <a:lnTo>
                        <a:pt x="234887" y="94107"/>
                      </a:lnTo>
                      <a:cubicBezTo>
                        <a:pt x="222504" y="101441"/>
                        <a:pt x="210598" y="109442"/>
                        <a:pt x="199168" y="118015"/>
                      </a:cubicBezTo>
                      <a:lnTo>
                        <a:pt x="151162" y="108585"/>
                      </a:lnTo>
                      <a:cubicBezTo>
                        <a:pt x="136017" y="121825"/>
                        <a:pt x="121730" y="136017"/>
                        <a:pt x="108490" y="151257"/>
                      </a:cubicBezTo>
                      <a:lnTo>
                        <a:pt x="117920" y="199263"/>
                      </a:lnTo>
                      <a:cubicBezTo>
                        <a:pt x="109347" y="210693"/>
                        <a:pt x="101346" y="222599"/>
                        <a:pt x="94012" y="234982"/>
                      </a:cubicBezTo>
                      <a:lnTo>
                        <a:pt x="45911" y="244697"/>
                      </a:lnTo>
                      <a:cubicBezTo>
                        <a:pt x="37052" y="262604"/>
                        <a:pt x="29242" y="281083"/>
                        <a:pt x="22860" y="300228"/>
                      </a:cubicBezTo>
                      <a:lnTo>
                        <a:pt x="50006" y="341090"/>
                      </a:lnTo>
                      <a:cubicBezTo>
                        <a:pt x="46482" y="354901"/>
                        <a:pt x="43720" y="368999"/>
                        <a:pt x="41624" y="383286"/>
                      </a:cubicBezTo>
                      <a:lnTo>
                        <a:pt x="1048" y="410432"/>
                      </a:lnTo>
                      <a:cubicBezTo>
                        <a:pt x="381" y="420434"/>
                        <a:pt x="0" y="430435"/>
                        <a:pt x="0" y="440531"/>
                      </a:cubicBezTo>
                      <a:cubicBezTo>
                        <a:pt x="0" y="450628"/>
                        <a:pt x="381" y="460724"/>
                        <a:pt x="1048" y="470630"/>
                      </a:cubicBezTo>
                      <a:lnTo>
                        <a:pt x="41720" y="497967"/>
                      </a:lnTo>
                      <a:cubicBezTo>
                        <a:pt x="43720" y="512255"/>
                        <a:pt x="46577" y="526352"/>
                        <a:pt x="50102" y="540163"/>
                      </a:cubicBezTo>
                      <a:lnTo>
                        <a:pt x="22955" y="581025"/>
                      </a:lnTo>
                      <a:cubicBezTo>
                        <a:pt x="29432" y="600170"/>
                        <a:pt x="37148" y="618744"/>
                        <a:pt x="46006" y="636556"/>
                      </a:cubicBezTo>
                      <a:lnTo>
                        <a:pt x="94107" y="646271"/>
                      </a:lnTo>
                      <a:cubicBezTo>
                        <a:pt x="101441" y="658559"/>
                        <a:pt x="109442" y="670560"/>
                        <a:pt x="118015" y="681990"/>
                      </a:cubicBezTo>
                      <a:lnTo>
                        <a:pt x="108585" y="729996"/>
                      </a:lnTo>
                      <a:cubicBezTo>
                        <a:pt x="121825" y="745141"/>
                        <a:pt x="136017" y="759428"/>
                        <a:pt x="151257" y="772668"/>
                      </a:cubicBezTo>
                      <a:lnTo>
                        <a:pt x="199263" y="763238"/>
                      </a:lnTo>
                      <a:cubicBezTo>
                        <a:pt x="210693" y="771811"/>
                        <a:pt x="222599" y="779812"/>
                        <a:pt x="234982" y="787146"/>
                      </a:cubicBezTo>
                      <a:lnTo>
                        <a:pt x="244697" y="835247"/>
                      </a:lnTo>
                      <a:cubicBezTo>
                        <a:pt x="262604" y="844106"/>
                        <a:pt x="281083" y="851916"/>
                        <a:pt x="300228" y="858298"/>
                      </a:cubicBezTo>
                      <a:lnTo>
                        <a:pt x="341090" y="831152"/>
                      </a:lnTo>
                      <a:cubicBezTo>
                        <a:pt x="354901" y="834676"/>
                        <a:pt x="368999" y="837438"/>
                        <a:pt x="383286" y="839534"/>
                      </a:cubicBezTo>
                      <a:lnTo>
                        <a:pt x="410623" y="880205"/>
                      </a:lnTo>
                      <a:cubicBezTo>
                        <a:pt x="420624" y="880872"/>
                        <a:pt x="430625" y="881253"/>
                        <a:pt x="440722" y="881253"/>
                      </a:cubicBezTo>
                      <a:cubicBezTo>
                        <a:pt x="450818" y="881253"/>
                        <a:pt x="460915" y="880872"/>
                        <a:pt x="470821" y="880205"/>
                      </a:cubicBezTo>
                      <a:lnTo>
                        <a:pt x="498158" y="839534"/>
                      </a:lnTo>
                      <a:cubicBezTo>
                        <a:pt x="512445" y="837438"/>
                        <a:pt x="526542" y="834676"/>
                        <a:pt x="540353" y="831152"/>
                      </a:cubicBezTo>
                      <a:lnTo>
                        <a:pt x="581216" y="858298"/>
                      </a:lnTo>
                      <a:cubicBezTo>
                        <a:pt x="600361" y="851821"/>
                        <a:pt x="618935" y="844106"/>
                        <a:pt x="636746" y="835247"/>
                      </a:cubicBezTo>
                      <a:lnTo>
                        <a:pt x="646462" y="787146"/>
                      </a:lnTo>
                      <a:cubicBezTo>
                        <a:pt x="658844" y="779812"/>
                        <a:pt x="670751" y="771811"/>
                        <a:pt x="682181" y="763238"/>
                      </a:cubicBezTo>
                      <a:lnTo>
                        <a:pt x="730187" y="772668"/>
                      </a:lnTo>
                      <a:cubicBezTo>
                        <a:pt x="745331" y="759428"/>
                        <a:pt x="759619" y="745236"/>
                        <a:pt x="772859" y="729996"/>
                      </a:cubicBezTo>
                      <a:lnTo>
                        <a:pt x="763429" y="681990"/>
                      </a:lnTo>
                      <a:cubicBezTo>
                        <a:pt x="772001" y="670560"/>
                        <a:pt x="780002" y="658654"/>
                        <a:pt x="787337" y="646271"/>
                      </a:cubicBezTo>
                      <a:lnTo>
                        <a:pt x="835438" y="636556"/>
                      </a:lnTo>
                      <a:cubicBezTo>
                        <a:pt x="844296" y="618649"/>
                        <a:pt x="852107" y="600170"/>
                        <a:pt x="858488" y="581025"/>
                      </a:cubicBezTo>
                      <a:lnTo>
                        <a:pt x="831342" y="540163"/>
                      </a:lnTo>
                      <a:cubicBezTo>
                        <a:pt x="834866" y="526352"/>
                        <a:pt x="837629" y="512255"/>
                        <a:pt x="839724" y="497967"/>
                      </a:cubicBezTo>
                      <a:lnTo>
                        <a:pt x="880396" y="470630"/>
                      </a:lnTo>
                      <a:close/>
                      <a:moveTo>
                        <a:pt x="440531" y="781526"/>
                      </a:moveTo>
                      <a:cubicBezTo>
                        <a:pt x="252317" y="781526"/>
                        <a:pt x="99632" y="628840"/>
                        <a:pt x="99632" y="440626"/>
                      </a:cubicBezTo>
                      <a:cubicBezTo>
                        <a:pt x="99632" y="252413"/>
                        <a:pt x="252317" y="99632"/>
                        <a:pt x="440531" y="99632"/>
                      </a:cubicBezTo>
                      <a:cubicBezTo>
                        <a:pt x="628745" y="99632"/>
                        <a:pt x="781431" y="252317"/>
                        <a:pt x="781431" y="440531"/>
                      </a:cubicBezTo>
                      <a:cubicBezTo>
                        <a:pt x="781431" y="628745"/>
                        <a:pt x="628745" y="781431"/>
                        <a:pt x="440531" y="781431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DC8A7DDE-9943-1D2E-B66E-F0F690EA5779}"/>
                    </a:ext>
                  </a:extLst>
                </p:cNvPr>
                <p:cNvGrpSpPr/>
                <p:nvPr/>
              </p:nvGrpSpPr>
              <p:grpSpPr>
                <a:xfrm>
                  <a:off x="4421651" y="4443984"/>
                  <a:ext cx="1306444" cy="1306444"/>
                  <a:chOff x="4421651" y="4443984"/>
                  <a:chExt cx="1306444" cy="1306444"/>
                </a:xfrm>
              </p:grpSpPr>
              <p:sp>
                <p:nvSpPr>
                  <p:cNvPr id="15" name="자유형: 도형 14">
                    <a:extLst>
                      <a:ext uri="{FF2B5EF4-FFF2-40B4-BE49-F238E27FC236}">
                        <a16:creationId xmlns:a16="http://schemas.microsoft.com/office/drawing/2014/main" id="{37110D73-3186-B7C2-A4E7-D46DD5D1376F}"/>
                      </a:ext>
                    </a:extLst>
                  </p:cNvPr>
                  <p:cNvSpPr/>
                  <p:nvPr/>
                </p:nvSpPr>
                <p:spPr>
                  <a:xfrm>
                    <a:off x="4421651" y="4443984"/>
                    <a:ext cx="1306444" cy="1306444"/>
                  </a:xfrm>
                  <a:custGeom>
                    <a:avLst/>
                    <a:gdLst>
                      <a:gd name="connsiteX0" fmla="*/ 295656 w 591312"/>
                      <a:gd name="connsiteY0" fmla="*/ 0 h 591312"/>
                      <a:gd name="connsiteX1" fmla="*/ 0 w 591312"/>
                      <a:gd name="connsiteY1" fmla="*/ 295656 h 591312"/>
                      <a:gd name="connsiteX2" fmla="*/ 295656 w 591312"/>
                      <a:gd name="connsiteY2" fmla="*/ 591312 h 591312"/>
                      <a:gd name="connsiteX3" fmla="*/ 591312 w 591312"/>
                      <a:gd name="connsiteY3" fmla="*/ 295656 h 591312"/>
                      <a:gd name="connsiteX4" fmla="*/ 295656 w 591312"/>
                      <a:gd name="connsiteY4" fmla="*/ 0 h 591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1312" h="591312">
                        <a:moveTo>
                          <a:pt x="295656" y="0"/>
                        </a:moveTo>
                        <a:cubicBezTo>
                          <a:pt x="132398" y="0"/>
                          <a:pt x="0" y="132398"/>
                          <a:pt x="0" y="295656"/>
                        </a:cubicBezTo>
                        <a:cubicBezTo>
                          <a:pt x="0" y="458915"/>
                          <a:pt x="132398" y="591312"/>
                          <a:pt x="295656" y="591312"/>
                        </a:cubicBezTo>
                        <a:cubicBezTo>
                          <a:pt x="458915" y="591312"/>
                          <a:pt x="591312" y="458915"/>
                          <a:pt x="591312" y="295656"/>
                        </a:cubicBezTo>
                        <a:cubicBezTo>
                          <a:pt x="591312" y="132398"/>
                          <a:pt x="458915" y="0"/>
                          <a:pt x="295656" y="0"/>
                        </a:cubicBezTo>
                        <a:close/>
                      </a:path>
                    </a:pathLst>
                  </a:custGeom>
                  <a:solidFill>
                    <a:srgbClr val="48D7B2">
                      <a:alpha val="30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4F568265-2BCC-8899-2723-994154C357CF}"/>
                      </a:ext>
                    </a:extLst>
                  </p:cNvPr>
                  <p:cNvSpPr txBox="1"/>
                  <p:nvPr/>
                </p:nvSpPr>
                <p:spPr>
                  <a:xfrm>
                    <a:off x="4550691" y="4912540"/>
                    <a:ext cx="104836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진로연계교육 및</a:t>
                    </a:r>
                    <a:endPara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기초학력 보장</a:t>
                    </a:r>
                  </a:p>
                </p:txBody>
              </p:sp>
            </p:grpSp>
          </p:grpSp>
        </p:grpSp>
        <p:sp>
          <p:nvSpPr>
            <p:cNvPr id="6" name="그래픽 160">
              <a:extLst>
                <a:ext uri="{FF2B5EF4-FFF2-40B4-BE49-F238E27FC236}">
                  <a16:creationId xmlns:a16="http://schemas.microsoft.com/office/drawing/2014/main" id="{E782EFF5-FCEA-6175-7EE4-915B5ACF3A20}"/>
                </a:ext>
              </a:extLst>
            </p:cNvPr>
            <p:cNvSpPr/>
            <p:nvPr/>
          </p:nvSpPr>
          <p:spPr>
            <a:xfrm rot="4598091">
              <a:off x="4897485" y="4719738"/>
              <a:ext cx="1851310" cy="1041139"/>
            </a:xfrm>
            <a:custGeom>
              <a:avLst/>
              <a:gdLst>
                <a:gd name="connsiteX0" fmla="*/ 7108889 w 7580471"/>
                <a:gd name="connsiteY0" fmla="*/ 3164872 h 4263104"/>
                <a:gd name="connsiteX1" fmla="*/ 5672328 w 7580471"/>
                <a:gd name="connsiteY1" fmla="*/ 950500 h 4263104"/>
                <a:gd name="connsiteX2" fmla="*/ 2988755 w 7580471"/>
                <a:gd name="connsiteY2" fmla="*/ 0 h 4263104"/>
                <a:gd name="connsiteX3" fmla="*/ 0 w 7580471"/>
                <a:gd name="connsiteY3" fmla="*/ 1574578 h 4263104"/>
                <a:gd name="connsiteX4" fmla="*/ 2988755 w 7580471"/>
                <a:gd name="connsiteY4" fmla="*/ 314897 h 4263104"/>
                <a:gd name="connsiteX5" fmla="*/ 6793230 w 7580471"/>
                <a:gd name="connsiteY5" fmla="*/ 3204877 h 4263104"/>
                <a:gd name="connsiteX6" fmla="*/ 6334316 w 7580471"/>
                <a:gd name="connsiteY6" fmla="*/ 3263074 h 4263104"/>
                <a:gd name="connsiteX7" fmla="*/ 7094315 w 7580471"/>
                <a:gd name="connsiteY7" fmla="*/ 4263105 h 4263104"/>
                <a:gd name="connsiteX8" fmla="*/ 7580471 w 7580471"/>
                <a:gd name="connsiteY8" fmla="*/ 3104960 h 4263104"/>
                <a:gd name="connsiteX9" fmla="*/ 7108698 w 7580471"/>
                <a:gd name="connsiteY9" fmla="*/ 3164777 h 426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80471" h="4263104">
                  <a:moveTo>
                    <a:pt x="7108889" y="3164872"/>
                  </a:moveTo>
                  <a:cubicBezTo>
                    <a:pt x="6878289" y="2299811"/>
                    <a:pt x="6372701" y="1518571"/>
                    <a:pt x="5672328" y="950500"/>
                  </a:cubicBezTo>
                  <a:cubicBezTo>
                    <a:pt x="4916615" y="337566"/>
                    <a:pt x="3963638" y="0"/>
                    <a:pt x="2988755" y="0"/>
                  </a:cubicBezTo>
                  <a:cubicBezTo>
                    <a:pt x="856012" y="0"/>
                    <a:pt x="0" y="1574578"/>
                    <a:pt x="0" y="1574578"/>
                  </a:cubicBezTo>
                  <a:cubicBezTo>
                    <a:pt x="0" y="1574578"/>
                    <a:pt x="913067" y="314897"/>
                    <a:pt x="2988755" y="314897"/>
                  </a:cubicBezTo>
                  <a:cubicBezTo>
                    <a:pt x="4755452" y="314897"/>
                    <a:pt x="6324124" y="1518857"/>
                    <a:pt x="6793230" y="3204877"/>
                  </a:cubicBezTo>
                  <a:lnTo>
                    <a:pt x="6334316" y="3263074"/>
                  </a:lnTo>
                  <a:lnTo>
                    <a:pt x="7094315" y="4263105"/>
                  </a:lnTo>
                  <a:lnTo>
                    <a:pt x="7580471" y="3104960"/>
                  </a:lnTo>
                  <a:lnTo>
                    <a:pt x="7108698" y="3164777"/>
                  </a:lnTo>
                  <a:close/>
                </a:path>
              </a:pathLst>
            </a:custGeom>
            <a:solidFill>
              <a:srgbClr val="019E95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그래픽 160">
              <a:extLst>
                <a:ext uri="{FF2B5EF4-FFF2-40B4-BE49-F238E27FC236}">
                  <a16:creationId xmlns:a16="http://schemas.microsoft.com/office/drawing/2014/main" id="{4C2C02D4-ABEC-71B3-0F77-4631CD0FA9A1}"/>
                </a:ext>
              </a:extLst>
            </p:cNvPr>
            <p:cNvSpPr/>
            <p:nvPr/>
          </p:nvSpPr>
          <p:spPr>
            <a:xfrm rot="274754" flipH="1">
              <a:off x="2471311" y="2722823"/>
              <a:ext cx="1851310" cy="1041139"/>
            </a:xfrm>
            <a:custGeom>
              <a:avLst/>
              <a:gdLst>
                <a:gd name="connsiteX0" fmla="*/ 7108889 w 7580471"/>
                <a:gd name="connsiteY0" fmla="*/ 3164872 h 4263104"/>
                <a:gd name="connsiteX1" fmla="*/ 5672328 w 7580471"/>
                <a:gd name="connsiteY1" fmla="*/ 950500 h 4263104"/>
                <a:gd name="connsiteX2" fmla="*/ 2988755 w 7580471"/>
                <a:gd name="connsiteY2" fmla="*/ 0 h 4263104"/>
                <a:gd name="connsiteX3" fmla="*/ 0 w 7580471"/>
                <a:gd name="connsiteY3" fmla="*/ 1574578 h 4263104"/>
                <a:gd name="connsiteX4" fmla="*/ 2988755 w 7580471"/>
                <a:gd name="connsiteY4" fmla="*/ 314897 h 4263104"/>
                <a:gd name="connsiteX5" fmla="*/ 6793230 w 7580471"/>
                <a:gd name="connsiteY5" fmla="*/ 3204877 h 4263104"/>
                <a:gd name="connsiteX6" fmla="*/ 6334316 w 7580471"/>
                <a:gd name="connsiteY6" fmla="*/ 3263074 h 4263104"/>
                <a:gd name="connsiteX7" fmla="*/ 7094315 w 7580471"/>
                <a:gd name="connsiteY7" fmla="*/ 4263105 h 4263104"/>
                <a:gd name="connsiteX8" fmla="*/ 7580471 w 7580471"/>
                <a:gd name="connsiteY8" fmla="*/ 3104960 h 4263104"/>
                <a:gd name="connsiteX9" fmla="*/ 7108698 w 7580471"/>
                <a:gd name="connsiteY9" fmla="*/ 3164777 h 426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80471" h="4263104">
                  <a:moveTo>
                    <a:pt x="7108889" y="3164872"/>
                  </a:moveTo>
                  <a:cubicBezTo>
                    <a:pt x="6878289" y="2299811"/>
                    <a:pt x="6372701" y="1518571"/>
                    <a:pt x="5672328" y="950500"/>
                  </a:cubicBezTo>
                  <a:cubicBezTo>
                    <a:pt x="4916615" y="337566"/>
                    <a:pt x="3963638" y="0"/>
                    <a:pt x="2988755" y="0"/>
                  </a:cubicBezTo>
                  <a:cubicBezTo>
                    <a:pt x="856012" y="0"/>
                    <a:pt x="0" y="1574578"/>
                    <a:pt x="0" y="1574578"/>
                  </a:cubicBezTo>
                  <a:cubicBezTo>
                    <a:pt x="0" y="1574578"/>
                    <a:pt x="913067" y="314897"/>
                    <a:pt x="2988755" y="314897"/>
                  </a:cubicBezTo>
                  <a:cubicBezTo>
                    <a:pt x="4755452" y="314897"/>
                    <a:pt x="6324124" y="1518857"/>
                    <a:pt x="6793230" y="3204877"/>
                  </a:cubicBezTo>
                  <a:lnTo>
                    <a:pt x="6334316" y="3263074"/>
                  </a:lnTo>
                  <a:lnTo>
                    <a:pt x="7094315" y="4263105"/>
                  </a:lnTo>
                  <a:lnTo>
                    <a:pt x="7580471" y="3104960"/>
                  </a:lnTo>
                  <a:lnTo>
                    <a:pt x="7108698" y="3164777"/>
                  </a:lnTo>
                  <a:close/>
                </a:path>
              </a:pathLst>
            </a:custGeom>
            <a:solidFill>
              <a:srgbClr val="F26E6E"/>
            </a:solidFill>
            <a:ln w="3175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그래픽 160">
              <a:extLst>
                <a:ext uri="{FF2B5EF4-FFF2-40B4-BE49-F238E27FC236}">
                  <a16:creationId xmlns:a16="http://schemas.microsoft.com/office/drawing/2014/main" id="{3E898D81-84DF-3156-5328-FA0B908370C6}"/>
                </a:ext>
              </a:extLst>
            </p:cNvPr>
            <p:cNvSpPr/>
            <p:nvPr/>
          </p:nvSpPr>
          <p:spPr>
            <a:xfrm rot="18892025">
              <a:off x="4193432" y="2097984"/>
              <a:ext cx="1851310" cy="1041139"/>
            </a:xfrm>
            <a:custGeom>
              <a:avLst/>
              <a:gdLst>
                <a:gd name="connsiteX0" fmla="*/ 7108889 w 7580471"/>
                <a:gd name="connsiteY0" fmla="*/ 3164872 h 4263104"/>
                <a:gd name="connsiteX1" fmla="*/ 5672328 w 7580471"/>
                <a:gd name="connsiteY1" fmla="*/ 950500 h 4263104"/>
                <a:gd name="connsiteX2" fmla="*/ 2988755 w 7580471"/>
                <a:gd name="connsiteY2" fmla="*/ 0 h 4263104"/>
                <a:gd name="connsiteX3" fmla="*/ 0 w 7580471"/>
                <a:gd name="connsiteY3" fmla="*/ 1574578 h 4263104"/>
                <a:gd name="connsiteX4" fmla="*/ 2988755 w 7580471"/>
                <a:gd name="connsiteY4" fmla="*/ 314897 h 4263104"/>
                <a:gd name="connsiteX5" fmla="*/ 6793230 w 7580471"/>
                <a:gd name="connsiteY5" fmla="*/ 3204877 h 4263104"/>
                <a:gd name="connsiteX6" fmla="*/ 6334316 w 7580471"/>
                <a:gd name="connsiteY6" fmla="*/ 3263074 h 4263104"/>
                <a:gd name="connsiteX7" fmla="*/ 7094315 w 7580471"/>
                <a:gd name="connsiteY7" fmla="*/ 4263105 h 4263104"/>
                <a:gd name="connsiteX8" fmla="*/ 7580471 w 7580471"/>
                <a:gd name="connsiteY8" fmla="*/ 3104960 h 4263104"/>
                <a:gd name="connsiteX9" fmla="*/ 7108698 w 7580471"/>
                <a:gd name="connsiteY9" fmla="*/ 3164777 h 426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80471" h="4263104">
                  <a:moveTo>
                    <a:pt x="7108889" y="3164872"/>
                  </a:moveTo>
                  <a:cubicBezTo>
                    <a:pt x="6878289" y="2299811"/>
                    <a:pt x="6372701" y="1518571"/>
                    <a:pt x="5672328" y="950500"/>
                  </a:cubicBezTo>
                  <a:cubicBezTo>
                    <a:pt x="4916615" y="337566"/>
                    <a:pt x="3963638" y="0"/>
                    <a:pt x="2988755" y="0"/>
                  </a:cubicBezTo>
                  <a:cubicBezTo>
                    <a:pt x="856012" y="0"/>
                    <a:pt x="0" y="1574578"/>
                    <a:pt x="0" y="1574578"/>
                  </a:cubicBezTo>
                  <a:cubicBezTo>
                    <a:pt x="0" y="1574578"/>
                    <a:pt x="913067" y="314897"/>
                    <a:pt x="2988755" y="314897"/>
                  </a:cubicBezTo>
                  <a:cubicBezTo>
                    <a:pt x="4755452" y="314897"/>
                    <a:pt x="6324124" y="1518857"/>
                    <a:pt x="6793230" y="3204877"/>
                  </a:cubicBezTo>
                  <a:lnTo>
                    <a:pt x="6334316" y="3263074"/>
                  </a:lnTo>
                  <a:lnTo>
                    <a:pt x="7094315" y="4263105"/>
                  </a:lnTo>
                  <a:lnTo>
                    <a:pt x="7580471" y="3104960"/>
                  </a:lnTo>
                  <a:lnTo>
                    <a:pt x="7108698" y="3164777"/>
                  </a:lnTo>
                  <a:close/>
                </a:path>
              </a:pathLst>
            </a:custGeom>
            <a:solidFill>
              <a:srgbClr val="F5B33D"/>
            </a:solidFill>
            <a:ln w="3175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09EAB54-219A-C2F1-E007-7C6EDBF529BB}"/>
              </a:ext>
            </a:extLst>
          </p:cNvPr>
          <p:cNvGrpSpPr/>
          <p:nvPr/>
        </p:nvGrpSpPr>
        <p:grpSpPr>
          <a:xfrm>
            <a:off x="419152" y="1149477"/>
            <a:ext cx="8249856" cy="908320"/>
            <a:chOff x="419152" y="1149477"/>
            <a:chExt cx="8249856" cy="908320"/>
          </a:xfrm>
        </p:grpSpPr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9AE20702-BB12-72DC-117D-3530F40B7D1B}"/>
                </a:ext>
              </a:extLst>
            </p:cNvPr>
            <p:cNvSpPr/>
            <p:nvPr/>
          </p:nvSpPr>
          <p:spPr>
            <a:xfrm flipH="1">
              <a:off x="960409" y="1219291"/>
              <a:ext cx="4271193" cy="767724"/>
            </a:xfrm>
            <a:custGeom>
              <a:avLst/>
              <a:gdLst>
                <a:gd name="connsiteX0" fmla="*/ 0 w 4271193"/>
                <a:gd name="connsiteY0" fmla="*/ 383861 h 767724"/>
                <a:gd name="connsiteX1" fmla="*/ 0 w 4271193"/>
                <a:gd name="connsiteY1" fmla="*/ 383862 h 767724"/>
                <a:gd name="connsiteX2" fmla="*/ 0 w 4271193"/>
                <a:gd name="connsiteY2" fmla="*/ 383862 h 767724"/>
                <a:gd name="connsiteX3" fmla="*/ 4271193 w 4271193"/>
                <a:gd name="connsiteY3" fmla="*/ 0 h 767724"/>
                <a:gd name="connsiteX4" fmla="*/ 3115276 w 4271193"/>
                <a:gd name="connsiteY4" fmla="*/ 0 h 767724"/>
                <a:gd name="connsiteX5" fmla="*/ 3115276 w 4271193"/>
                <a:gd name="connsiteY5" fmla="*/ 2742 h 767724"/>
                <a:gd name="connsiteX6" fmla="*/ 3088075 w 4271193"/>
                <a:gd name="connsiteY6" fmla="*/ 0 h 767724"/>
                <a:gd name="connsiteX7" fmla="*/ 383862 w 4271193"/>
                <a:gd name="connsiteY7" fmla="*/ 0 h 767724"/>
                <a:gd name="connsiteX8" fmla="*/ 30166 w 4271193"/>
                <a:gd name="connsiteY8" fmla="*/ 234446 h 767724"/>
                <a:gd name="connsiteX9" fmla="*/ 0 w 4271193"/>
                <a:gd name="connsiteY9" fmla="*/ 383862 h 767724"/>
                <a:gd name="connsiteX10" fmla="*/ 30166 w 4271193"/>
                <a:gd name="connsiteY10" fmla="*/ 533277 h 767724"/>
                <a:gd name="connsiteX11" fmla="*/ 383862 w 4271193"/>
                <a:gd name="connsiteY11" fmla="*/ 767723 h 767724"/>
                <a:gd name="connsiteX12" fmla="*/ 3088074 w 4271193"/>
                <a:gd name="connsiteY12" fmla="*/ 767724 h 767724"/>
                <a:gd name="connsiteX13" fmla="*/ 3115276 w 4271193"/>
                <a:gd name="connsiteY13" fmla="*/ 764982 h 767724"/>
                <a:gd name="connsiteX14" fmla="*/ 3115276 w 4271193"/>
                <a:gd name="connsiteY14" fmla="*/ 767723 h 767724"/>
                <a:gd name="connsiteX15" fmla="*/ 4271193 w 4271193"/>
                <a:gd name="connsiteY15" fmla="*/ 767723 h 767724"/>
                <a:gd name="connsiteX16" fmla="*/ 4220229 w 4271193"/>
                <a:gd name="connsiteY16" fmla="*/ 751585 h 767724"/>
                <a:gd name="connsiteX17" fmla="*/ 3981288 w 4271193"/>
                <a:gd name="connsiteY17" fmla="*/ 383862 h 767724"/>
                <a:gd name="connsiteX18" fmla="*/ 4220229 w 4271193"/>
                <a:gd name="connsiteY18" fmla="*/ 16139 h 76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71193" h="767724">
                  <a:moveTo>
                    <a:pt x="0" y="383861"/>
                  </a:moveTo>
                  <a:lnTo>
                    <a:pt x="0" y="383862"/>
                  </a:lnTo>
                  <a:lnTo>
                    <a:pt x="0" y="383862"/>
                  </a:lnTo>
                  <a:close/>
                  <a:moveTo>
                    <a:pt x="4271193" y="0"/>
                  </a:moveTo>
                  <a:lnTo>
                    <a:pt x="3115276" y="0"/>
                  </a:lnTo>
                  <a:lnTo>
                    <a:pt x="3115276" y="2742"/>
                  </a:lnTo>
                  <a:lnTo>
                    <a:pt x="3088075" y="0"/>
                  </a:lnTo>
                  <a:lnTo>
                    <a:pt x="383862" y="0"/>
                  </a:lnTo>
                  <a:cubicBezTo>
                    <a:pt x="224861" y="0"/>
                    <a:pt x="88439" y="96672"/>
                    <a:pt x="30166" y="234446"/>
                  </a:cubicBezTo>
                  <a:lnTo>
                    <a:pt x="0" y="383862"/>
                  </a:lnTo>
                  <a:lnTo>
                    <a:pt x="30166" y="533277"/>
                  </a:lnTo>
                  <a:cubicBezTo>
                    <a:pt x="88439" y="671051"/>
                    <a:pt x="224861" y="767723"/>
                    <a:pt x="383862" y="767723"/>
                  </a:cubicBezTo>
                  <a:lnTo>
                    <a:pt x="3088074" y="767724"/>
                  </a:lnTo>
                  <a:lnTo>
                    <a:pt x="3115276" y="764982"/>
                  </a:lnTo>
                  <a:lnTo>
                    <a:pt x="3115276" y="767723"/>
                  </a:lnTo>
                  <a:lnTo>
                    <a:pt x="4271193" y="767723"/>
                  </a:lnTo>
                  <a:lnTo>
                    <a:pt x="4220229" y="751585"/>
                  </a:lnTo>
                  <a:cubicBezTo>
                    <a:pt x="4079813" y="691000"/>
                    <a:pt x="3981288" y="549168"/>
                    <a:pt x="3981288" y="383862"/>
                  </a:cubicBezTo>
                  <a:cubicBezTo>
                    <a:pt x="3981288" y="218556"/>
                    <a:pt x="4079813" y="76723"/>
                    <a:pt x="4220229" y="16139"/>
                  </a:cubicBezTo>
                  <a:close/>
                </a:path>
              </a:pathLst>
            </a:custGeom>
            <a:solidFill>
              <a:srgbClr val="2D9EE3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92767475-B8EF-889F-1572-A63FE7295CE8}"/>
                </a:ext>
              </a:extLst>
            </p:cNvPr>
            <p:cNvSpPr/>
            <p:nvPr/>
          </p:nvSpPr>
          <p:spPr>
            <a:xfrm flipH="1">
              <a:off x="2664543" y="1219291"/>
              <a:ext cx="6004465" cy="767724"/>
            </a:xfrm>
            <a:prstGeom prst="roundRect">
              <a:avLst>
                <a:gd name="adj" fmla="val 50000"/>
              </a:avLst>
            </a:prstGeom>
            <a:solidFill>
              <a:srgbClr val="2D9EE3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0DA3500-6799-4407-9F5E-18346EBF192E}"/>
                </a:ext>
              </a:extLst>
            </p:cNvPr>
            <p:cNvGrpSpPr/>
            <p:nvPr/>
          </p:nvGrpSpPr>
          <p:grpSpPr>
            <a:xfrm>
              <a:off x="419152" y="1149477"/>
              <a:ext cx="899326" cy="908320"/>
              <a:chOff x="3844124" y="2258391"/>
              <a:chExt cx="899326" cy="908320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534F4F37-EC10-980C-7566-6D30CCBDBD49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899326" cy="908320"/>
                <a:chOff x="3850474" y="2256696"/>
                <a:chExt cx="899326" cy="908320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2039FFC2-0338-FD1E-28EB-6EAA478CD090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D744E833-BA50-86E4-EB86-85240F8E1859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D9E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30" name="그래픽 376">
                <a:extLst>
                  <a:ext uri="{FF2B5EF4-FFF2-40B4-BE49-F238E27FC236}">
                    <a16:creationId xmlns:a16="http://schemas.microsoft.com/office/drawing/2014/main" id="{07DFE5B6-7F58-58E2-3035-265A5DEB5781}"/>
                  </a:ext>
                </a:extLst>
              </p:cNvPr>
              <p:cNvGrpSpPr/>
              <p:nvPr/>
            </p:nvGrpSpPr>
            <p:grpSpPr>
              <a:xfrm>
                <a:off x="4082250" y="2477413"/>
                <a:ext cx="423076" cy="470278"/>
                <a:chOff x="2009254" y="3277434"/>
                <a:chExt cx="334361" cy="371665"/>
              </a:xfrm>
            </p:grpSpPr>
            <p:sp>
              <p:nvSpPr>
                <p:cNvPr id="31" name="자유형: 도형 30">
                  <a:extLst>
                    <a:ext uri="{FF2B5EF4-FFF2-40B4-BE49-F238E27FC236}">
                      <a16:creationId xmlns:a16="http://schemas.microsoft.com/office/drawing/2014/main" id="{63959694-C27B-5837-369D-5ED982B758D8}"/>
                    </a:ext>
                  </a:extLst>
                </p:cNvPr>
                <p:cNvSpPr/>
                <p:nvPr/>
              </p:nvSpPr>
              <p:spPr>
                <a:xfrm>
                  <a:off x="2148459" y="3434596"/>
                  <a:ext cx="57150" cy="57150"/>
                </a:xfrm>
                <a:custGeom>
                  <a:avLst/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1C298DE2-0690-8749-0AC8-A21FC677A732}"/>
                    </a:ext>
                  </a:extLst>
                </p:cNvPr>
                <p:cNvSpPr/>
                <p:nvPr/>
              </p:nvSpPr>
              <p:spPr>
                <a:xfrm>
                  <a:off x="2009254" y="3277434"/>
                  <a:ext cx="334361" cy="371665"/>
                </a:xfrm>
                <a:custGeom>
                  <a:avLst/>
                  <a:gdLst>
                    <a:gd name="connsiteX0" fmla="*/ 297129 w 334361"/>
                    <a:gd name="connsiteY0" fmla="*/ 184880 h 371665"/>
                    <a:gd name="connsiteX1" fmla="*/ 306273 w 334361"/>
                    <a:gd name="connsiteY1" fmla="*/ 174212 h 371665"/>
                    <a:gd name="connsiteX2" fmla="*/ 327419 w 334361"/>
                    <a:gd name="connsiteY2" fmla="*/ 92202 h 371665"/>
                    <a:gd name="connsiteX3" fmla="*/ 274365 w 334361"/>
                    <a:gd name="connsiteY3" fmla="*/ 67437 h 371665"/>
                    <a:gd name="connsiteX4" fmla="*/ 259696 w 334361"/>
                    <a:gd name="connsiteY4" fmla="*/ 81344 h 371665"/>
                    <a:gd name="connsiteX5" fmla="*/ 273603 w 334361"/>
                    <a:gd name="connsiteY5" fmla="*/ 96012 h 371665"/>
                    <a:gd name="connsiteX6" fmla="*/ 302654 w 334361"/>
                    <a:gd name="connsiteY6" fmla="*/ 106490 h 371665"/>
                    <a:gd name="connsiteX7" fmla="*/ 283985 w 334361"/>
                    <a:gd name="connsiteY7" fmla="*/ 156305 h 371665"/>
                    <a:gd name="connsiteX8" fmla="*/ 276651 w 334361"/>
                    <a:gd name="connsiteY8" fmla="*/ 164783 h 371665"/>
                    <a:gd name="connsiteX9" fmla="*/ 246361 w 334361"/>
                    <a:gd name="connsiteY9" fmla="*/ 140399 h 371665"/>
                    <a:gd name="connsiteX10" fmla="*/ 167780 w 334361"/>
                    <a:gd name="connsiteY10" fmla="*/ 0 h 371665"/>
                    <a:gd name="connsiteX11" fmla="*/ 102724 w 334361"/>
                    <a:gd name="connsiteY11" fmla="*/ 72866 h 371665"/>
                    <a:gd name="connsiteX12" fmla="*/ 88532 w 334361"/>
                    <a:gd name="connsiteY12" fmla="*/ 70199 h 371665"/>
                    <a:gd name="connsiteX13" fmla="*/ 6903 w 334361"/>
                    <a:gd name="connsiteY13" fmla="*/ 92869 h 371665"/>
                    <a:gd name="connsiteX14" fmla="*/ 13951 w 334361"/>
                    <a:gd name="connsiteY14" fmla="*/ 154686 h 371665"/>
                    <a:gd name="connsiteX15" fmla="*/ 33477 w 334361"/>
                    <a:gd name="connsiteY15" fmla="*/ 159830 h 371665"/>
                    <a:gd name="connsiteX16" fmla="*/ 38621 w 334361"/>
                    <a:gd name="connsiteY16" fmla="*/ 140303 h 371665"/>
                    <a:gd name="connsiteX17" fmla="*/ 31668 w 334361"/>
                    <a:gd name="connsiteY17" fmla="*/ 107252 h 371665"/>
                    <a:gd name="connsiteX18" fmla="*/ 84150 w 334361"/>
                    <a:gd name="connsiteY18" fmla="*/ 98489 h 371665"/>
                    <a:gd name="connsiteX19" fmla="*/ 95485 w 334361"/>
                    <a:gd name="connsiteY19" fmla="*/ 100584 h 371665"/>
                    <a:gd name="connsiteX20" fmla="*/ 89389 w 334361"/>
                    <a:gd name="connsiteY20" fmla="*/ 138684 h 371665"/>
                    <a:gd name="connsiteX21" fmla="*/ 5664 w 334361"/>
                    <a:gd name="connsiteY21" fmla="*/ 278035 h 371665"/>
                    <a:gd name="connsiteX22" fmla="*/ 61481 w 334361"/>
                    <a:gd name="connsiteY22" fmla="*/ 302705 h 371665"/>
                    <a:gd name="connsiteX23" fmla="*/ 102343 w 334361"/>
                    <a:gd name="connsiteY23" fmla="*/ 297561 h 371665"/>
                    <a:gd name="connsiteX24" fmla="*/ 167780 w 334361"/>
                    <a:gd name="connsiteY24" fmla="*/ 371666 h 371665"/>
                    <a:gd name="connsiteX25" fmla="*/ 219024 w 334361"/>
                    <a:gd name="connsiteY25" fmla="*/ 332423 h 371665"/>
                    <a:gd name="connsiteX26" fmla="*/ 213309 w 334361"/>
                    <a:gd name="connsiteY26" fmla="*/ 312992 h 371665"/>
                    <a:gd name="connsiteX27" fmla="*/ 193878 w 334361"/>
                    <a:gd name="connsiteY27" fmla="*/ 318707 h 371665"/>
                    <a:gd name="connsiteX28" fmla="*/ 167780 w 334361"/>
                    <a:gd name="connsiteY28" fmla="*/ 342995 h 371665"/>
                    <a:gd name="connsiteX29" fmla="*/ 129966 w 334361"/>
                    <a:gd name="connsiteY29" fmla="*/ 289941 h 371665"/>
                    <a:gd name="connsiteX30" fmla="*/ 166351 w 334361"/>
                    <a:gd name="connsiteY30" fmla="*/ 275844 h 371665"/>
                    <a:gd name="connsiteX31" fmla="*/ 272745 w 334361"/>
                    <a:gd name="connsiteY31" fmla="*/ 303276 h 371665"/>
                    <a:gd name="connsiteX32" fmla="*/ 328657 w 334361"/>
                    <a:gd name="connsiteY32" fmla="*/ 278701 h 371665"/>
                    <a:gd name="connsiteX33" fmla="*/ 297129 w 334361"/>
                    <a:gd name="connsiteY33" fmla="*/ 184976 h 371665"/>
                    <a:gd name="connsiteX34" fmla="*/ 30429 w 334361"/>
                    <a:gd name="connsiteY34" fmla="*/ 263652 h 371665"/>
                    <a:gd name="connsiteX35" fmla="*/ 86913 w 334361"/>
                    <a:gd name="connsiteY35" fmla="*/ 176498 h 371665"/>
                    <a:gd name="connsiteX36" fmla="*/ 86817 w 334361"/>
                    <a:gd name="connsiteY36" fmla="*/ 185833 h 371665"/>
                    <a:gd name="connsiteX37" fmla="*/ 95295 w 334361"/>
                    <a:gd name="connsiteY37" fmla="*/ 270034 h 371665"/>
                    <a:gd name="connsiteX38" fmla="*/ 30525 w 334361"/>
                    <a:gd name="connsiteY38" fmla="*/ 263747 h 371665"/>
                    <a:gd name="connsiteX39" fmla="*/ 167780 w 334361"/>
                    <a:gd name="connsiteY39" fmla="*/ 28575 h 371665"/>
                    <a:gd name="connsiteX40" fmla="*/ 214738 w 334361"/>
                    <a:gd name="connsiteY40" fmla="*/ 119444 h 371665"/>
                    <a:gd name="connsiteX41" fmla="*/ 208261 w 334361"/>
                    <a:gd name="connsiteY41" fmla="*/ 115633 h 371665"/>
                    <a:gd name="connsiteX42" fmla="*/ 130347 w 334361"/>
                    <a:gd name="connsiteY42" fmla="*/ 80391 h 371665"/>
                    <a:gd name="connsiteX43" fmla="*/ 167780 w 334361"/>
                    <a:gd name="connsiteY43" fmla="*/ 28575 h 371665"/>
                    <a:gd name="connsiteX44" fmla="*/ 122822 w 334361"/>
                    <a:gd name="connsiteY44" fmla="*/ 262319 h 371665"/>
                    <a:gd name="connsiteX45" fmla="*/ 115392 w 334361"/>
                    <a:gd name="connsiteY45" fmla="*/ 185738 h 371665"/>
                    <a:gd name="connsiteX46" fmla="*/ 123012 w 334361"/>
                    <a:gd name="connsiteY46" fmla="*/ 108014 h 371665"/>
                    <a:gd name="connsiteX47" fmla="*/ 193974 w 334361"/>
                    <a:gd name="connsiteY47" fmla="*/ 140399 h 371665"/>
                    <a:gd name="connsiteX48" fmla="*/ 256458 w 334361"/>
                    <a:gd name="connsiteY48" fmla="*/ 184976 h 371665"/>
                    <a:gd name="connsiteX49" fmla="*/ 192735 w 334361"/>
                    <a:gd name="connsiteY49" fmla="*/ 230410 h 371665"/>
                    <a:gd name="connsiteX50" fmla="*/ 122727 w 334361"/>
                    <a:gd name="connsiteY50" fmla="*/ 262319 h 371665"/>
                    <a:gd name="connsiteX51" fmla="*/ 303892 w 334361"/>
                    <a:gd name="connsiteY51" fmla="*/ 264319 h 371665"/>
                    <a:gd name="connsiteX52" fmla="*/ 200070 w 334361"/>
                    <a:gd name="connsiteY52" fmla="*/ 258985 h 371665"/>
                    <a:gd name="connsiteX53" fmla="*/ 207118 w 334361"/>
                    <a:gd name="connsiteY53" fmla="*/ 255175 h 371665"/>
                    <a:gd name="connsiteX54" fmla="*/ 276936 w 334361"/>
                    <a:gd name="connsiteY54" fmla="*/ 204978 h 371665"/>
                    <a:gd name="connsiteX55" fmla="*/ 303987 w 334361"/>
                    <a:gd name="connsiteY55" fmla="*/ 264319 h 371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34361" h="371665">
                      <a:moveTo>
                        <a:pt x="297129" y="184880"/>
                      </a:moveTo>
                      <a:cubicBezTo>
                        <a:pt x="300368" y="181356"/>
                        <a:pt x="303416" y="177737"/>
                        <a:pt x="306273" y="174212"/>
                      </a:cubicBezTo>
                      <a:cubicBezTo>
                        <a:pt x="331991" y="142208"/>
                        <a:pt x="339516" y="113062"/>
                        <a:pt x="327419" y="92202"/>
                      </a:cubicBezTo>
                      <a:cubicBezTo>
                        <a:pt x="321132" y="81344"/>
                        <a:pt x="306845" y="68199"/>
                        <a:pt x="274365" y="67437"/>
                      </a:cubicBezTo>
                      <a:cubicBezTo>
                        <a:pt x="266268" y="67151"/>
                        <a:pt x="259887" y="73533"/>
                        <a:pt x="259696" y="81344"/>
                      </a:cubicBezTo>
                      <a:cubicBezTo>
                        <a:pt x="259506" y="89249"/>
                        <a:pt x="265697" y="95822"/>
                        <a:pt x="273603" y="96012"/>
                      </a:cubicBezTo>
                      <a:cubicBezTo>
                        <a:pt x="288652" y="96393"/>
                        <a:pt x="298939" y="100108"/>
                        <a:pt x="302654" y="106490"/>
                      </a:cubicBezTo>
                      <a:cubicBezTo>
                        <a:pt x="308178" y="116015"/>
                        <a:pt x="301035" y="135160"/>
                        <a:pt x="283985" y="156305"/>
                      </a:cubicBezTo>
                      <a:cubicBezTo>
                        <a:pt x="281699" y="159163"/>
                        <a:pt x="279222" y="162020"/>
                        <a:pt x="276651" y="164783"/>
                      </a:cubicBezTo>
                      <a:cubicBezTo>
                        <a:pt x="267221" y="156401"/>
                        <a:pt x="257029" y="148209"/>
                        <a:pt x="246361" y="140399"/>
                      </a:cubicBezTo>
                      <a:cubicBezTo>
                        <a:pt x="239027" y="69437"/>
                        <a:pt x="212357" y="0"/>
                        <a:pt x="167780" y="0"/>
                      </a:cubicBezTo>
                      <a:cubicBezTo>
                        <a:pt x="138157" y="0"/>
                        <a:pt x="116250" y="30290"/>
                        <a:pt x="102724" y="72866"/>
                      </a:cubicBezTo>
                      <a:cubicBezTo>
                        <a:pt x="97866" y="71819"/>
                        <a:pt x="93104" y="70866"/>
                        <a:pt x="88532" y="70199"/>
                      </a:cubicBezTo>
                      <a:cubicBezTo>
                        <a:pt x="47955" y="64008"/>
                        <a:pt x="18999" y="72009"/>
                        <a:pt x="6903" y="92869"/>
                      </a:cubicBezTo>
                      <a:cubicBezTo>
                        <a:pt x="330" y="104299"/>
                        <a:pt x="-3861" y="124301"/>
                        <a:pt x="13951" y="154686"/>
                      </a:cubicBezTo>
                      <a:cubicBezTo>
                        <a:pt x="17952" y="161449"/>
                        <a:pt x="26715" y="163830"/>
                        <a:pt x="33477" y="159830"/>
                      </a:cubicBezTo>
                      <a:cubicBezTo>
                        <a:pt x="40240" y="155829"/>
                        <a:pt x="42621" y="147066"/>
                        <a:pt x="38621" y="140303"/>
                      </a:cubicBezTo>
                      <a:cubicBezTo>
                        <a:pt x="30334" y="126111"/>
                        <a:pt x="27762" y="114014"/>
                        <a:pt x="31668" y="107252"/>
                      </a:cubicBezTo>
                      <a:cubicBezTo>
                        <a:pt x="37192" y="97727"/>
                        <a:pt x="57290" y="94393"/>
                        <a:pt x="84150" y="98489"/>
                      </a:cubicBezTo>
                      <a:cubicBezTo>
                        <a:pt x="87865" y="99060"/>
                        <a:pt x="91580" y="99822"/>
                        <a:pt x="95485" y="100584"/>
                      </a:cubicBezTo>
                      <a:cubicBezTo>
                        <a:pt x="92913" y="112776"/>
                        <a:pt x="90818" y="125635"/>
                        <a:pt x="89389" y="138684"/>
                      </a:cubicBezTo>
                      <a:cubicBezTo>
                        <a:pt x="31001" y="180594"/>
                        <a:pt x="-16815" y="239078"/>
                        <a:pt x="5664" y="278035"/>
                      </a:cubicBezTo>
                      <a:cubicBezTo>
                        <a:pt x="15666" y="295370"/>
                        <a:pt x="35859" y="302705"/>
                        <a:pt x="61481" y="302705"/>
                      </a:cubicBezTo>
                      <a:cubicBezTo>
                        <a:pt x="73959" y="302705"/>
                        <a:pt x="87865" y="300800"/>
                        <a:pt x="102343" y="297561"/>
                      </a:cubicBezTo>
                      <a:cubicBezTo>
                        <a:pt x="115869" y="340709"/>
                        <a:pt x="137871" y="371666"/>
                        <a:pt x="167780" y="371666"/>
                      </a:cubicBezTo>
                      <a:cubicBezTo>
                        <a:pt x="181401" y="371666"/>
                        <a:pt x="201308" y="364903"/>
                        <a:pt x="219024" y="332423"/>
                      </a:cubicBezTo>
                      <a:cubicBezTo>
                        <a:pt x="222834" y="325469"/>
                        <a:pt x="220263" y="316801"/>
                        <a:pt x="213309" y="312992"/>
                      </a:cubicBezTo>
                      <a:cubicBezTo>
                        <a:pt x="206356" y="309182"/>
                        <a:pt x="197688" y="311753"/>
                        <a:pt x="193878" y="318707"/>
                      </a:cubicBezTo>
                      <a:cubicBezTo>
                        <a:pt x="185401" y="334137"/>
                        <a:pt x="175876" y="342995"/>
                        <a:pt x="167780" y="342995"/>
                      </a:cubicBezTo>
                      <a:cubicBezTo>
                        <a:pt x="155778" y="342995"/>
                        <a:pt x="140824" y="323755"/>
                        <a:pt x="129966" y="289941"/>
                      </a:cubicBezTo>
                      <a:cubicBezTo>
                        <a:pt x="141967" y="286036"/>
                        <a:pt x="154159" y="281273"/>
                        <a:pt x="166351" y="275844"/>
                      </a:cubicBezTo>
                      <a:cubicBezTo>
                        <a:pt x="202546" y="292227"/>
                        <a:pt x="241408" y="303276"/>
                        <a:pt x="272745" y="303276"/>
                      </a:cubicBezTo>
                      <a:cubicBezTo>
                        <a:pt x="298177" y="303276"/>
                        <a:pt x="318656" y="296037"/>
                        <a:pt x="328657" y="278701"/>
                      </a:cubicBezTo>
                      <a:cubicBezTo>
                        <a:pt x="343611" y="252794"/>
                        <a:pt x="327800" y="218218"/>
                        <a:pt x="297129" y="184976"/>
                      </a:cubicBezTo>
                      <a:close/>
                      <a:moveTo>
                        <a:pt x="30429" y="263652"/>
                      </a:moveTo>
                      <a:cubicBezTo>
                        <a:pt x="22047" y="249079"/>
                        <a:pt x="41574" y="213646"/>
                        <a:pt x="86913" y="176498"/>
                      </a:cubicBezTo>
                      <a:cubicBezTo>
                        <a:pt x="86913" y="179642"/>
                        <a:pt x="86817" y="182690"/>
                        <a:pt x="86817" y="185833"/>
                      </a:cubicBezTo>
                      <a:cubicBezTo>
                        <a:pt x="86817" y="214408"/>
                        <a:pt x="89675" y="243554"/>
                        <a:pt x="95295" y="270034"/>
                      </a:cubicBezTo>
                      <a:cubicBezTo>
                        <a:pt x="60624" y="277463"/>
                        <a:pt x="36525" y="274130"/>
                        <a:pt x="30525" y="263747"/>
                      </a:cubicBezTo>
                      <a:close/>
                      <a:moveTo>
                        <a:pt x="167780" y="28575"/>
                      </a:moveTo>
                      <a:cubicBezTo>
                        <a:pt x="184449" y="28575"/>
                        <a:pt x="205118" y="62675"/>
                        <a:pt x="214738" y="119444"/>
                      </a:cubicBezTo>
                      <a:cubicBezTo>
                        <a:pt x="212547" y="118110"/>
                        <a:pt x="210452" y="116872"/>
                        <a:pt x="208261" y="115633"/>
                      </a:cubicBezTo>
                      <a:cubicBezTo>
                        <a:pt x="182163" y="100584"/>
                        <a:pt x="155588" y="88583"/>
                        <a:pt x="130347" y="80391"/>
                      </a:cubicBezTo>
                      <a:cubicBezTo>
                        <a:pt x="141205" y="47339"/>
                        <a:pt x="155969" y="28575"/>
                        <a:pt x="167780" y="28575"/>
                      </a:cubicBezTo>
                      <a:close/>
                      <a:moveTo>
                        <a:pt x="122822" y="262319"/>
                      </a:moveTo>
                      <a:cubicBezTo>
                        <a:pt x="118250" y="240411"/>
                        <a:pt x="115392" y="214694"/>
                        <a:pt x="115392" y="185738"/>
                      </a:cubicBezTo>
                      <a:cubicBezTo>
                        <a:pt x="115392" y="156781"/>
                        <a:pt x="118345" y="130207"/>
                        <a:pt x="123012" y="108014"/>
                      </a:cubicBezTo>
                      <a:cubicBezTo>
                        <a:pt x="145777" y="115538"/>
                        <a:pt x="170066" y="126587"/>
                        <a:pt x="193974" y="140399"/>
                      </a:cubicBezTo>
                      <a:cubicBezTo>
                        <a:pt x="219024" y="154877"/>
                        <a:pt x="239789" y="170117"/>
                        <a:pt x="256458" y="184976"/>
                      </a:cubicBezTo>
                      <a:cubicBezTo>
                        <a:pt x="238455" y="200978"/>
                        <a:pt x="216738" y="216599"/>
                        <a:pt x="192735" y="230410"/>
                      </a:cubicBezTo>
                      <a:cubicBezTo>
                        <a:pt x="167685" y="244888"/>
                        <a:pt x="143967" y="255270"/>
                        <a:pt x="122727" y="262319"/>
                      </a:cubicBezTo>
                      <a:close/>
                      <a:moveTo>
                        <a:pt x="303892" y="264319"/>
                      </a:moveTo>
                      <a:cubicBezTo>
                        <a:pt x="295510" y="278892"/>
                        <a:pt x="254934" y="279654"/>
                        <a:pt x="200070" y="258985"/>
                      </a:cubicBezTo>
                      <a:cubicBezTo>
                        <a:pt x="202356" y="257651"/>
                        <a:pt x="204737" y="256508"/>
                        <a:pt x="207118" y="255175"/>
                      </a:cubicBezTo>
                      <a:cubicBezTo>
                        <a:pt x="233407" y="240030"/>
                        <a:pt x="257124" y="222790"/>
                        <a:pt x="276936" y="204978"/>
                      </a:cubicBezTo>
                      <a:cubicBezTo>
                        <a:pt x="300749" y="231267"/>
                        <a:pt x="309988" y="253937"/>
                        <a:pt x="303987" y="264319"/>
                      </a:cubicBezTo>
                      <a:close/>
                    </a:path>
                  </a:pathLst>
                </a:custGeom>
                <a:solidFill>
                  <a:srgbClr val="2D9EE3">
                    <a:alpha val="4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060AC7B6-41B6-3BB3-CB31-56C49D2734F1}"/>
                </a:ext>
              </a:extLst>
            </p:cNvPr>
            <p:cNvGrpSpPr/>
            <p:nvPr/>
          </p:nvGrpSpPr>
          <p:grpSpPr>
            <a:xfrm>
              <a:off x="419152" y="1149477"/>
              <a:ext cx="899326" cy="908320"/>
              <a:chOff x="3844124" y="4200917"/>
              <a:chExt cx="899326" cy="908320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306B9290-EE8B-AD99-976C-601C28127C19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899326" cy="908320"/>
                <a:chOff x="3850474" y="2256696"/>
                <a:chExt cx="899326" cy="908320"/>
              </a:xfrm>
            </p:grpSpPr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C403D4F4-21B3-170B-9DC9-D204A6593F9F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EE095B52-09A4-6836-41B6-7F8AD40D4133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D9E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54" name="그래픽 4">
                <a:extLst>
                  <a:ext uri="{FF2B5EF4-FFF2-40B4-BE49-F238E27FC236}">
                    <a16:creationId xmlns:a16="http://schemas.microsoft.com/office/drawing/2014/main" id="{A35F7363-7EE1-E8B2-62DC-54D9913A3606}"/>
                  </a:ext>
                </a:extLst>
              </p:cNvPr>
              <p:cNvGrpSpPr/>
              <p:nvPr/>
            </p:nvGrpSpPr>
            <p:grpSpPr>
              <a:xfrm>
                <a:off x="4067158" y="4403302"/>
                <a:ext cx="465958" cy="474978"/>
                <a:chOff x="5226947" y="36123"/>
                <a:chExt cx="386908" cy="394398"/>
              </a:xfrm>
            </p:grpSpPr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6F28158C-7AB6-0CAA-DDFB-8319D093CB4B}"/>
                    </a:ext>
                  </a:extLst>
                </p:cNvPr>
                <p:cNvSpPr/>
                <p:nvPr/>
              </p:nvSpPr>
              <p:spPr>
                <a:xfrm>
                  <a:off x="5226947" y="179069"/>
                  <a:ext cx="386908" cy="251451"/>
                </a:xfrm>
                <a:custGeom>
                  <a:avLst/>
                  <a:gdLst>
                    <a:gd name="connsiteX0" fmla="*/ 23424 w 386908"/>
                    <a:gd name="connsiteY0" fmla="*/ 152591 h 251451"/>
                    <a:gd name="connsiteX1" fmla="*/ 16756 w 386908"/>
                    <a:gd name="connsiteY1" fmla="*/ 151829 h 251451"/>
                    <a:gd name="connsiteX2" fmla="*/ 1802 w 386908"/>
                    <a:gd name="connsiteY2" fmla="*/ 163640 h 251451"/>
                    <a:gd name="connsiteX3" fmla="*/ 1040 w 386908"/>
                    <a:gd name="connsiteY3" fmla="*/ 170307 h 251451"/>
                    <a:gd name="connsiteX4" fmla="*/ 63714 w 386908"/>
                    <a:gd name="connsiteY4" fmla="*/ 249650 h 251451"/>
                    <a:gd name="connsiteX5" fmla="*/ 70382 w 386908"/>
                    <a:gd name="connsiteY5" fmla="*/ 250412 h 251451"/>
                    <a:gd name="connsiteX6" fmla="*/ 85336 w 386908"/>
                    <a:gd name="connsiteY6" fmla="*/ 238601 h 251451"/>
                    <a:gd name="connsiteX7" fmla="*/ 86098 w 386908"/>
                    <a:gd name="connsiteY7" fmla="*/ 231934 h 251451"/>
                    <a:gd name="connsiteX8" fmla="*/ 23424 w 386908"/>
                    <a:gd name="connsiteY8" fmla="*/ 152591 h 251451"/>
                    <a:gd name="connsiteX9" fmla="*/ 382040 w 386908"/>
                    <a:gd name="connsiteY9" fmla="*/ 0 h 251451"/>
                    <a:gd name="connsiteX10" fmla="*/ 258691 w 386908"/>
                    <a:gd name="connsiteY10" fmla="*/ 0 h 251451"/>
                    <a:gd name="connsiteX11" fmla="*/ 253928 w 386908"/>
                    <a:gd name="connsiteY11" fmla="*/ 4953 h 251451"/>
                    <a:gd name="connsiteX12" fmla="*/ 320413 w 386908"/>
                    <a:gd name="connsiteY12" fmla="*/ 66675 h 251451"/>
                    <a:gd name="connsiteX13" fmla="*/ 386898 w 386908"/>
                    <a:gd name="connsiteY13" fmla="*/ 4953 h 251451"/>
                    <a:gd name="connsiteX14" fmla="*/ 382135 w 386908"/>
                    <a:gd name="connsiteY14" fmla="*/ 0 h 251451"/>
                    <a:gd name="connsiteX15" fmla="*/ 182015 w 386908"/>
                    <a:gd name="connsiteY15" fmla="*/ 0 h 251451"/>
                    <a:gd name="connsiteX16" fmla="*/ 58666 w 386908"/>
                    <a:gd name="connsiteY16" fmla="*/ 0 h 251451"/>
                    <a:gd name="connsiteX17" fmla="*/ 53903 w 386908"/>
                    <a:gd name="connsiteY17" fmla="*/ 4953 h 251451"/>
                    <a:gd name="connsiteX18" fmla="*/ 120388 w 386908"/>
                    <a:gd name="connsiteY18" fmla="*/ 66675 h 251451"/>
                    <a:gd name="connsiteX19" fmla="*/ 186873 w 386908"/>
                    <a:gd name="connsiteY19" fmla="*/ 4953 h 251451"/>
                    <a:gd name="connsiteX20" fmla="*/ 182110 w 386908"/>
                    <a:gd name="connsiteY20" fmla="*/ 0 h 251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86908" h="251451">
                      <a:moveTo>
                        <a:pt x="23424" y="152591"/>
                      </a:moveTo>
                      <a:cubicBezTo>
                        <a:pt x="21804" y="150495"/>
                        <a:pt x="18756" y="150209"/>
                        <a:pt x="16756" y="151829"/>
                      </a:cubicBezTo>
                      <a:lnTo>
                        <a:pt x="1802" y="163640"/>
                      </a:lnTo>
                      <a:cubicBezTo>
                        <a:pt x="-294" y="165259"/>
                        <a:pt x="-580" y="168307"/>
                        <a:pt x="1040" y="170307"/>
                      </a:cubicBezTo>
                      <a:lnTo>
                        <a:pt x="63714" y="249650"/>
                      </a:lnTo>
                      <a:cubicBezTo>
                        <a:pt x="65333" y="251746"/>
                        <a:pt x="68382" y="252031"/>
                        <a:pt x="70382" y="250412"/>
                      </a:cubicBezTo>
                      <a:lnTo>
                        <a:pt x="85336" y="238601"/>
                      </a:lnTo>
                      <a:cubicBezTo>
                        <a:pt x="87432" y="236982"/>
                        <a:pt x="87717" y="233934"/>
                        <a:pt x="86098" y="231934"/>
                      </a:cubicBezTo>
                      <a:lnTo>
                        <a:pt x="23424" y="152591"/>
                      </a:lnTo>
                      <a:close/>
                      <a:moveTo>
                        <a:pt x="382040" y="0"/>
                      </a:moveTo>
                      <a:lnTo>
                        <a:pt x="258691" y="0"/>
                      </a:lnTo>
                      <a:cubicBezTo>
                        <a:pt x="256024" y="0"/>
                        <a:pt x="253738" y="2286"/>
                        <a:pt x="253928" y="4953"/>
                      </a:cubicBezTo>
                      <a:cubicBezTo>
                        <a:pt x="256500" y="39434"/>
                        <a:pt x="285266" y="66675"/>
                        <a:pt x="320413" y="66675"/>
                      </a:cubicBezTo>
                      <a:cubicBezTo>
                        <a:pt x="355560" y="66675"/>
                        <a:pt x="384326" y="39529"/>
                        <a:pt x="386898" y="4953"/>
                      </a:cubicBezTo>
                      <a:cubicBezTo>
                        <a:pt x="387088" y="2286"/>
                        <a:pt x="384802" y="0"/>
                        <a:pt x="382135" y="0"/>
                      </a:cubicBezTo>
                      <a:close/>
                      <a:moveTo>
                        <a:pt x="182015" y="0"/>
                      </a:moveTo>
                      <a:lnTo>
                        <a:pt x="58666" y="0"/>
                      </a:lnTo>
                      <a:cubicBezTo>
                        <a:pt x="55999" y="0"/>
                        <a:pt x="53713" y="2286"/>
                        <a:pt x="53903" y="4953"/>
                      </a:cubicBezTo>
                      <a:cubicBezTo>
                        <a:pt x="56475" y="39434"/>
                        <a:pt x="85241" y="66675"/>
                        <a:pt x="120388" y="66675"/>
                      </a:cubicBezTo>
                      <a:cubicBezTo>
                        <a:pt x="155535" y="66675"/>
                        <a:pt x="184301" y="39529"/>
                        <a:pt x="186873" y="4953"/>
                      </a:cubicBezTo>
                      <a:cubicBezTo>
                        <a:pt x="187063" y="2286"/>
                        <a:pt x="184777" y="0"/>
                        <a:pt x="182110" y="0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19C9AA84-AEBF-467A-EF0B-7362D454ECB6}"/>
                    </a:ext>
                  </a:extLst>
                </p:cNvPr>
                <p:cNvSpPr/>
                <p:nvPr/>
              </p:nvSpPr>
              <p:spPr>
                <a:xfrm>
                  <a:off x="5268095" y="36123"/>
                  <a:ext cx="322508" cy="364690"/>
                </a:xfrm>
                <a:custGeom>
                  <a:avLst/>
                  <a:gdLst>
                    <a:gd name="connsiteX0" fmla="*/ 289457 w 322508"/>
                    <a:gd name="connsiteY0" fmla="*/ 254294 h 364690"/>
                    <a:gd name="connsiteX1" fmla="*/ 256024 w 322508"/>
                    <a:gd name="connsiteY1" fmla="*/ 250293 h 364690"/>
                    <a:gd name="connsiteX2" fmla="*/ 188587 w 322508"/>
                    <a:gd name="connsiteY2" fmla="*/ 303157 h 364690"/>
                    <a:gd name="connsiteX3" fmla="*/ 176871 w 322508"/>
                    <a:gd name="connsiteY3" fmla="*/ 307253 h 364690"/>
                    <a:gd name="connsiteX4" fmla="*/ 128579 w 322508"/>
                    <a:gd name="connsiteY4" fmla="*/ 307253 h 364690"/>
                    <a:gd name="connsiteX5" fmla="*/ 116673 w 322508"/>
                    <a:gd name="connsiteY5" fmla="*/ 295442 h 364690"/>
                    <a:gd name="connsiteX6" fmla="*/ 128579 w 322508"/>
                    <a:gd name="connsiteY6" fmla="*/ 283535 h 364690"/>
                    <a:gd name="connsiteX7" fmla="*/ 169061 w 322508"/>
                    <a:gd name="connsiteY7" fmla="*/ 283535 h 364690"/>
                    <a:gd name="connsiteX8" fmla="*/ 192873 w 322508"/>
                    <a:gd name="connsiteY8" fmla="*/ 259628 h 364690"/>
                    <a:gd name="connsiteX9" fmla="*/ 169061 w 322508"/>
                    <a:gd name="connsiteY9" fmla="*/ 235815 h 364690"/>
                    <a:gd name="connsiteX10" fmla="*/ 76382 w 322508"/>
                    <a:gd name="connsiteY10" fmla="*/ 235815 h 364690"/>
                    <a:gd name="connsiteX11" fmla="*/ 70096 w 322508"/>
                    <a:gd name="connsiteY11" fmla="*/ 235910 h 364690"/>
                    <a:gd name="connsiteX12" fmla="*/ 34853 w 322508"/>
                    <a:gd name="connsiteY12" fmla="*/ 248102 h 364690"/>
                    <a:gd name="connsiteX13" fmla="*/ 1802 w 322508"/>
                    <a:gd name="connsiteY13" fmla="*/ 274106 h 364690"/>
                    <a:gd name="connsiteX14" fmla="*/ 1040 w 322508"/>
                    <a:gd name="connsiteY14" fmla="*/ 280773 h 364690"/>
                    <a:gd name="connsiteX15" fmla="*/ 65238 w 322508"/>
                    <a:gd name="connsiteY15" fmla="*/ 362021 h 364690"/>
                    <a:gd name="connsiteX16" fmla="*/ 68953 w 322508"/>
                    <a:gd name="connsiteY16" fmla="*/ 363831 h 364690"/>
                    <a:gd name="connsiteX17" fmla="*/ 146677 w 322508"/>
                    <a:gd name="connsiteY17" fmla="*/ 364498 h 364690"/>
                    <a:gd name="connsiteX18" fmla="*/ 168203 w 322508"/>
                    <a:gd name="connsiteY18" fmla="*/ 364688 h 364690"/>
                    <a:gd name="connsiteX19" fmla="*/ 204113 w 322508"/>
                    <a:gd name="connsiteY19" fmla="*/ 352401 h 364690"/>
                    <a:gd name="connsiteX20" fmla="*/ 285742 w 322508"/>
                    <a:gd name="connsiteY20" fmla="*/ 287917 h 364690"/>
                    <a:gd name="connsiteX21" fmla="*/ 289647 w 322508"/>
                    <a:gd name="connsiteY21" fmla="*/ 254389 h 364690"/>
                    <a:gd name="connsiteX22" fmla="*/ 289647 w 322508"/>
                    <a:gd name="connsiteY22" fmla="*/ 254389 h 364690"/>
                    <a:gd name="connsiteX23" fmla="*/ 289171 w 322508"/>
                    <a:gd name="connsiteY23" fmla="*/ 65794 h 364690"/>
                    <a:gd name="connsiteX24" fmla="*/ 286790 w 322508"/>
                    <a:gd name="connsiteY24" fmla="*/ 63222 h 364690"/>
                    <a:gd name="connsiteX25" fmla="*/ 284885 w 322508"/>
                    <a:gd name="connsiteY25" fmla="*/ 61984 h 364690"/>
                    <a:gd name="connsiteX26" fmla="*/ 284504 w 322508"/>
                    <a:gd name="connsiteY26" fmla="*/ 61793 h 364690"/>
                    <a:gd name="connsiteX27" fmla="*/ 281932 w 322508"/>
                    <a:gd name="connsiteY27" fmla="*/ 60555 h 364690"/>
                    <a:gd name="connsiteX28" fmla="*/ 200969 w 322508"/>
                    <a:gd name="connsiteY28" fmla="*/ 50459 h 364690"/>
                    <a:gd name="connsiteX29" fmla="*/ 192683 w 322508"/>
                    <a:gd name="connsiteY29" fmla="*/ 42648 h 364690"/>
                    <a:gd name="connsiteX30" fmla="*/ 197159 w 322508"/>
                    <a:gd name="connsiteY30" fmla="*/ 36266 h 364690"/>
                    <a:gd name="connsiteX31" fmla="*/ 197445 w 322508"/>
                    <a:gd name="connsiteY31" fmla="*/ 32361 h 364690"/>
                    <a:gd name="connsiteX32" fmla="*/ 182300 w 322508"/>
                    <a:gd name="connsiteY32" fmla="*/ 2072 h 364690"/>
                    <a:gd name="connsiteX33" fmla="*/ 175538 w 322508"/>
                    <a:gd name="connsiteY33" fmla="*/ 2072 h 364690"/>
                    <a:gd name="connsiteX34" fmla="*/ 160393 w 322508"/>
                    <a:gd name="connsiteY34" fmla="*/ 32361 h 364690"/>
                    <a:gd name="connsiteX35" fmla="*/ 160679 w 322508"/>
                    <a:gd name="connsiteY35" fmla="*/ 36266 h 364690"/>
                    <a:gd name="connsiteX36" fmla="*/ 165155 w 322508"/>
                    <a:gd name="connsiteY36" fmla="*/ 42648 h 364690"/>
                    <a:gd name="connsiteX37" fmla="*/ 156869 w 322508"/>
                    <a:gd name="connsiteY37" fmla="*/ 50459 h 364690"/>
                    <a:gd name="connsiteX38" fmla="*/ 75906 w 322508"/>
                    <a:gd name="connsiteY38" fmla="*/ 60555 h 364690"/>
                    <a:gd name="connsiteX39" fmla="*/ 73334 w 322508"/>
                    <a:gd name="connsiteY39" fmla="*/ 61793 h 364690"/>
                    <a:gd name="connsiteX40" fmla="*/ 72953 w 322508"/>
                    <a:gd name="connsiteY40" fmla="*/ 61984 h 364690"/>
                    <a:gd name="connsiteX41" fmla="*/ 71048 w 322508"/>
                    <a:gd name="connsiteY41" fmla="*/ 63222 h 364690"/>
                    <a:gd name="connsiteX42" fmla="*/ 68667 w 322508"/>
                    <a:gd name="connsiteY42" fmla="*/ 65794 h 364690"/>
                    <a:gd name="connsiteX43" fmla="*/ 35044 w 322508"/>
                    <a:gd name="connsiteY43" fmla="*/ 119134 h 364690"/>
                    <a:gd name="connsiteX44" fmla="*/ 63238 w 322508"/>
                    <a:gd name="connsiteY44" fmla="*/ 119134 h 364690"/>
                    <a:gd name="connsiteX45" fmla="*/ 78764 w 322508"/>
                    <a:gd name="connsiteY45" fmla="*/ 94464 h 364690"/>
                    <a:gd name="connsiteX46" fmla="*/ 94289 w 322508"/>
                    <a:gd name="connsiteY46" fmla="*/ 119134 h 364690"/>
                    <a:gd name="connsiteX47" fmla="*/ 122483 w 322508"/>
                    <a:gd name="connsiteY47" fmla="*/ 119134 h 364690"/>
                    <a:gd name="connsiteX48" fmla="*/ 98004 w 322508"/>
                    <a:gd name="connsiteY48" fmla="*/ 80272 h 364690"/>
                    <a:gd name="connsiteX49" fmla="*/ 154106 w 322508"/>
                    <a:gd name="connsiteY49" fmla="*/ 74366 h 364690"/>
                    <a:gd name="connsiteX50" fmla="*/ 166870 w 322508"/>
                    <a:gd name="connsiteY50" fmla="*/ 88654 h 364690"/>
                    <a:gd name="connsiteX51" fmla="*/ 166870 w 322508"/>
                    <a:gd name="connsiteY51" fmla="*/ 195239 h 364690"/>
                    <a:gd name="connsiteX52" fmla="*/ 178776 w 322508"/>
                    <a:gd name="connsiteY52" fmla="*/ 207145 h 364690"/>
                    <a:gd name="connsiteX53" fmla="*/ 190682 w 322508"/>
                    <a:gd name="connsiteY53" fmla="*/ 195239 h 364690"/>
                    <a:gd name="connsiteX54" fmla="*/ 190682 w 322508"/>
                    <a:gd name="connsiteY54" fmla="*/ 88654 h 364690"/>
                    <a:gd name="connsiteX55" fmla="*/ 203446 w 322508"/>
                    <a:gd name="connsiteY55" fmla="*/ 74366 h 364690"/>
                    <a:gd name="connsiteX56" fmla="*/ 259548 w 322508"/>
                    <a:gd name="connsiteY56" fmla="*/ 80272 h 364690"/>
                    <a:gd name="connsiteX57" fmla="*/ 235069 w 322508"/>
                    <a:gd name="connsiteY57" fmla="*/ 119134 h 364690"/>
                    <a:gd name="connsiteX58" fmla="*/ 263263 w 322508"/>
                    <a:gd name="connsiteY58" fmla="*/ 119134 h 364690"/>
                    <a:gd name="connsiteX59" fmla="*/ 278789 w 322508"/>
                    <a:gd name="connsiteY59" fmla="*/ 94464 h 364690"/>
                    <a:gd name="connsiteX60" fmla="*/ 294314 w 322508"/>
                    <a:gd name="connsiteY60" fmla="*/ 119134 h 364690"/>
                    <a:gd name="connsiteX61" fmla="*/ 322508 w 322508"/>
                    <a:gd name="connsiteY61" fmla="*/ 119134 h 364690"/>
                    <a:gd name="connsiteX62" fmla="*/ 288885 w 322508"/>
                    <a:gd name="connsiteY62" fmla="*/ 65794 h 364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322508" h="364690">
                      <a:moveTo>
                        <a:pt x="289457" y="254294"/>
                      </a:moveTo>
                      <a:cubicBezTo>
                        <a:pt x="281265" y="244007"/>
                        <a:pt x="266406" y="242197"/>
                        <a:pt x="256024" y="250293"/>
                      </a:cubicBezTo>
                      <a:lnTo>
                        <a:pt x="188587" y="303157"/>
                      </a:lnTo>
                      <a:cubicBezTo>
                        <a:pt x="185253" y="305824"/>
                        <a:pt x="181062" y="307253"/>
                        <a:pt x="176871" y="307253"/>
                      </a:cubicBezTo>
                      <a:lnTo>
                        <a:pt x="128579" y="307253"/>
                      </a:lnTo>
                      <a:cubicBezTo>
                        <a:pt x="122007" y="307253"/>
                        <a:pt x="116673" y="302014"/>
                        <a:pt x="116673" y="295442"/>
                      </a:cubicBezTo>
                      <a:cubicBezTo>
                        <a:pt x="116673" y="288869"/>
                        <a:pt x="122007" y="283535"/>
                        <a:pt x="128579" y="283535"/>
                      </a:cubicBezTo>
                      <a:lnTo>
                        <a:pt x="169061" y="283535"/>
                      </a:lnTo>
                      <a:cubicBezTo>
                        <a:pt x="182205" y="283535"/>
                        <a:pt x="192873" y="272772"/>
                        <a:pt x="192873" y="259628"/>
                      </a:cubicBezTo>
                      <a:cubicBezTo>
                        <a:pt x="192873" y="246483"/>
                        <a:pt x="182205" y="235815"/>
                        <a:pt x="169061" y="235815"/>
                      </a:cubicBezTo>
                      <a:lnTo>
                        <a:pt x="76382" y="235815"/>
                      </a:lnTo>
                      <a:cubicBezTo>
                        <a:pt x="76382" y="235815"/>
                        <a:pt x="70096" y="235910"/>
                        <a:pt x="70096" y="235910"/>
                      </a:cubicBezTo>
                      <a:cubicBezTo>
                        <a:pt x="57332" y="235910"/>
                        <a:pt x="44855" y="240197"/>
                        <a:pt x="34853" y="248102"/>
                      </a:cubicBezTo>
                      <a:lnTo>
                        <a:pt x="1802" y="274106"/>
                      </a:lnTo>
                      <a:cubicBezTo>
                        <a:pt x="-294" y="275725"/>
                        <a:pt x="-580" y="278773"/>
                        <a:pt x="1040" y="280773"/>
                      </a:cubicBezTo>
                      <a:lnTo>
                        <a:pt x="65238" y="362021"/>
                      </a:lnTo>
                      <a:cubicBezTo>
                        <a:pt x="66095" y="363164"/>
                        <a:pt x="67524" y="363831"/>
                        <a:pt x="68953" y="363831"/>
                      </a:cubicBezTo>
                      <a:lnTo>
                        <a:pt x="146677" y="364498"/>
                      </a:lnTo>
                      <a:lnTo>
                        <a:pt x="168203" y="364688"/>
                      </a:lnTo>
                      <a:cubicBezTo>
                        <a:pt x="181253" y="364784"/>
                        <a:pt x="193921" y="360497"/>
                        <a:pt x="204113" y="352401"/>
                      </a:cubicBezTo>
                      <a:lnTo>
                        <a:pt x="285742" y="287917"/>
                      </a:lnTo>
                      <a:cubicBezTo>
                        <a:pt x="296124" y="279725"/>
                        <a:pt x="297839" y="264771"/>
                        <a:pt x="289647" y="254389"/>
                      </a:cubicBezTo>
                      <a:lnTo>
                        <a:pt x="289647" y="254389"/>
                      </a:lnTo>
                      <a:close/>
                      <a:moveTo>
                        <a:pt x="289171" y="65794"/>
                      </a:moveTo>
                      <a:cubicBezTo>
                        <a:pt x="288504" y="64746"/>
                        <a:pt x="287742" y="63984"/>
                        <a:pt x="286790" y="63222"/>
                      </a:cubicBezTo>
                      <a:cubicBezTo>
                        <a:pt x="286218" y="62746"/>
                        <a:pt x="285551" y="62365"/>
                        <a:pt x="284885" y="61984"/>
                      </a:cubicBezTo>
                      <a:cubicBezTo>
                        <a:pt x="284789" y="61984"/>
                        <a:pt x="284694" y="61889"/>
                        <a:pt x="284504" y="61793"/>
                      </a:cubicBezTo>
                      <a:cubicBezTo>
                        <a:pt x="283646" y="61317"/>
                        <a:pt x="282884" y="60841"/>
                        <a:pt x="281932" y="60555"/>
                      </a:cubicBezTo>
                      <a:cubicBezTo>
                        <a:pt x="259548" y="54935"/>
                        <a:pt x="231830" y="51506"/>
                        <a:pt x="200969" y="50459"/>
                      </a:cubicBezTo>
                      <a:cubicBezTo>
                        <a:pt x="198874" y="47315"/>
                        <a:pt x="196016" y="44648"/>
                        <a:pt x="192683" y="42648"/>
                      </a:cubicBezTo>
                      <a:lnTo>
                        <a:pt x="197159" y="36266"/>
                      </a:lnTo>
                      <a:cubicBezTo>
                        <a:pt x="197921" y="35123"/>
                        <a:pt x="198112" y="33599"/>
                        <a:pt x="197445" y="32361"/>
                      </a:cubicBezTo>
                      <a:lnTo>
                        <a:pt x="182300" y="2072"/>
                      </a:lnTo>
                      <a:cubicBezTo>
                        <a:pt x="180872" y="-691"/>
                        <a:pt x="176966" y="-691"/>
                        <a:pt x="175538" y="2072"/>
                      </a:cubicBezTo>
                      <a:lnTo>
                        <a:pt x="160393" y="32361"/>
                      </a:lnTo>
                      <a:cubicBezTo>
                        <a:pt x="159726" y="33599"/>
                        <a:pt x="159917" y="35123"/>
                        <a:pt x="160679" y="36266"/>
                      </a:cubicBezTo>
                      <a:lnTo>
                        <a:pt x="165155" y="42648"/>
                      </a:lnTo>
                      <a:cubicBezTo>
                        <a:pt x="161917" y="44648"/>
                        <a:pt x="159059" y="47220"/>
                        <a:pt x="156869" y="50459"/>
                      </a:cubicBezTo>
                      <a:cubicBezTo>
                        <a:pt x="126008" y="51602"/>
                        <a:pt x="98290" y="55031"/>
                        <a:pt x="75906" y="60555"/>
                      </a:cubicBezTo>
                      <a:cubicBezTo>
                        <a:pt x="74954" y="60841"/>
                        <a:pt x="74192" y="61317"/>
                        <a:pt x="73334" y="61793"/>
                      </a:cubicBezTo>
                      <a:cubicBezTo>
                        <a:pt x="73239" y="61793"/>
                        <a:pt x="73049" y="61889"/>
                        <a:pt x="72953" y="61984"/>
                      </a:cubicBezTo>
                      <a:cubicBezTo>
                        <a:pt x="72287" y="62365"/>
                        <a:pt x="71620" y="62746"/>
                        <a:pt x="71048" y="63222"/>
                      </a:cubicBezTo>
                      <a:cubicBezTo>
                        <a:pt x="70191" y="63984"/>
                        <a:pt x="69334" y="64746"/>
                        <a:pt x="68667" y="65794"/>
                      </a:cubicBezTo>
                      <a:lnTo>
                        <a:pt x="35044" y="119134"/>
                      </a:lnTo>
                      <a:lnTo>
                        <a:pt x="63238" y="119134"/>
                      </a:lnTo>
                      <a:lnTo>
                        <a:pt x="78764" y="94464"/>
                      </a:lnTo>
                      <a:lnTo>
                        <a:pt x="94289" y="119134"/>
                      </a:lnTo>
                      <a:lnTo>
                        <a:pt x="122483" y="119134"/>
                      </a:lnTo>
                      <a:lnTo>
                        <a:pt x="98004" y="80272"/>
                      </a:lnTo>
                      <a:cubicBezTo>
                        <a:pt x="114578" y="77224"/>
                        <a:pt x="133437" y="75224"/>
                        <a:pt x="154106" y="74366"/>
                      </a:cubicBezTo>
                      <a:cubicBezTo>
                        <a:pt x="156392" y="80653"/>
                        <a:pt x="161060" y="85701"/>
                        <a:pt x="166870" y="88654"/>
                      </a:cubicBezTo>
                      <a:lnTo>
                        <a:pt x="166870" y="195239"/>
                      </a:lnTo>
                      <a:cubicBezTo>
                        <a:pt x="166870" y="201811"/>
                        <a:pt x="172204" y="207145"/>
                        <a:pt x="178776" y="207145"/>
                      </a:cubicBezTo>
                      <a:cubicBezTo>
                        <a:pt x="185348" y="207145"/>
                        <a:pt x="190682" y="201811"/>
                        <a:pt x="190682" y="195239"/>
                      </a:cubicBezTo>
                      <a:lnTo>
                        <a:pt x="190682" y="88654"/>
                      </a:lnTo>
                      <a:cubicBezTo>
                        <a:pt x="196588" y="85701"/>
                        <a:pt x="201160" y="80558"/>
                        <a:pt x="203446" y="74366"/>
                      </a:cubicBezTo>
                      <a:cubicBezTo>
                        <a:pt x="224115" y="75224"/>
                        <a:pt x="242975" y="77224"/>
                        <a:pt x="259548" y="80272"/>
                      </a:cubicBezTo>
                      <a:lnTo>
                        <a:pt x="235069" y="119134"/>
                      </a:lnTo>
                      <a:lnTo>
                        <a:pt x="263263" y="119134"/>
                      </a:lnTo>
                      <a:lnTo>
                        <a:pt x="278789" y="94464"/>
                      </a:lnTo>
                      <a:lnTo>
                        <a:pt x="294314" y="119134"/>
                      </a:lnTo>
                      <a:lnTo>
                        <a:pt x="322508" y="119134"/>
                      </a:lnTo>
                      <a:lnTo>
                        <a:pt x="288885" y="65794"/>
                      </a:lnTo>
                      <a:close/>
                    </a:path>
                  </a:pathLst>
                </a:custGeom>
                <a:solidFill>
                  <a:srgbClr val="2D9EE3">
                    <a:alpha val="44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7E28DFB-EE21-E821-EE91-CFCEFE28D6EE}"/>
                </a:ext>
              </a:extLst>
            </p:cNvPr>
            <p:cNvSpPr txBox="1"/>
            <p:nvPr/>
          </p:nvSpPr>
          <p:spPr>
            <a:xfrm>
              <a:off x="2816712" y="1465138"/>
              <a:ext cx="351057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총론과 각론 교육과정의 일관성 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93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16C7376-038B-E180-D8C4-FEFBBAFC5424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9E8B520-7DA1-A23E-B173-A6C492DD623B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8D0C9-94FE-527C-86D0-0F8E45DB919D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F1ECC0F-16C6-CC06-08FB-61013FA4A294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2EB978-DF9F-D504-6214-90D87F1165D1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652F2AD-C4EF-7977-D415-1981FFC99F52}"/>
              </a:ext>
            </a:extLst>
          </p:cNvPr>
          <p:cNvGrpSpPr/>
          <p:nvPr/>
        </p:nvGrpSpPr>
        <p:grpSpPr>
          <a:xfrm>
            <a:off x="487425" y="1196975"/>
            <a:ext cx="8169149" cy="4972819"/>
            <a:chOff x="487425" y="1196975"/>
            <a:chExt cx="8169149" cy="4972819"/>
          </a:xfrm>
        </p:grpSpPr>
        <p:pic>
          <p:nvPicPr>
            <p:cNvPr id="16" name="라인">
              <a:extLst>
                <a:ext uri="{FF2B5EF4-FFF2-40B4-BE49-F238E27FC236}">
                  <a16:creationId xmlns:a16="http://schemas.microsoft.com/office/drawing/2014/main" id="{ABE37DBD-63AC-1007-762A-65582D064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2085591" y="2859338"/>
              <a:ext cx="4972819" cy="1648094"/>
            </a:xfrm>
            <a:prstGeom prst="rect">
              <a:avLst/>
            </a:prstGeom>
          </p:spPr>
        </p:pic>
        <p:grpSp>
          <p:nvGrpSpPr>
            <p:cNvPr id="17" name="1">
              <a:extLst>
                <a:ext uri="{FF2B5EF4-FFF2-40B4-BE49-F238E27FC236}">
                  <a16:creationId xmlns:a16="http://schemas.microsoft.com/office/drawing/2014/main" id="{73BF336F-9D13-9BAB-2EFA-588AE3CB1399}"/>
                </a:ext>
              </a:extLst>
            </p:cNvPr>
            <p:cNvGrpSpPr/>
            <p:nvPr/>
          </p:nvGrpSpPr>
          <p:grpSpPr>
            <a:xfrm>
              <a:off x="487425" y="1287128"/>
              <a:ext cx="4812450" cy="908320"/>
              <a:chOff x="487425" y="1287128"/>
              <a:chExt cx="4812450" cy="908320"/>
            </a:xfrm>
          </p:grpSpPr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7AE27E80-BF34-50A7-A3DD-DA126C7EC986}"/>
                  </a:ext>
                </a:extLst>
              </p:cNvPr>
              <p:cNvSpPr/>
              <p:nvPr/>
            </p:nvSpPr>
            <p:spPr>
              <a:xfrm>
                <a:off x="487425" y="1356942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7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8"/>
                      <a:pt x="4079813" y="691000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7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AB378FE-C7E5-4731-7A1A-8A00E7E3A85F}"/>
                  </a:ext>
                </a:extLst>
              </p:cNvPr>
              <p:cNvSpPr txBox="1"/>
              <p:nvPr/>
            </p:nvSpPr>
            <p:spPr>
              <a:xfrm>
                <a:off x="2532815" y="1494585"/>
                <a:ext cx="16783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 함양</a:t>
                </a:r>
              </a:p>
              <a:p>
                <a:pPr algn="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방안 모색</a:t>
                </a: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D7B7CBC8-325A-5389-4B50-ABF21EFD2326}"/>
                  </a:ext>
                </a:extLst>
              </p:cNvPr>
              <p:cNvGrpSpPr/>
              <p:nvPr/>
            </p:nvGrpSpPr>
            <p:grpSpPr>
              <a:xfrm>
                <a:off x="4400549" y="1287128"/>
                <a:ext cx="899326" cy="908320"/>
                <a:chOff x="4400549" y="1287128"/>
                <a:chExt cx="899326" cy="908320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727DA810-19E7-CC72-1BD3-ADDE6D055736}"/>
                    </a:ext>
                  </a:extLst>
                </p:cNvPr>
                <p:cNvGrpSpPr/>
                <p:nvPr/>
              </p:nvGrpSpPr>
              <p:grpSpPr>
                <a:xfrm flipH="1">
                  <a:off x="4400549" y="1287128"/>
                  <a:ext cx="899326" cy="908320"/>
                  <a:chOff x="3850474" y="2256696"/>
                  <a:chExt cx="899326" cy="908320"/>
                </a:xfrm>
              </p:grpSpPr>
              <p:sp>
                <p:nvSpPr>
                  <p:cNvPr id="115" name="타원 114">
                    <a:extLst>
                      <a:ext uri="{FF2B5EF4-FFF2-40B4-BE49-F238E27FC236}">
                        <a16:creationId xmlns:a16="http://schemas.microsoft.com/office/drawing/2014/main" id="{E2879F0C-30F1-0FDC-4040-883AEDE2F686}"/>
                      </a:ext>
                    </a:extLst>
                  </p:cNvPr>
                  <p:cNvSpPr/>
                  <p:nvPr/>
                </p:nvSpPr>
                <p:spPr>
                  <a:xfrm>
                    <a:off x="3850474" y="2256696"/>
                    <a:ext cx="899326" cy="908320"/>
                  </a:xfrm>
                  <a:prstGeom prst="ellipse">
                    <a:avLst/>
                  </a:prstGeom>
                  <a:solidFill>
                    <a:schemeClr val="bg1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6" name="타원 115">
                    <a:extLst>
                      <a:ext uri="{FF2B5EF4-FFF2-40B4-BE49-F238E27FC236}">
                        <a16:creationId xmlns:a16="http://schemas.microsoft.com/office/drawing/2014/main" id="{1F48343E-F5D3-54BB-326A-CD55C6052747}"/>
                      </a:ext>
                    </a:extLst>
                  </p:cNvPr>
                  <p:cNvSpPr/>
                  <p:nvPr/>
                </p:nvSpPr>
                <p:spPr>
                  <a:xfrm>
                    <a:off x="3923151" y="2330100"/>
                    <a:ext cx="753972" cy="761512"/>
                  </a:xfrm>
                  <a:prstGeom prst="ellipse">
                    <a:avLst/>
                  </a:prstGeom>
                  <a:solidFill>
                    <a:schemeClr val="bg1">
                      <a:alpha val="20000"/>
                    </a:schemeClr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12" name="그래픽 2">
                  <a:extLst>
                    <a:ext uri="{FF2B5EF4-FFF2-40B4-BE49-F238E27FC236}">
                      <a16:creationId xmlns:a16="http://schemas.microsoft.com/office/drawing/2014/main" id="{57B8BCD3-E2C5-67A8-4C1B-3B0FBD6B6A15}"/>
                    </a:ext>
                  </a:extLst>
                </p:cNvPr>
                <p:cNvGrpSpPr/>
                <p:nvPr/>
              </p:nvGrpSpPr>
              <p:grpSpPr>
                <a:xfrm>
                  <a:off x="4626774" y="1522420"/>
                  <a:ext cx="446876" cy="437738"/>
                  <a:chOff x="715779" y="2662237"/>
                  <a:chExt cx="330636" cy="323873"/>
                </a:xfrm>
              </p:grpSpPr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CCDAEEB8-A1C6-0D75-E643-3339015DFBAE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0F1BAB4D-CC78-E9D9-CADA-F5E68EA42ECD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rgbClr val="276DB5">
                      <a:alpha val="44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845778C-D7CC-E0E0-432B-8674C02F0731}"/>
                </a:ext>
              </a:extLst>
            </p:cNvPr>
            <p:cNvGrpSpPr/>
            <p:nvPr/>
          </p:nvGrpSpPr>
          <p:grpSpPr>
            <a:xfrm>
              <a:off x="487425" y="2258391"/>
              <a:ext cx="8169149" cy="3822110"/>
              <a:chOff x="487425" y="2258391"/>
              <a:chExt cx="8169149" cy="3822110"/>
            </a:xfrm>
          </p:grpSpPr>
          <p:grpSp>
            <p:nvGrpSpPr>
              <p:cNvPr id="19" name="3">
                <a:extLst>
                  <a:ext uri="{FF2B5EF4-FFF2-40B4-BE49-F238E27FC236}">
                    <a16:creationId xmlns:a16="http://schemas.microsoft.com/office/drawing/2014/main" id="{D615BEEE-5A57-B866-5211-9B4BBD57EDA2}"/>
                  </a:ext>
                </a:extLst>
              </p:cNvPr>
              <p:cNvGrpSpPr/>
              <p:nvPr/>
            </p:nvGrpSpPr>
            <p:grpSpPr>
              <a:xfrm>
                <a:off x="487425" y="3229654"/>
                <a:ext cx="4812450" cy="908320"/>
                <a:chOff x="487425" y="3229654"/>
                <a:chExt cx="4812450" cy="908320"/>
              </a:xfrm>
            </p:grpSpPr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1FE72FE7-D7CA-5FB7-89EB-81AE34196DF4}"/>
                    </a:ext>
                  </a:extLst>
                </p:cNvPr>
                <p:cNvSpPr/>
                <p:nvPr/>
              </p:nvSpPr>
              <p:spPr>
                <a:xfrm>
                  <a:off x="487425" y="3299468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7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8"/>
                        <a:pt x="4079813" y="691000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7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2E69A36E-0DCE-21B0-40D1-9012F2A39AD2}"/>
                    </a:ext>
                  </a:extLst>
                </p:cNvPr>
                <p:cNvSpPr txBox="1"/>
                <p:nvPr/>
              </p:nvSpPr>
              <p:spPr>
                <a:xfrm>
                  <a:off x="1758566" y="3437109"/>
                  <a:ext cx="245259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학생의 삶과 성장을 지원하는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교수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학습 및 평가 모색</a:t>
                  </a:r>
                </a:p>
              </p:txBody>
            </p: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C0EEEFDF-B274-30A3-38A1-A2C6EFEF5508}"/>
                    </a:ext>
                  </a:extLst>
                </p:cNvPr>
                <p:cNvGrpSpPr/>
                <p:nvPr/>
              </p:nvGrpSpPr>
              <p:grpSpPr>
                <a:xfrm>
                  <a:off x="4400549" y="3229654"/>
                  <a:ext cx="899326" cy="908320"/>
                  <a:chOff x="4400549" y="3229654"/>
                  <a:chExt cx="899326" cy="908320"/>
                </a:xfrm>
              </p:grpSpPr>
              <p:grpSp>
                <p:nvGrpSpPr>
                  <p:cNvPr id="102" name="그룹 101">
                    <a:extLst>
                      <a:ext uri="{FF2B5EF4-FFF2-40B4-BE49-F238E27FC236}">
                        <a16:creationId xmlns:a16="http://schemas.microsoft.com/office/drawing/2014/main" id="{20A0FA1A-6471-C436-70BF-EC35D2D6C85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3229654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106" name="타원 105">
                      <a:extLst>
                        <a:ext uri="{FF2B5EF4-FFF2-40B4-BE49-F238E27FC236}">
                          <a16:creationId xmlns:a16="http://schemas.microsoft.com/office/drawing/2014/main" id="{1AFB556D-CC59-0B44-2216-49AEC70C50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7" name="타원 106">
                      <a:extLst>
                        <a:ext uri="{FF2B5EF4-FFF2-40B4-BE49-F238E27FC236}">
                          <a16:creationId xmlns:a16="http://schemas.microsoft.com/office/drawing/2014/main" id="{07849050-2255-EFB5-3D0A-720FED8274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103" name="그래픽 4">
                    <a:extLst>
                      <a:ext uri="{FF2B5EF4-FFF2-40B4-BE49-F238E27FC236}">
                        <a16:creationId xmlns:a16="http://schemas.microsoft.com/office/drawing/2014/main" id="{EF3FF418-F5A4-1BA2-59E8-C11B2EF052C0}"/>
                      </a:ext>
                    </a:extLst>
                  </p:cNvPr>
                  <p:cNvGrpSpPr/>
                  <p:nvPr/>
                </p:nvGrpSpPr>
                <p:grpSpPr>
                  <a:xfrm>
                    <a:off x="4617250" y="3472571"/>
                    <a:ext cx="484974" cy="422486"/>
                    <a:chOff x="3926498" y="2003591"/>
                    <a:chExt cx="396985" cy="345836"/>
                  </a:xfrm>
                </p:grpSpPr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98E520EE-1E85-7146-E3D6-03845EADD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397" y="2033109"/>
                      <a:ext cx="314902" cy="286705"/>
                    </a:xfrm>
                    <a:custGeom>
                      <a:avLst/>
                      <a:gdLst>
                        <a:gd name="connsiteX0" fmla="*/ 256368 w 314902"/>
                        <a:gd name="connsiteY0" fmla="*/ 172690 h 286705"/>
                        <a:gd name="connsiteX1" fmla="*/ 188836 w 314902"/>
                        <a:gd name="connsiteY1" fmla="*/ 225363 h 286705"/>
                        <a:gd name="connsiteX2" fmla="*/ 177120 w 314902"/>
                        <a:gd name="connsiteY2" fmla="*/ 229364 h 286705"/>
                        <a:gd name="connsiteX3" fmla="*/ 128828 w 314902"/>
                        <a:gd name="connsiteY3" fmla="*/ 229364 h 286705"/>
                        <a:gd name="connsiteX4" fmla="*/ 116922 w 314902"/>
                        <a:gd name="connsiteY4" fmla="*/ 217362 h 286705"/>
                        <a:gd name="connsiteX5" fmla="*/ 128828 w 314902"/>
                        <a:gd name="connsiteY5" fmla="*/ 205456 h 286705"/>
                        <a:gd name="connsiteX6" fmla="*/ 169310 w 314902"/>
                        <a:gd name="connsiteY6" fmla="*/ 205456 h 286705"/>
                        <a:gd name="connsiteX7" fmla="*/ 193122 w 314902"/>
                        <a:gd name="connsiteY7" fmla="*/ 181739 h 286705"/>
                        <a:gd name="connsiteX8" fmla="*/ 169310 w 314902"/>
                        <a:gd name="connsiteY8" fmla="*/ 157926 h 286705"/>
                        <a:gd name="connsiteX9" fmla="*/ 76631 w 314902"/>
                        <a:gd name="connsiteY9" fmla="*/ 157926 h 286705"/>
                        <a:gd name="connsiteX10" fmla="*/ 76631 w 314902"/>
                        <a:gd name="connsiteY10" fmla="*/ 157926 h 286705"/>
                        <a:gd name="connsiteX11" fmla="*/ 70345 w 314902"/>
                        <a:gd name="connsiteY11" fmla="*/ 157926 h 286705"/>
                        <a:gd name="connsiteX12" fmla="*/ 35007 w 314902"/>
                        <a:gd name="connsiteY12" fmla="*/ 170023 h 286705"/>
                        <a:gd name="connsiteX13" fmla="*/ 1860 w 314902"/>
                        <a:gd name="connsiteY13" fmla="*/ 195931 h 286705"/>
                        <a:gd name="connsiteX14" fmla="*/ 1003 w 314902"/>
                        <a:gd name="connsiteY14" fmla="*/ 202598 h 286705"/>
                        <a:gd name="connsiteX15" fmla="*/ 65106 w 314902"/>
                        <a:gd name="connsiteY15" fmla="*/ 283942 h 286705"/>
                        <a:gd name="connsiteX16" fmla="*/ 68821 w 314902"/>
                        <a:gd name="connsiteY16" fmla="*/ 285752 h 286705"/>
                        <a:gd name="connsiteX17" fmla="*/ 146545 w 314902"/>
                        <a:gd name="connsiteY17" fmla="*/ 286514 h 286705"/>
                        <a:gd name="connsiteX18" fmla="*/ 168071 w 314902"/>
                        <a:gd name="connsiteY18" fmla="*/ 286704 h 286705"/>
                        <a:gd name="connsiteX19" fmla="*/ 203981 w 314902"/>
                        <a:gd name="connsiteY19" fmla="*/ 274417 h 286705"/>
                        <a:gd name="connsiteX20" fmla="*/ 285705 w 314902"/>
                        <a:gd name="connsiteY20" fmla="*/ 210028 h 286705"/>
                        <a:gd name="connsiteX21" fmla="*/ 289706 w 314902"/>
                        <a:gd name="connsiteY21" fmla="*/ 176500 h 286705"/>
                        <a:gd name="connsiteX22" fmla="*/ 256273 w 314902"/>
                        <a:gd name="connsiteY22" fmla="*/ 172499 h 286705"/>
                        <a:gd name="connsiteX23" fmla="*/ 313804 w 314902"/>
                        <a:gd name="connsiteY23" fmla="*/ 84107 h 286705"/>
                        <a:gd name="connsiteX24" fmla="*/ 249701 w 314902"/>
                        <a:gd name="connsiteY24" fmla="*/ 2764 h 286705"/>
                        <a:gd name="connsiteX25" fmla="*/ 245986 w 314902"/>
                        <a:gd name="connsiteY25" fmla="*/ 954 h 286705"/>
                        <a:gd name="connsiteX26" fmla="*/ 168262 w 314902"/>
                        <a:gd name="connsiteY26" fmla="*/ 192 h 286705"/>
                        <a:gd name="connsiteX27" fmla="*/ 146735 w 314902"/>
                        <a:gd name="connsiteY27" fmla="*/ 2 h 286705"/>
                        <a:gd name="connsiteX28" fmla="*/ 110826 w 314902"/>
                        <a:gd name="connsiteY28" fmla="*/ 12289 h 286705"/>
                        <a:gd name="connsiteX29" fmla="*/ 29102 w 314902"/>
                        <a:gd name="connsiteY29" fmla="*/ 76678 h 286705"/>
                        <a:gd name="connsiteX30" fmla="*/ 25101 w 314902"/>
                        <a:gd name="connsiteY30" fmla="*/ 110206 h 286705"/>
                        <a:gd name="connsiteX31" fmla="*/ 58534 w 314902"/>
                        <a:gd name="connsiteY31" fmla="*/ 114206 h 286705"/>
                        <a:gd name="connsiteX32" fmla="*/ 126066 w 314902"/>
                        <a:gd name="connsiteY32" fmla="*/ 61533 h 286705"/>
                        <a:gd name="connsiteX33" fmla="*/ 137782 w 314902"/>
                        <a:gd name="connsiteY33" fmla="*/ 57533 h 286705"/>
                        <a:gd name="connsiteX34" fmla="*/ 186074 w 314902"/>
                        <a:gd name="connsiteY34" fmla="*/ 57533 h 286705"/>
                        <a:gd name="connsiteX35" fmla="*/ 197980 w 314902"/>
                        <a:gd name="connsiteY35" fmla="*/ 69534 h 286705"/>
                        <a:gd name="connsiteX36" fmla="*/ 186074 w 314902"/>
                        <a:gd name="connsiteY36" fmla="*/ 81440 h 286705"/>
                        <a:gd name="connsiteX37" fmla="*/ 145592 w 314902"/>
                        <a:gd name="connsiteY37" fmla="*/ 81440 h 286705"/>
                        <a:gd name="connsiteX38" fmla="*/ 121780 w 314902"/>
                        <a:gd name="connsiteY38" fmla="*/ 105158 h 286705"/>
                        <a:gd name="connsiteX39" fmla="*/ 145592 w 314902"/>
                        <a:gd name="connsiteY39" fmla="*/ 128970 h 286705"/>
                        <a:gd name="connsiteX40" fmla="*/ 212077 w 314902"/>
                        <a:gd name="connsiteY40" fmla="*/ 128970 h 286705"/>
                        <a:gd name="connsiteX41" fmla="*/ 244557 w 314902"/>
                        <a:gd name="connsiteY41" fmla="*/ 128970 h 286705"/>
                        <a:gd name="connsiteX42" fmla="*/ 279895 w 314902"/>
                        <a:gd name="connsiteY42" fmla="*/ 116873 h 286705"/>
                        <a:gd name="connsiteX43" fmla="*/ 313042 w 314902"/>
                        <a:gd name="connsiteY43" fmla="*/ 90965 h 286705"/>
                        <a:gd name="connsiteX44" fmla="*/ 313899 w 314902"/>
                        <a:gd name="connsiteY44" fmla="*/ 84298 h 28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314902" h="286705">
                          <a:moveTo>
                            <a:pt x="256368" y="172690"/>
                          </a:moveTo>
                          <a:lnTo>
                            <a:pt x="188836" y="225363"/>
                          </a:lnTo>
                          <a:cubicBezTo>
                            <a:pt x="185502" y="227935"/>
                            <a:pt x="181311" y="229364"/>
                            <a:pt x="177120" y="229364"/>
                          </a:cubicBezTo>
                          <a:lnTo>
                            <a:pt x="128828" y="229364"/>
                          </a:lnTo>
                          <a:cubicBezTo>
                            <a:pt x="122256" y="229364"/>
                            <a:pt x="116922" y="223934"/>
                            <a:pt x="116922" y="217362"/>
                          </a:cubicBezTo>
                          <a:cubicBezTo>
                            <a:pt x="116922" y="210790"/>
                            <a:pt x="122256" y="205456"/>
                            <a:pt x="128828" y="205456"/>
                          </a:cubicBezTo>
                          <a:lnTo>
                            <a:pt x="169310" y="205456"/>
                          </a:lnTo>
                          <a:cubicBezTo>
                            <a:pt x="182454" y="205456"/>
                            <a:pt x="193122" y="194883"/>
                            <a:pt x="193122" y="181739"/>
                          </a:cubicBezTo>
                          <a:cubicBezTo>
                            <a:pt x="193122" y="168594"/>
                            <a:pt x="182454" y="157926"/>
                            <a:pt x="169310" y="157926"/>
                          </a:cubicBezTo>
                          <a:lnTo>
                            <a:pt x="76631" y="157926"/>
                          </a:lnTo>
                          <a:cubicBezTo>
                            <a:pt x="76631" y="157926"/>
                            <a:pt x="76631" y="157926"/>
                            <a:pt x="76631" y="157926"/>
                          </a:cubicBezTo>
                          <a:lnTo>
                            <a:pt x="70345" y="157926"/>
                          </a:lnTo>
                          <a:cubicBezTo>
                            <a:pt x="57581" y="157926"/>
                            <a:pt x="45104" y="162212"/>
                            <a:pt x="35007" y="170023"/>
                          </a:cubicBezTo>
                          <a:lnTo>
                            <a:pt x="1860" y="195931"/>
                          </a:lnTo>
                          <a:cubicBezTo>
                            <a:pt x="-235" y="197550"/>
                            <a:pt x="-616" y="200598"/>
                            <a:pt x="1003" y="202598"/>
                          </a:cubicBezTo>
                          <a:lnTo>
                            <a:pt x="65106" y="283942"/>
                          </a:lnTo>
                          <a:cubicBezTo>
                            <a:pt x="65963" y="285085"/>
                            <a:pt x="67392" y="285752"/>
                            <a:pt x="68821" y="285752"/>
                          </a:cubicBezTo>
                          <a:lnTo>
                            <a:pt x="146545" y="286514"/>
                          </a:lnTo>
                          <a:lnTo>
                            <a:pt x="168071" y="286704"/>
                          </a:lnTo>
                          <a:cubicBezTo>
                            <a:pt x="181121" y="286799"/>
                            <a:pt x="193789" y="282513"/>
                            <a:pt x="203981" y="274417"/>
                          </a:cubicBezTo>
                          <a:lnTo>
                            <a:pt x="285705" y="210028"/>
                          </a:lnTo>
                          <a:cubicBezTo>
                            <a:pt x="296087" y="201836"/>
                            <a:pt x="297802" y="186882"/>
                            <a:pt x="289706" y="176500"/>
                          </a:cubicBezTo>
                          <a:cubicBezTo>
                            <a:pt x="281609" y="166213"/>
                            <a:pt x="266655" y="164403"/>
                            <a:pt x="256273" y="172499"/>
                          </a:cubicBezTo>
                          <a:close/>
                          <a:moveTo>
                            <a:pt x="313804" y="84107"/>
                          </a:moveTo>
                          <a:lnTo>
                            <a:pt x="249701" y="2764"/>
                          </a:lnTo>
                          <a:cubicBezTo>
                            <a:pt x="248843" y="1621"/>
                            <a:pt x="247415" y="954"/>
                            <a:pt x="245986" y="954"/>
                          </a:cubicBezTo>
                          <a:lnTo>
                            <a:pt x="168262" y="192"/>
                          </a:lnTo>
                          <a:lnTo>
                            <a:pt x="146735" y="2"/>
                          </a:lnTo>
                          <a:cubicBezTo>
                            <a:pt x="133686" y="-94"/>
                            <a:pt x="121018" y="4193"/>
                            <a:pt x="110826" y="12289"/>
                          </a:cubicBezTo>
                          <a:lnTo>
                            <a:pt x="29102" y="76678"/>
                          </a:lnTo>
                          <a:cubicBezTo>
                            <a:pt x="18719" y="84869"/>
                            <a:pt x="17005" y="99824"/>
                            <a:pt x="25101" y="110206"/>
                          </a:cubicBezTo>
                          <a:cubicBezTo>
                            <a:pt x="33197" y="120493"/>
                            <a:pt x="48152" y="122303"/>
                            <a:pt x="58534" y="114206"/>
                          </a:cubicBezTo>
                          <a:lnTo>
                            <a:pt x="126066" y="61533"/>
                          </a:lnTo>
                          <a:cubicBezTo>
                            <a:pt x="129400" y="58961"/>
                            <a:pt x="133591" y="57533"/>
                            <a:pt x="137782" y="57533"/>
                          </a:cubicBezTo>
                          <a:lnTo>
                            <a:pt x="186074" y="57533"/>
                          </a:lnTo>
                          <a:cubicBezTo>
                            <a:pt x="192646" y="57533"/>
                            <a:pt x="197980" y="62962"/>
                            <a:pt x="197980" y="69534"/>
                          </a:cubicBezTo>
                          <a:cubicBezTo>
                            <a:pt x="197980" y="76106"/>
                            <a:pt x="192646" y="81440"/>
                            <a:pt x="186074" y="81440"/>
                          </a:cubicBezTo>
                          <a:lnTo>
                            <a:pt x="145592" y="81440"/>
                          </a:lnTo>
                          <a:cubicBezTo>
                            <a:pt x="132448" y="81440"/>
                            <a:pt x="121780" y="92013"/>
                            <a:pt x="121780" y="105158"/>
                          </a:cubicBezTo>
                          <a:cubicBezTo>
                            <a:pt x="121780" y="118302"/>
                            <a:pt x="132448" y="128970"/>
                            <a:pt x="145592" y="128970"/>
                          </a:cubicBezTo>
                          <a:lnTo>
                            <a:pt x="212077" y="128970"/>
                          </a:lnTo>
                          <a:cubicBezTo>
                            <a:pt x="212077" y="128970"/>
                            <a:pt x="244557" y="128970"/>
                            <a:pt x="244557" y="128970"/>
                          </a:cubicBezTo>
                          <a:cubicBezTo>
                            <a:pt x="257321" y="128970"/>
                            <a:pt x="269798" y="124684"/>
                            <a:pt x="279895" y="116873"/>
                          </a:cubicBezTo>
                          <a:lnTo>
                            <a:pt x="313042" y="90965"/>
                          </a:lnTo>
                          <a:cubicBezTo>
                            <a:pt x="315137" y="89346"/>
                            <a:pt x="315518" y="86298"/>
                            <a:pt x="313899" y="84298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105" name="자유형: 도형 104">
                      <a:extLst>
                        <a:ext uri="{FF2B5EF4-FFF2-40B4-BE49-F238E27FC236}">
                          <a16:creationId xmlns:a16="http://schemas.microsoft.com/office/drawing/2014/main" id="{739B0070-0663-5381-217F-095E2F2F29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6498" y="2003591"/>
                      <a:ext cx="396985" cy="345836"/>
                    </a:xfrm>
                    <a:custGeom>
                      <a:avLst/>
                      <a:gdLst>
                        <a:gd name="connsiteX0" fmla="*/ 23423 w 396985"/>
                        <a:gd name="connsiteY0" fmla="*/ 246880 h 345836"/>
                        <a:gd name="connsiteX1" fmla="*/ 16756 w 396985"/>
                        <a:gd name="connsiteY1" fmla="*/ 246118 h 345836"/>
                        <a:gd name="connsiteX2" fmla="*/ 1802 w 396985"/>
                        <a:gd name="connsiteY2" fmla="*/ 257929 h 345836"/>
                        <a:gd name="connsiteX3" fmla="*/ 1040 w 396985"/>
                        <a:gd name="connsiteY3" fmla="*/ 264597 h 345836"/>
                        <a:gd name="connsiteX4" fmla="*/ 63619 w 396985"/>
                        <a:gd name="connsiteY4" fmla="*/ 344035 h 345836"/>
                        <a:gd name="connsiteX5" fmla="*/ 70286 w 396985"/>
                        <a:gd name="connsiteY5" fmla="*/ 344797 h 345836"/>
                        <a:gd name="connsiteX6" fmla="*/ 85241 w 396985"/>
                        <a:gd name="connsiteY6" fmla="*/ 332986 h 345836"/>
                        <a:gd name="connsiteX7" fmla="*/ 86003 w 396985"/>
                        <a:gd name="connsiteY7" fmla="*/ 326318 h 345836"/>
                        <a:gd name="connsiteX8" fmla="*/ 23423 w 396985"/>
                        <a:gd name="connsiteY8" fmla="*/ 246880 h 345836"/>
                        <a:gd name="connsiteX9" fmla="*/ 395946 w 396985"/>
                        <a:gd name="connsiteY9" fmla="*/ 81240 h 345836"/>
                        <a:gd name="connsiteX10" fmla="*/ 333367 w 396985"/>
                        <a:gd name="connsiteY10" fmla="*/ 1802 h 345836"/>
                        <a:gd name="connsiteX11" fmla="*/ 326699 w 396985"/>
                        <a:gd name="connsiteY11" fmla="*/ 1040 h 345836"/>
                        <a:gd name="connsiteX12" fmla="*/ 311745 w 396985"/>
                        <a:gd name="connsiteY12" fmla="*/ 12851 h 345836"/>
                        <a:gd name="connsiteX13" fmla="*/ 310983 w 396985"/>
                        <a:gd name="connsiteY13" fmla="*/ 19518 h 345836"/>
                        <a:gd name="connsiteX14" fmla="*/ 373562 w 396985"/>
                        <a:gd name="connsiteY14" fmla="*/ 98957 h 345836"/>
                        <a:gd name="connsiteX15" fmla="*/ 380230 w 396985"/>
                        <a:gd name="connsiteY15" fmla="*/ 99719 h 345836"/>
                        <a:gd name="connsiteX16" fmla="*/ 395184 w 396985"/>
                        <a:gd name="connsiteY16" fmla="*/ 87908 h 345836"/>
                        <a:gd name="connsiteX17" fmla="*/ 395946 w 396985"/>
                        <a:gd name="connsiteY17" fmla="*/ 81240 h 3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96985" h="345836">
                          <a:moveTo>
                            <a:pt x="23423" y="246880"/>
                          </a:moveTo>
                          <a:cubicBezTo>
                            <a:pt x="21804" y="244784"/>
                            <a:pt x="18756" y="244499"/>
                            <a:pt x="16756" y="246118"/>
                          </a:cubicBezTo>
                          <a:lnTo>
                            <a:pt x="1802" y="257929"/>
                          </a:lnTo>
                          <a:cubicBezTo>
                            <a:pt x="-294" y="259548"/>
                            <a:pt x="-580" y="262596"/>
                            <a:pt x="1040" y="264597"/>
                          </a:cubicBezTo>
                          <a:lnTo>
                            <a:pt x="63619" y="344035"/>
                          </a:lnTo>
                          <a:cubicBezTo>
                            <a:pt x="65238" y="346130"/>
                            <a:pt x="68286" y="346416"/>
                            <a:pt x="70286" y="344797"/>
                          </a:cubicBezTo>
                          <a:lnTo>
                            <a:pt x="85241" y="332986"/>
                          </a:lnTo>
                          <a:cubicBezTo>
                            <a:pt x="87336" y="331367"/>
                            <a:pt x="87622" y="328319"/>
                            <a:pt x="86003" y="326318"/>
                          </a:cubicBezTo>
                          <a:lnTo>
                            <a:pt x="23423" y="246880"/>
                          </a:lnTo>
                          <a:close/>
                          <a:moveTo>
                            <a:pt x="395946" y="81240"/>
                          </a:moveTo>
                          <a:lnTo>
                            <a:pt x="333367" y="1802"/>
                          </a:lnTo>
                          <a:cubicBezTo>
                            <a:pt x="331748" y="-294"/>
                            <a:pt x="328700" y="-580"/>
                            <a:pt x="326699" y="1040"/>
                          </a:cubicBezTo>
                          <a:lnTo>
                            <a:pt x="311745" y="12851"/>
                          </a:lnTo>
                          <a:cubicBezTo>
                            <a:pt x="309650" y="14470"/>
                            <a:pt x="309364" y="17518"/>
                            <a:pt x="310983" y="19518"/>
                          </a:cubicBezTo>
                          <a:lnTo>
                            <a:pt x="373562" y="98957"/>
                          </a:lnTo>
                          <a:cubicBezTo>
                            <a:pt x="375182" y="101052"/>
                            <a:pt x="378230" y="101338"/>
                            <a:pt x="380230" y="99719"/>
                          </a:cubicBezTo>
                          <a:lnTo>
                            <a:pt x="395184" y="87908"/>
                          </a:lnTo>
                          <a:cubicBezTo>
                            <a:pt x="397280" y="86288"/>
                            <a:pt x="397565" y="83240"/>
                            <a:pt x="395946" y="8124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21" name="5">
                <a:extLst>
                  <a:ext uri="{FF2B5EF4-FFF2-40B4-BE49-F238E27FC236}">
                    <a16:creationId xmlns:a16="http://schemas.microsoft.com/office/drawing/2014/main" id="{1D21BB49-6708-1B4B-79DC-89CCC98C3E82}"/>
                  </a:ext>
                </a:extLst>
              </p:cNvPr>
              <p:cNvGrpSpPr/>
              <p:nvPr/>
            </p:nvGrpSpPr>
            <p:grpSpPr>
              <a:xfrm>
                <a:off x="487425" y="5172181"/>
                <a:ext cx="4812450" cy="908320"/>
                <a:chOff x="487425" y="5172181"/>
                <a:chExt cx="4812450" cy="908320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A7B4E6DC-90CA-9FD8-65D9-13FD22379172}"/>
                    </a:ext>
                  </a:extLst>
                </p:cNvPr>
                <p:cNvSpPr/>
                <p:nvPr/>
              </p:nvSpPr>
              <p:spPr>
                <a:xfrm>
                  <a:off x="487425" y="524199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383862 w 4271193"/>
                    <a:gd name="connsiteY3" fmla="*/ 0 h 767724"/>
                    <a:gd name="connsiteX4" fmla="*/ 3088075 w 4271193"/>
                    <a:gd name="connsiteY4" fmla="*/ 0 h 767724"/>
                    <a:gd name="connsiteX5" fmla="*/ 3115276 w 4271193"/>
                    <a:gd name="connsiteY5" fmla="*/ 2742 h 767724"/>
                    <a:gd name="connsiteX6" fmla="*/ 3115276 w 4271193"/>
                    <a:gd name="connsiteY6" fmla="*/ 0 h 767724"/>
                    <a:gd name="connsiteX7" fmla="*/ 4271193 w 4271193"/>
                    <a:gd name="connsiteY7" fmla="*/ 0 h 767724"/>
                    <a:gd name="connsiteX8" fmla="*/ 4220229 w 4271193"/>
                    <a:gd name="connsiteY8" fmla="*/ 16139 h 767724"/>
                    <a:gd name="connsiteX9" fmla="*/ 3981288 w 4271193"/>
                    <a:gd name="connsiteY9" fmla="*/ 383862 h 767724"/>
                    <a:gd name="connsiteX10" fmla="*/ 4220229 w 4271193"/>
                    <a:gd name="connsiteY10" fmla="*/ 751585 h 767724"/>
                    <a:gd name="connsiteX11" fmla="*/ 4271193 w 4271193"/>
                    <a:gd name="connsiteY11" fmla="*/ 767723 h 767724"/>
                    <a:gd name="connsiteX12" fmla="*/ 3115276 w 4271193"/>
                    <a:gd name="connsiteY12" fmla="*/ 767723 h 767724"/>
                    <a:gd name="connsiteX13" fmla="*/ 3115276 w 4271193"/>
                    <a:gd name="connsiteY13" fmla="*/ 764982 h 767724"/>
                    <a:gd name="connsiteX14" fmla="*/ 3088074 w 4271193"/>
                    <a:gd name="connsiteY14" fmla="*/ 767724 h 767724"/>
                    <a:gd name="connsiteX15" fmla="*/ 383862 w 4271193"/>
                    <a:gd name="connsiteY15" fmla="*/ 767723 h 767724"/>
                    <a:gd name="connsiteX16" fmla="*/ 30166 w 4271193"/>
                    <a:gd name="connsiteY16" fmla="*/ 533278 h 767724"/>
                    <a:gd name="connsiteX17" fmla="*/ 0 w 4271193"/>
                    <a:gd name="connsiteY17" fmla="*/ 383862 h 767724"/>
                    <a:gd name="connsiteX18" fmla="*/ 30166 w 4271193"/>
                    <a:gd name="connsiteY18" fmla="*/ 234446 h 767724"/>
                    <a:gd name="connsiteX19" fmla="*/ 383862 w 4271193"/>
                    <a:gd name="connsiteY19" fmla="*/ 0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383862" y="0"/>
                      </a:moveTo>
                      <a:lnTo>
                        <a:pt x="3088075" y="0"/>
                      </a:lnTo>
                      <a:lnTo>
                        <a:pt x="3115276" y="2742"/>
                      </a:lnTo>
                      <a:lnTo>
                        <a:pt x="3115276" y="0"/>
                      </a:lnTo>
                      <a:lnTo>
                        <a:pt x="4271193" y="0"/>
                      </a:lnTo>
                      <a:lnTo>
                        <a:pt x="4220229" y="16139"/>
                      </a:lnTo>
                      <a:cubicBezTo>
                        <a:pt x="4079813" y="76723"/>
                        <a:pt x="3981288" y="218556"/>
                        <a:pt x="3981288" y="383862"/>
                      </a:cubicBezTo>
                      <a:cubicBezTo>
                        <a:pt x="3981288" y="549169"/>
                        <a:pt x="4079813" y="691001"/>
                        <a:pt x="4220229" y="751585"/>
                      </a:cubicBezTo>
                      <a:lnTo>
                        <a:pt x="4271193" y="767723"/>
                      </a:lnTo>
                      <a:lnTo>
                        <a:pt x="3115276" y="767723"/>
                      </a:lnTo>
                      <a:lnTo>
                        <a:pt x="3115276" y="764982"/>
                      </a:lnTo>
                      <a:lnTo>
                        <a:pt x="3088074" y="767724"/>
                      </a:lnTo>
                      <a:lnTo>
                        <a:pt x="383862" y="767723"/>
                      </a:lnTo>
                      <a:cubicBezTo>
                        <a:pt x="224861" y="767723"/>
                        <a:pt x="88439" y="671051"/>
                        <a:pt x="30166" y="533278"/>
                      </a:cubicBezTo>
                      <a:lnTo>
                        <a:pt x="0" y="383862"/>
                      </a:lnTo>
                      <a:lnTo>
                        <a:pt x="30166" y="234446"/>
                      </a:lnTo>
                      <a:cubicBezTo>
                        <a:pt x="88439" y="96672"/>
                        <a:pt x="224861" y="0"/>
                        <a:pt x="383862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10CBF00-7EFD-F3A9-E113-70A4296152DA}"/>
                    </a:ext>
                  </a:extLst>
                </p:cNvPr>
                <p:cNvSpPr txBox="1"/>
                <p:nvPr/>
              </p:nvSpPr>
              <p:spPr>
                <a:xfrm>
                  <a:off x="1271253" y="5379636"/>
                  <a:ext cx="293990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r"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학생</a:t>
                  </a:r>
                  <a:r>
                    <a:rPr lang="en-US" altLang="ko-KR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·</a:t>
                  </a:r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교사 교육과정 자율성과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실행 지원을 위한 문서 체제 정교화</a:t>
                  </a:r>
                </a:p>
              </p:txBody>
            </p:sp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37287B92-E4B3-1E11-8450-A6D46A3E138B}"/>
                    </a:ext>
                  </a:extLst>
                </p:cNvPr>
                <p:cNvGrpSpPr/>
                <p:nvPr/>
              </p:nvGrpSpPr>
              <p:grpSpPr>
                <a:xfrm>
                  <a:off x="4400549" y="5172181"/>
                  <a:ext cx="899326" cy="908320"/>
                  <a:chOff x="4400549" y="5172181"/>
                  <a:chExt cx="899326" cy="908320"/>
                </a:xfrm>
              </p:grpSpPr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D9CCD9B6-752A-C9A8-DE1D-CAD104DD697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400549" y="517218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87" name="타원 86">
                      <a:extLst>
                        <a:ext uri="{FF2B5EF4-FFF2-40B4-BE49-F238E27FC236}">
                          <a16:creationId xmlns:a16="http://schemas.microsoft.com/office/drawing/2014/main" id="{938E59E2-47BA-8EEB-1A64-4A28EBDAF2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1231E2ED-B82A-EA79-B20D-7393A94BEF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84" name="그래픽 253">
                    <a:extLst>
                      <a:ext uri="{FF2B5EF4-FFF2-40B4-BE49-F238E27FC236}">
                        <a16:creationId xmlns:a16="http://schemas.microsoft.com/office/drawing/2014/main" id="{A5F4FE18-D68B-B17F-E1B8-73379DA215B2}"/>
                      </a:ext>
                    </a:extLst>
                  </p:cNvPr>
                  <p:cNvGrpSpPr/>
                  <p:nvPr/>
                </p:nvGrpSpPr>
                <p:grpSpPr>
                  <a:xfrm>
                    <a:off x="4659350" y="5431407"/>
                    <a:ext cx="442874" cy="389868"/>
                    <a:chOff x="10353774" y="1351980"/>
                    <a:chExt cx="401664" cy="353591"/>
                  </a:xfrm>
                </p:grpSpPr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4798DDDD-B2DD-E1C7-3571-97F698389F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3774" y="1351980"/>
                      <a:ext cx="364045" cy="353591"/>
                    </a:xfrm>
                    <a:custGeom>
                      <a:avLst/>
                      <a:gdLst>
                        <a:gd name="connsiteX0" fmla="*/ 292894 w 364045"/>
                        <a:gd name="connsiteY0" fmla="*/ 185738 h 353590"/>
                        <a:gd name="connsiteX1" fmla="*/ 280988 w 364045"/>
                        <a:gd name="connsiteY1" fmla="*/ 173831 h 353590"/>
                        <a:gd name="connsiteX2" fmla="*/ 166688 w 364045"/>
                        <a:gd name="connsiteY2" fmla="*/ 173831 h 353590"/>
                        <a:gd name="connsiteX3" fmla="*/ 154781 w 364045"/>
                        <a:gd name="connsiteY3" fmla="*/ 185738 h 353590"/>
                        <a:gd name="connsiteX4" fmla="*/ 166688 w 364045"/>
                        <a:gd name="connsiteY4" fmla="*/ 197644 h 353590"/>
                        <a:gd name="connsiteX5" fmla="*/ 280988 w 364045"/>
                        <a:gd name="connsiteY5" fmla="*/ 197644 h 353590"/>
                        <a:gd name="connsiteX6" fmla="*/ 292894 w 364045"/>
                        <a:gd name="connsiteY6" fmla="*/ 185738 h 353590"/>
                        <a:gd name="connsiteX7" fmla="*/ 47625 w 364045"/>
                        <a:gd name="connsiteY7" fmla="*/ 276225 h 353590"/>
                        <a:gd name="connsiteX8" fmla="*/ 38100 w 364045"/>
                        <a:gd name="connsiteY8" fmla="*/ 266700 h 353590"/>
                        <a:gd name="connsiteX9" fmla="*/ 38100 w 364045"/>
                        <a:gd name="connsiteY9" fmla="*/ 104775 h 353590"/>
                        <a:gd name="connsiteX10" fmla="*/ 47625 w 364045"/>
                        <a:gd name="connsiteY10" fmla="*/ 95250 h 353590"/>
                        <a:gd name="connsiteX11" fmla="*/ 295275 w 364045"/>
                        <a:gd name="connsiteY11" fmla="*/ 95250 h 353590"/>
                        <a:gd name="connsiteX12" fmla="*/ 304800 w 364045"/>
                        <a:gd name="connsiteY12" fmla="*/ 104775 h 353590"/>
                        <a:gd name="connsiteX13" fmla="*/ 304800 w 364045"/>
                        <a:gd name="connsiteY13" fmla="*/ 194500 h 353590"/>
                        <a:gd name="connsiteX14" fmla="*/ 342900 w 364045"/>
                        <a:gd name="connsiteY14" fmla="*/ 156400 h 353590"/>
                        <a:gd name="connsiteX15" fmla="*/ 342900 w 364045"/>
                        <a:gd name="connsiteY15" fmla="*/ 38100 h 353590"/>
                        <a:gd name="connsiteX16" fmla="*/ 304800 w 364045"/>
                        <a:gd name="connsiteY16" fmla="*/ 0 h 353590"/>
                        <a:gd name="connsiteX17" fmla="*/ 38100 w 364045"/>
                        <a:gd name="connsiteY17" fmla="*/ 0 h 353590"/>
                        <a:gd name="connsiteX18" fmla="*/ 0 w 364045"/>
                        <a:gd name="connsiteY18" fmla="*/ 38100 h 353590"/>
                        <a:gd name="connsiteX19" fmla="*/ 0 w 364045"/>
                        <a:gd name="connsiteY19" fmla="*/ 276225 h 353590"/>
                        <a:gd name="connsiteX20" fmla="*/ 38100 w 364045"/>
                        <a:gd name="connsiteY20" fmla="*/ 314325 h 353590"/>
                        <a:gd name="connsiteX21" fmla="*/ 193548 w 364045"/>
                        <a:gd name="connsiteY21" fmla="*/ 314325 h 353590"/>
                        <a:gd name="connsiteX22" fmla="*/ 201454 w 364045"/>
                        <a:gd name="connsiteY22" fmla="*/ 297847 h 353590"/>
                        <a:gd name="connsiteX23" fmla="*/ 214503 w 364045"/>
                        <a:gd name="connsiteY23" fmla="*/ 284797 h 353590"/>
                        <a:gd name="connsiteX24" fmla="*/ 223075 w 364045"/>
                        <a:gd name="connsiteY24" fmla="*/ 276225 h 353590"/>
                        <a:gd name="connsiteX25" fmla="*/ 47625 w 364045"/>
                        <a:gd name="connsiteY25" fmla="*/ 276225 h 353590"/>
                        <a:gd name="connsiteX26" fmla="*/ 114300 w 364045"/>
                        <a:gd name="connsiteY26" fmla="*/ 33338 h 353590"/>
                        <a:gd name="connsiteX27" fmla="*/ 152400 w 364045"/>
                        <a:gd name="connsiteY27" fmla="*/ 33338 h 353590"/>
                        <a:gd name="connsiteX28" fmla="*/ 166688 w 364045"/>
                        <a:gd name="connsiteY28" fmla="*/ 47625 h 353590"/>
                        <a:gd name="connsiteX29" fmla="*/ 152400 w 364045"/>
                        <a:gd name="connsiteY29" fmla="*/ 61913 h 353590"/>
                        <a:gd name="connsiteX30" fmla="*/ 114300 w 364045"/>
                        <a:gd name="connsiteY30" fmla="*/ 61913 h 353590"/>
                        <a:gd name="connsiteX31" fmla="*/ 100013 w 364045"/>
                        <a:gd name="connsiteY31" fmla="*/ 47625 h 353590"/>
                        <a:gd name="connsiteX32" fmla="*/ 114300 w 364045"/>
                        <a:gd name="connsiteY32" fmla="*/ 33338 h 353590"/>
                        <a:gd name="connsiteX33" fmla="*/ 57150 w 364045"/>
                        <a:gd name="connsiteY33" fmla="*/ 28575 h 353590"/>
                        <a:gd name="connsiteX34" fmla="*/ 76200 w 364045"/>
                        <a:gd name="connsiteY34" fmla="*/ 47625 h 353590"/>
                        <a:gd name="connsiteX35" fmla="*/ 57150 w 364045"/>
                        <a:gd name="connsiteY35" fmla="*/ 66675 h 353590"/>
                        <a:gd name="connsiteX36" fmla="*/ 38100 w 364045"/>
                        <a:gd name="connsiteY36" fmla="*/ 47625 h 353590"/>
                        <a:gd name="connsiteX37" fmla="*/ 57150 w 364045"/>
                        <a:gd name="connsiteY37" fmla="*/ 28575 h 353590"/>
                        <a:gd name="connsiteX38" fmla="*/ 362617 w 364045"/>
                        <a:gd name="connsiteY38" fmla="*/ 231838 h 353590"/>
                        <a:gd name="connsiteX39" fmla="*/ 335280 w 364045"/>
                        <a:gd name="connsiteY39" fmla="*/ 204502 h 353590"/>
                        <a:gd name="connsiteX40" fmla="*/ 328517 w 364045"/>
                        <a:gd name="connsiteY40" fmla="*/ 204502 h 353590"/>
                        <a:gd name="connsiteX41" fmla="*/ 251936 w 364045"/>
                        <a:gd name="connsiteY41" fmla="*/ 281083 h 353590"/>
                        <a:gd name="connsiteX42" fmla="*/ 251936 w 364045"/>
                        <a:gd name="connsiteY42" fmla="*/ 287846 h 353590"/>
                        <a:gd name="connsiteX43" fmla="*/ 279273 w 364045"/>
                        <a:gd name="connsiteY43" fmla="*/ 315182 h 353590"/>
                        <a:gd name="connsiteX44" fmla="*/ 286036 w 364045"/>
                        <a:gd name="connsiteY44" fmla="*/ 315182 h 353590"/>
                        <a:gd name="connsiteX45" fmla="*/ 362617 w 364045"/>
                        <a:gd name="connsiteY45" fmla="*/ 238601 h 353590"/>
                        <a:gd name="connsiteX46" fmla="*/ 362617 w 364045"/>
                        <a:gd name="connsiteY46" fmla="*/ 231838 h 353590"/>
                        <a:gd name="connsiteX47" fmla="*/ 234791 w 364045"/>
                        <a:gd name="connsiteY47" fmla="*/ 304991 h 353590"/>
                        <a:gd name="connsiteX48" fmla="*/ 228124 w 364045"/>
                        <a:gd name="connsiteY48" fmla="*/ 304991 h 353590"/>
                        <a:gd name="connsiteX49" fmla="*/ 218408 w 364045"/>
                        <a:gd name="connsiteY49" fmla="*/ 314611 h 353590"/>
                        <a:gd name="connsiteX50" fmla="*/ 217075 w 364045"/>
                        <a:gd name="connsiteY50" fmla="*/ 317563 h 353590"/>
                        <a:gd name="connsiteX51" fmla="*/ 214693 w 364045"/>
                        <a:gd name="connsiteY51" fmla="*/ 348425 h 353590"/>
                        <a:gd name="connsiteX52" fmla="*/ 220027 w 364045"/>
                        <a:gd name="connsiteY52" fmla="*/ 353568 h 353590"/>
                        <a:gd name="connsiteX53" fmla="*/ 249650 w 364045"/>
                        <a:gd name="connsiteY53" fmla="*/ 350139 h 353590"/>
                        <a:gd name="connsiteX54" fmla="*/ 252508 w 364045"/>
                        <a:gd name="connsiteY54" fmla="*/ 348805 h 353590"/>
                        <a:gd name="connsiteX55" fmla="*/ 262223 w 364045"/>
                        <a:gd name="connsiteY55" fmla="*/ 339090 h 353590"/>
                        <a:gd name="connsiteX56" fmla="*/ 262223 w 364045"/>
                        <a:gd name="connsiteY56" fmla="*/ 332327 h 353590"/>
                        <a:gd name="connsiteX57" fmla="*/ 234886 w 364045"/>
                        <a:gd name="connsiteY57" fmla="*/ 304991 h 353590"/>
                        <a:gd name="connsiteX58" fmla="*/ 71533 w 364045"/>
                        <a:gd name="connsiteY58" fmla="*/ 221456 h 353590"/>
                        <a:gd name="connsiteX59" fmla="*/ 59626 w 364045"/>
                        <a:gd name="connsiteY59" fmla="*/ 233363 h 353590"/>
                        <a:gd name="connsiteX60" fmla="*/ 71533 w 364045"/>
                        <a:gd name="connsiteY60" fmla="*/ 245269 h 353590"/>
                        <a:gd name="connsiteX61" fmla="*/ 242983 w 364045"/>
                        <a:gd name="connsiteY61" fmla="*/ 245269 h 353590"/>
                        <a:gd name="connsiteX62" fmla="*/ 254889 w 364045"/>
                        <a:gd name="connsiteY62" fmla="*/ 233363 h 353590"/>
                        <a:gd name="connsiteX63" fmla="*/ 242983 w 364045"/>
                        <a:gd name="connsiteY63" fmla="*/ 221456 h 353590"/>
                        <a:gd name="connsiteX64" fmla="*/ 71533 w 364045"/>
                        <a:gd name="connsiteY64" fmla="*/ 221456 h 353590"/>
                        <a:gd name="connsiteX65" fmla="*/ 281083 w 364045"/>
                        <a:gd name="connsiteY65" fmla="*/ 126206 h 353590"/>
                        <a:gd name="connsiteX66" fmla="*/ 166783 w 364045"/>
                        <a:gd name="connsiteY66" fmla="*/ 126206 h 353590"/>
                        <a:gd name="connsiteX67" fmla="*/ 154876 w 364045"/>
                        <a:gd name="connsiteY67" fmla="*/ 138113 h 353590"/>
                        <a:gd name="connsiteX68" fmla="*/ 166783 w 364045"/>
                        <a:gd name="connsiteY68" fmla="*/ 150019 h 353590"/>
                        <a:gd name="connsiteX69" fmla="*/ 281083 w 364045"/>
                        <a:gd name="connsiteY69" fmla="*/ 150019 h 353590"/>
                        <a:gd name="connsiteX70" fmla="*/ 292989 w 364045"/>
                        <a:gd name="connsiteY70" fmla="*/ 138113 h 353590"/>
                        <a:gd name="connsiteX71" fmla="*/ 281083 w 364045"/>
                        <a:gd name="connsiteY71" fmla="*/ 126206 h 35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364045" h="353590">
                          <a:moveTo>
                            <a:pt x="292894" y="185738"/>
                          </a:moveTo>
                          <a:cubicBezTo>
                            <a:pt x="292894" y="179165"/>
                            <a:pt x="287559" y="173831"/>
                            <a:pt x="280988" y="173831"/>
                          </a:cubicBezTo>
                          <a:lnTo>
                            <a:pt x="166688" y="173831"/>
                          </a:lnTo>
                          <a:cubicBezTo>
                            <a:pt x="160115" y="173831"/>
                            <a:pt x="154781" y="179165"/>
                            <a:pt x="154781" y="185738"/>
                          </a:cubicBezTo>
                          <a:cubicBezTo>
                            <a:pt x="154781" y="192310"/>
                            <a:pt x="160115" y="197644"/>
                            <a:pt x="166688" y="197644"/>
                          </a:cubicBezTo>
                          <a:lnTo>
                            <a:pt x="280988" y="197644"/>
                          </a:lnTo>
                          <a:cubicBezTo>
                            <a:pt x="287559" y="197644"/>
                            <a:pt x="292894" y="192310"/>
                            <a:pt x="292894" y="185738"/>
                          </a:cubicBezTo>
                          <a:close/>
                          <a:moveTo>
                            <a:pt x="47625" y="276225"/>
                          </a:moveTo>
                          <a:cubicBezTo>
                            <a:pt x="42386" y="276225"/>
                            <a:pt x="38100" y="271939"/>
                            <a:pt x="38100" y="266700"/>
                          </a:cubicBezTo>
                          <a:lnTo>
                            <a:pt x="38100" y="104775"/>
                          </a:lnTo>
                          <a:cubicBezTo>
                            <a:pt x="38100" y="99536"/>
                            <a:pt x="42386" y="95250"/>
                            <a:pt x="47625" y="95250"/>
                          </a:cubicBezTo>
                          <a:lnTo>
                            <a:pt x="295275" y="95250"/>
                          </a:lnTo>
                          <a:cubicBezTo>
                            <a:pt x="300514" y="95250"/>
                            <a:pt x="304800" y="99536"/>
                            <a:pt x="304800" y="104775"/>
                          </a:cubicBezTo>
                          <a:lnTo>
                            <a:pt x="304800" y="194500"/>
                          </a:lnTo>
                          <a:lnTo>
                            <a:pt x="342900" y="156400"/>
                          </a:lnTo>
                          <a:lnTo>
                            <a:pt x="342900" y="38100"/>
                          </a:lnTo>
                          <a:cubicBezTo>
                            <a:pt x="342900" y="17050"/>
                            <a:pt x="325850" y="0"/>
                            <a:pt x="304800" y="0"/>
                          </a:cubicBezTo>
                          <a:lnTo>
                            <a:pt x="38100" y="0"/>
                          </a:lnTo>
                          <a:cubicBezTo>
                            <a:pt x="17050" y="0"/>
                            <a:pt x="0" y="17050"/>
                            <a:pt x="0" y="38100"/>
                          </a:cubicBezTo>
                          <a:lnTo>
                            <a:pt x="0" y="276225"/>
                          </a:lnTo>
                          <a:cubicBezTo>
                            <a:pt x="0" y="297275"/>
                            <a:pt x="17050" y="314325"/>
                            <a:pt x="38100" y="314325"/>
                          </a:cubicBezTo>
                          <a:lnTo>
                            <a:pt x="193548" y="314325"/>
                          </a:lnTo>
                          <a:cubicBezTo>
                            <a:pt x="194310" y="308134"/>
                            <a:pt x="197072" y="302323"/>
                            <a:pt x="201454" y="297847"/>
                          </a:cubicBezTo>
                          <a:cubicBezTo>
                            <a:pt x="204883" y="294418"/>
                            <a:pt x="214503" y="284797"/>
                            <a:pt x="214503" y="284797"/>
                          </a:cubicBezTo>
                          <a:lnTo>
                            <a:pt x="223075" y="276225"/>
                          </a:lnTo>
                          <a:lnTo>
                            <a:pt x="47625" y="276225"/>
                          </a:lnTo>
                          <a:close/>
                          <a:moveTo>
                            <a:pt x="114300" y="33338"/>
                          </a:moveTo>
                          <a:lnTo>
                            <a:pt x="152400" y="33338"/>
                          </a:lnTo>
                          <a:cubicBezTo>
                            <a:pt x="160306" y="33338"/>
                            <a:pt x="166688" y="39719"/>
                            <a:pt x="166688" y="47625"/>
                          </a:cubicBezTo>
                          <a:cubicBezTo>
                            <a:pt x="166688" y="55531"/>
                            <a:pt x="160306" y="61913"/>
                            <a:pt x="152400" y="61913"/>
                          </a:cubicBezTo>
                          <a:lnTo>
                            <a:pt x="114300" y="61913"/>
                          </a:lnTo>
                          <a:cubicBezTo>
                            <a:pt x="106394" y="61913"/>
                            <a:pt x="100013" y="55531"/>
                            <a:pt x="100013" y="47625"/>
                          </a:cubicBezTo>
                          <a:cubicBezTo>
                            <a:pt x="100013" y="39719"/>
                            <a:pt x="106394" y="33338"/>
                            <a:pt x="114300" y="33338"/>
                          </a:cubicBezTo>
                          <a:close/>
                          <a:moveTo>
                            <a:pt x="57150" y="28575"/>
                          </a:moveTo>
                          <a:cubicBezTo>
                            <a:pt x="67627" y="28575"/>
                            <a:pt x="76200" y="37147"/>
                            <a:pt x="76200" y="47625"/>
                          </a:cubicBezTo>
                          <a:cubicBezTo>
                            <a:pt x="76200" y="58102"/>
                            <a:pt x="67627" y="66675"/>
                            <a:pt x="57150" y="66675"/>
                          </a:cubicBezTo>
                          <a:cubicBezTo>
                            <a:pt x="46672" y="66675"/>
                            <a:pt x="38100" y="58102"/>
                            <a:pt x="38100" y="47625"/>
                          </a:cubicBezTo>
                          <a:cubicBezTo>
                            <a:pt x="38100" y="37147"/>
                            <a:pt x="46672" y="28575"/>
                            <a:pt x="57150" y="28575"/>
                          </a:cubicBezTo>
                          <a:close/>
                          <a:moveTo>
                            <a:pt x="362617" y="231838"/>
                          </a:moveTo>
                          <a:lnTo>
                            <a:pt x="335280" y="204502"/>
                          </a:lnTo>
                          <a:cubicBezTo>
                            <a:pt x="333375" y="202597"/>
                            <a:pt x="330422" y="202597"/>
                            <a:pt x="328517" y="204502"/>
                          </a:cubicBezTo>
                          <a:lnTo>
                            <a:pt x="251936" y="281083"/>
                          </a:lnTo>
                          <a:cubicBezTo>
                            <a:pt x="250031" y="282988"/>
                            <a:pt x="250031" y="285941"/>
                            <a:pt x="251936" y="287846"/>
                          </a:cubicBezTo>
                          <a:lnTo>
                            <a:pt x="279273" y="315182"/>
                          </a:lnTo>
                          <a:cubicBezTo>
                            <a:pt x="281178" y="317087"/>
                            <a:pt x="284131" y="317087"/>
                            <a:pt x="286036" y="315182"/>
                          </a:cubicBezTo>
                          <a:lnTo>
                            <a:pt x="362617" y="238601"/>
                          </a:lnTo>
                          <a:cubicBezTo>
                            <a:pt x="364522" y="236696"/>
                            <a:pt x="364522" y="233743"/>
                            <a:pt x="362617" y="231838"/>
                          </a:cubicBezTo>
                          <a:close/>
                          <a:moveTo>
                            <a:pt x="234791" y="304991"/>
                          </a:moveTo>
                          <a:cubicBezTo>
                            <a:pt x="232981" y="303181"/>
                            <a:pt x="229933" y="303085"/>
                            <a:pt x="228124" y="304991"/>
                          </a:cubicBezTo>
                          <a:cubicBezTo>
                            <a:pt x="224980" y="308038"/>
                            <a:pt x="220599" y="312515"/>
                            <a:pt x="218408" y="314611"/>
                          </a:cubicBezTo>
                          <a:cubicBezTo>
                            <a:pt x="217646" y="315373"/>
                            <a:pt x="217170" y="316421"/>
                            <a:pt x="217075" y="317563"/>
                          </a:cubicBezTo>
                          <a:lnTo>
                            <a:pt x="214693" y="348425"/>
                          </a:lnTo>
                          <a:cubicBezTo>
                            <a:pt x="214503" y="351377"/>
                            <a:pt x="216979" y="353854"/>
                            <a:pt x="220027" y="353568"/>
                          </a:cubicBezTo>
                          <a:lnTo>
                            <a:pt x="249650" y="350139"/>
                          </a:lnTo>
                          <a:cubicBezTo>
                            <a:pt x="250698" y="350044"/>
                            <a:pt x="251746" y="349567"/>
                            <a:pt x="252508" y="348805"/>
                          </a:cubicBezTo>
                          <a:lnTo>
                            <a:pt x="262223" y="339090"/>
                          </a:lnTo>
                          <a:cubicBezTo>
                            <a:pt x="264128" y="337185"/>
                            <a:pt x="264128" y="334232"/>
                            <a:pt x="262223" y="332327"/>
                          </a:cubicBezTo>
                          <a:lnTo>
                            <a:pt x="234886" y="304991"/>
                          </a:lnTo>
                          <a:close/>
                          <a:moveTo>
                            <a:pt x="71533" y="221456"/>
                          </a:moveTo>
                          <a:cubicBezTo>
                            <a:pt x="64960" y="221456"/>
                            <a:pt x="59626" y="226790"/>
                            <a:pt x="59626" y="233363"/>
                          </a:cubicBezTo>
                          <a:cubicBezTo>
                            <a:pt x="59626" y="239935"/>
                            <a:pt x="64960" y="245269"/>
                            <a:pt x="71533" y="245269"/>
                          </a:cubicBezTo>
                          <a:lnTo>
                            <a:pt x="242983" y="245269"/>
                          </a:lnTo>
                          <a:cubicBezTo>
                            <a:pt x="249555" y="245269"/>
                            <a:pt x="254889" y="239935"/>
                            <a:pt x="254889" y="233363"/>
                          </a:cubicBezTo>
                          <a:cubicBezTo>
                            <a:pt x="254889" y="226790"/>
                            <a:pt x="249555" y="221456"/>
                            <a:pt x="242983" y="221456"/>
                          </a:cubicBezTo>
                          <a:lnTo>
                            <a:pt x="71533" y="221456"/>
                          </a:lnTo>
                          <a:close/>
                          <a:moveTo>
                            <a:pt x="281083" y="126206"/>
                          </a:moveTo>
                          <a:lnTo>
                            <a:pt x="166783" y="126206"/>
                          </a:lnTo>
                          <a:cubicBezTo>
                            <a:pt x="160210" y="126206"/>
                            <a:pt x="154876" y="131540"/>
                            <a:pt x="154876" y="138113"/>
                          </a:cubicBezTo>
                          <a:cubicBezTo>
                            <a:pt x="154876" y="144685"/>
                            <a:pt x="160210" y="150019"/>
                            <a:pt x="166783" y="150019"/>
                          </a:cubicBezTo>
                          <a:lnTo>
                            <a:pt x="281083" y="150019"/>
                          </a:lnTo>
                          <a:cubicBezTo>
                            <a:pt x="287655" y="150019"/>
                            <a:pt x="292989" y="144685"/>
                            <a:pt x="292989" y="138113"/>
                          </a:cubicBezTo>
                          <a:cubicBezTo>
                            <a:pt x="292989" y="131540"/>
                            <a:pt x="287655" y="126206"/>
                            <a:pt x="281083" y="126206"/>
                          </a:cubicBezTo>
                          <a:close/>
                        </a:path>
                      </a:pathLst>
                    </a:custGeom>
                    <a:solidFill>
                      <a:srgbClr val="276DB5">
                        <a:alpha val="44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E3D2554F-EE58-9655-97D0-F7E58D11FE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0444" y="1475803"/>
                      <a:ext cx="334994" cy="92868"/>
                    </a:xfrm>
                    <a:custGeom>
                      <a:avLst/>
                      <a:gdLst>
                        <a:gd name="connsiteX0" fmla="*/ 47625 w 334994"/>
                        <a:gd name="connsiteY0" fmla="*/ 0 h 92868"/>
                        <a:gd name="connsiteX1" fmla="*/ 9525 w 334994"/>
                        <a:gd name="connsiteY1" fmla="*/ 0 h 92868"/>
                        <a:gd name="connsiteX2" fmla="*/ 0 w 334994"/>
                        <a:gd name="connsiteY2" fmla="*/ 9525 h 92868"/>
                        <a:gd name="connsiteX3" fmla="*/ 0 w 334994"/>
                        <a:gd name="connsiteY3" fmla="*/ 57150 h 92868"/>
                        <a:gd name="connsiteX4" fmla="*/ 9525 w 334994"/>
                        <a:gd name="connsiteY4" fmla="*/ 66675 h 92868"/>
                        <a:gd name="connsiteX5" fmla="*/ 47625 w 334994"/>
                        <a:gd name="connsiteY5" fmla="*/ 66675 h 92868"/>
                        <a:gd name="connsiteX6" fmla="*/ 57150 w 334994"/>
                        <a:gd name="connsiteY6" fmla="*/ 57150 h 92868"/>
                        <a:gd name="connsiteX7" fmla="*/ 57150 w 334994"/>
                        <a:gd name="connsiteY7" fmla="*/ 9525 h 92868"/>
                        <a:gd name="connsiteX8" fmla="*/ 47625 w 334994"/>
                        <a:gd name="connsiteY8" fmla="*/ 0 h 92868"/>
                        <a:gd name="connsiteX9" fmla="*/ 333565 w 334994"/>
                        <a:gd name="connsiteY9" fmla="*/ 70295 h 92868"/>
                        <a:gd name="connsiteX10" fmla="*/ 306229 w 334994"/>
                        <a:gd name="connsiteY10" fmla="*/ 42958 h 92868"/>
                        <a:gd name="connsiteX11" fmla="*/ 299466 w 334994"/>
                        <a:gd name="connsiteY11" fmla="*/ 42958 h 92868"/>
                        <a:gd name="connsiteX12" fmla="*/ 285083 w 334994"/>
                        <a:gd name="connsiteY12" fmla="*/ 57341 h 92868"/>
                        <a:gd name="connsiteX13" fmla="*/ 285083 w 334994"/>
                        <a:gd name="connsiteY13" fmla="*/ 64103 h 92868"/>
                        <a:gd name="connsiteX14" fmla="*/ 312420 w 334994"/>
                        <a:gd name="connsiteY14" fmla="*/ 91440 h 92868"/>
                        <a:gd name="connsiteX15" fmla="*/ 319183 w 334994"/>
                        <a:gd name="connsiteY15" fmla="*/ 91440 h 92868"/>
                        <a:gd name="connsiteX16" fmla="*/ 333565 w 334994"/>
                        <a:gd name="connsiteY16" fmla="*/ 77057 h 92868"/>
                        <a:gd name="connsiteX17" fmla="*/ 333565 w 334994"/>
                        <a:gd name="connsiteY17" fmla="*/ 70295 h 92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34994" h="92868">
                          <a:moveTo>
                            <a:pt x="47625" y="0"/>
                          </a:moveTo>
                          <a:lnTo>
                            <a:pt x="9525" y="0"/>
                          </a:lnTo>
                          <a:cubicBezTo>
                            <a:pt x="4286" y="0"/>
                            <a:pt x="0" y="4286"/>
                            <a:pt x="0" y="9525"/>
                          </a:cubicBezTo>
                          <a:lnTo>
                            <a:pt x="0" y="57150"/>
                          </a:lnTo>
                          <a:cubicBezTo>
                            <a:pt x="0" y="62389"/>
                            <a:pt x="4286" y="66675"/>
                            <a:pt x="9525" y="66675"/>
                          </a:cubicBezTo>
                          <a:lnTo>
                            <a:pt x="47625" y="66675"/>
                          </a:lnTo>
                          <a:cubicBezTo>
                            <a:pt x="52864" y="66675"/>
                            <a:pt x="57150" y="62389"/>
                            <a:pt x="57150" y="57150"/>
                          </a:cubicBezTo>
                          <a:lnTo>
                            <a:pt x="57150" y="9525"/>
                          </a:lnTo>
                          <a:cubicBezTo>
                            <a:pt x="57150" y="4286"/>
                            <a:pt x="52864" y="0"/>
                            <a:pt x="47625" y="0"/>
                          </a:cubicBezTo>
                          <a:close/>
                          <a:moveTo>
                            <a:pt x="333565" y="70295"/>
                          </a:moveTo>
                          <a:lnTo>
                            <a:pt x="306229" y="42958"/>
                          </a:lnTo>
                          <a:cubicBezTo>
                            <a:pt x="304324" y="41053"/>
                            <a:pt x="301371" y="41053"/>
                            <a:pt x="299466" y="42958"/>
                          </a:cubicBezTo>
                          <a:lnTo>
                            <a:pt x="285083" y="57341"/>
                          </a:lnTo>
                          <a:cubicBezTo>
                            <a:pt x="283178" y="59246"/>
                            <a:pt x="283178" y="62198"/>
                            <a:pt x="285083" y="64103"/>
                          </a:cubicBezTo>
                          <a:lnTo>
                            <a:pt x="312420" y="91440"/>
                          </a:lnTo>
                          <a:cubicBezTo>
                            <a:pt x="314325" y="93345"/>
                            <a:pt x="317278" y="93345"/>
                            <a:pt x="319183" y="91440"/>
                          </a:cubicBezTo>
                          <a:lnTo>
                            <a:pt x="333565" y="77057"/>
                          </a:lnTo>
                          <a:cubicBezTo>
                            <a:pt x="335471" y="75152"/>
                            <a:pt x="335471" y="72200"/>
                            <a:pt x="333565" y="70295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200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60" name="2">
                <a:extLst>
                  <a:ext uri="{FF2B5EF4-FFF2-40B4-BE49-F238E27FC236}">
                    <a16:creationId xmlns:a16="http://schemas.microsoft.com/office/drawing/2014/main" id="{9778B627-942A-5301-D056-EC62CA735272}"/>
                  </a:ext>
                </a:extLst>
              </p:cNvPr>
              <p:cNvGrpSpPr/>
              <p:nvPr/>
            </p:nvGrpSpPr>
            <p:grpSpPr>
              <a:xfrm>
                <a:off x="3844124" y="2258391"/>
                <a:ext cx="4812450" cy="908320"/>
                <a:chOff x="3844124" y="2258391"/>
                <a:chExt cx="4812450" cy="908320"/>
              </a:xfrm>
            </p:grpSpPr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9F18AA44-1BC9-4F89-E65C-B86EC57E0E90}"/>
                    </a:ext>
                  </a:extLst>
                </p:cNvPr>
                <p:cNvSpPr/>
                <p:nvPr/>
              </p:nvSpPr>
              <p:spPr>
                <a:xfrm flipH="1">
                  <a:off x="4385381" y="2328205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7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7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0"/>
                        <a:pt x="3981288" y="549168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4656FED-4069-E93D-3122-3152277C7757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2465846"/>
                  <a:ext cx="207268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미래지향적 </a:t>
                  </a:r>
                </a:p>
                <a:p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 학습 내용 재구조화</a:t>
                  </a:r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8B1A3B56-8E76-30A5-4F15-9A4B6B13C0D8}"/>
                    </a:ext>
                  </a:extLst>
                </p:cNvPr>
                <p:cNvGrpSpPr/>
                <p:nvPr/>
              </p:nvGrpSpPr>
              <p:grpSpPr>
                <a:xfrm>
                  <a:off x="3844124" y="2258391"/>
                  <a:ext cx="899326" cy="908320"/>
                  <a:chOff x="3844124" y="2258391"/>
                  <a:chExt cx="899326" cy="908320"/>
                </a:xfrm>
              </p:grpSpPr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A518A601-6930-83B1-AF8E-C811AB0CEEB2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2258391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78" name="타원 77">
                      <a:extLst>
                        <a:ext uri="{FF2B5EF4-FFF2-40B4-BE49-F238E27FC236}">
                          <a16:creationId xmlns:a16="http://schemas.microsoft.com/office/drawing/2014/main" id="{34895B0D-9500-C074-B444-9FA19614FE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타원 78">
                      <a:extLst>
                        <a:ext uri="{FF2B5EF4-FFF2-40B4-BE49-F238E27FC236}">
                          <a16:creationId xmlns:a16="http://schemas.microsoft.com/office/drawing/2014/main" id="{E45AA235-351F-359E-87AD-29A01B3658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5" name="그래픽 376">
                    <a:extLst>
                      <a:ext uri="{FF2B5EF4-FFF2-40B4-BE49-F238E27FC236}">
                        <a16:creationId xmlns:a16="http://schemas.microsoft.com/office/drawing/2014/main" id="{F562B2B5-829B-FD6E-C4D8-F8719339A2C6}"/>
                      </a:ext>
                    </a:extLst>
                  </p:cNvPr>
                  <p:cNvGrpSpPr/>
                  <p:nvPr/>
                </p:nvGrpSpPr>
                <p:grpSpPr>
                  <a:xfrm>
                    <a:off x="4082250" y="2477413"/>
                    <a:ext cx="423076" cy="470278"/>
                    <a:chOff x="2009254" y="3277434"/>
                    <a:chExt cx="334361" cy="371665"/>
                  </a:xfrm>
                </p:grpSpPr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231F3BD7-2AF8-F65B-841C-8DA051CBAB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459" y="3434596"/>
                      <a:ext cx="57150" cy="57150"/>
                    </a:xfrm>
                    <a:custGeom>
                      <a:avLst/>
                      <a:gdLst>
                        <a:gd name="connsiteX0" fmla="*/ 57150 w 57150"/>
                        <a:gd name="connsiteY0" fmla="*/ 28575 h 57150"/>
                        <a:gd name="connsiteX1" fmla="*/ 28575 w 57150"/>
                        <a:gd name="connsiteY1" fmla="*/ 57150 h 57150"/>
                        <a:gd name="connsiteX2" fmla="*/ 0 w 57150"/>
                        <a:gd name="connsiteY2" fmla="*/ 28575 h 57150"/>
                        <a:gd name="connsiteX3" fmla="*/ 28575 w 57150"/>
                        <a:gd name="connsiteY3" fmla="*/ 0 h 57150"/>
                        <a:gd name="connsiteX4" fmla="*/ 57150 w 57150"/>
                        <a:gd name="connsiteY4" fmla="*/ 28575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150" h="57150">
                          <a:moveTo>
                            <a:pt x="57150" y="28575"/>
                          </a:moveTo>
                          <a:cubicBezTo>
                            <a:pt x="57150" y="44357"/>
                            <a:pt x="44357" y="57150"/>
                            <a:pt x="28575" y="57150"/>
                          </a:cubicBezTo>
                          <a:cubicBezTo>
                            <a:pt x="12793" y="57150"/>
                            <a:pt x="0" y="44357"/>
                            <a:pt x="0" y="28575"/>
                          </a:cubicBezTo>
                          <a:cubicBezTo>
                            <a:pt x="0" y="12793"/>
                            <a:pt x="12793" y="0"/>
                            <a:pt x="28575" y="0"/>
                          </a:cubicBezTo>
                          <a:cubicBezTo>
                            <a:pt x="44357" y="0"/>
                            <a:pt x="57150" y="12793"/>
                            <a:pt x="57150" y="28575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자유형: 도형 76">
                      <a:extLst>
                        <a:ext uri="{FF2B5EF4-FFF2-40B4-BE49-F238E27FC236}">
                          <a16:creationId xmlns:a16="http://schemas.microsoft.com/office/drawing/2014/main" id="{953F51E0-7E1E-0998-9359-B118A1F84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254" y="3277434"/>
                      <a:ext cx="334361" cy="371665"/>
                    </a:xfrm>
                    <a:custGeom>
                      <a:avLst/>
                      <a:gdLst>
                        <a:gd name="connsiteX0" fmla="*/ 297129 w 334361"/>
                        <a:gd name="connsiteY0" fmla="*/ 184880 h 371665"/>
                        <a:gd name="connsiteX1" fmla="*/ 306273 w 334361"/>
                        <a:gd name="connsiteY1" fmla="*/ 174212 h 371665"/>
                        <a:gd name="connsiteX2" fmla="*/ 327419 w 334361"/>
                        <a:gd name="connsiteY2" fmla="*/ 92202 h 371665"/>
                        <a:gd name="connsiteX3" fmla="*/ 274365 w 334361"/>
                        <a:gd name="connsiteY3" fmla="*/ 67437 h 371665"/>
                        <a:gd name="connsiteX4" fmla="*/ 259696 w 334361"/>
                        <a:gd name="connsiteY4" fmla="*/ 81344 h 371665"/>
                        <a:gd name="connsiteX5" fmla="*/ 273603 w 334361"/>
                        <a:gd name="connsiteY5" fmla="*/ 96012 h 371665"/>
                        <a:gd name="connsiteX6" fmla="*/ 302654 w 334361"/>
                        <a:gd name="connsiteY6" fmla="*/ 106490 h 371665"/>
                        <a:gd name="connsiteX7" fmla="*/ 283985 w 334361"/>
                        <a:gd name="connsiteY7" fmla="*/ 156305 h 371665"/>
                        <a:gd name="connsiteX8" fmla="*/ 276651 w 334361"/>
                        <a:gd name="connsiteY8" fmla="*/ 164783 h 371665"/>
                        <a:gd name="connsiteX9" fmla="*/ 246361 w 334361"/>
                        <a:gd name="connsiteY9" fmla="*/ 140399 h 371665"/>
                        <a:gd name="connsiteX10" fmla="*/ 167780 w 334361"/>
                        <a:gd name="connsiteY10" fmla="*/ 0 h 371665"/>
                        <a:gd name="connsiteX11" fmla="*/ 102724 w 334361"/>
                        <a:gd name="connsiteY11" fmla="*/ 72866 h 371665"/>
                        <a:gd name="connsiteX12" fmla="*/ 88532 w 334361"/>
                        <a:gd name="connsiteY12" fmla="*/ 70199 h 371665"/>
                        <a:gd name="connsiteX13" fmla="*/ 6903 w 334361"/>
                        <a:gd name="connsiteY13" fmla="*/ 92869 h 371665"/>
                        <a:gd name="connsiteX14" fmla="*/ 13951 w 334361"/>
                        <a:gd name="connsiteY14" fmla="*/ 154686 h 371665"/>
                        <a:gd name="connsiteX15" fmla="*/ 33477 w 334361"/>
                        <a:gd name="connsiteY15" fmla="*/ 159830 h 371665"/>
                        <a:gd name="connsiteX16" fmla="*/ 38621 w 334361"/>
                        <a:gd name="connsiteY16" fmla="*/ 140303 h 371665"/>
                        <a:gd name="connsiteX17" fmla="*/ 31668 w 334361"/>
                        <a:gd name="connsiteY17" fmla="*/ 107252 h 371665"/>
                        <a:gd name="connsiteX18" fmla="*/ 84150 w 334361"/>
                        <a:gd name="connsiteY18" fmla="*/ 98489 h 371665"/>
                        <a:gd name="connsiteX19" fmla="*/ 95485 w 334361"/>
                        <a:gd name="connsiteY19" fmla="*/ 100584 h 371665"/>
                        <a:gd name="connsiteX20" fmla="*/ 89389 w 334361"/>
                        <a:gd name="connsiteY20" fmla="*/ 138684 h 371665"/>
                        <a:gd name="connsiteX21" fmla="*/ 5664 w 334361"/>
                        <a:gd name="connsiteY21" fmla="*/ 278035 h 371665"/>
                        <a:gd name="connsiteX22" fmla="*/ 61481 w 334361"/>
                        <a:gd name="connsiteY22" fmla="*/ 302705 h 371665"/>
                        <a:gd name="connsiteX23" fmla="*/ 102343 w 334361"/>
                        <a:gd name="connsiteY23" fmla="*/ 297561 h 371665"/>
                        <a:gd name="connsiteX24" fmla="*/ 167780 w 334361"/>
                        <a:gd name="connsiteY24" fmla="*/ 371666 h 371665"/>
                        <a:gd name="connsiteX25" fmla="*/ 219024 w 334361"/>
                        <a:gd name="connsiteY25" fmla="*/ 332423 h 371665"/>
                        <a:gd name="connsiteX26" fmla="*/ 213309 w 334361"/>
                        <a:gd name="connsiteY26" fmla="*/ 312992 h 371665"/>
                        <a:gd name="connsiteX27" fmla="*/ 193878 w 334361"/>
                        <a:gd name="connsiteY27" fmla="*/ 318707 h 371665"/>
                        <a:gd name="connsiteX28" fmla="*/ 167780 w 334361"/>
                        <a:gd name="connsiteY28" fmla="*/ 342995 h 371665"/>
                        <a:gd name="connsiteX29" fmla="*/ 129966 w 334361"/>
                        <a:gd name="connsiteY29" fmla="*/ 289941 h 371665"/>
                        <a:gd name="connsiteX30" fmla="*/ 166351 w 334361"/>
                        <a:gd name="connsiteY30" fmla="*/ 275844 h 371665"/>
                        <a:gd name="connsiteX31" fmla="*/ 272745 w 334361"/>
                        <a:gd name="connsiteY31" fmla="*/ 303276 h 371665"/>
                        <a:gd name="connsiteX32" fmla="*/ 328657 w 334361"/>
                        <a:gd name="connsiteY32" fmla="*/ 278701 h 371665"/>
                        <a:gd name="connsiteX33" fmla="*/ 297129 w 334361"/>
                        <a:gd name="connsiteY33" fmla="*/ 184976 h 371665"/>
                        <a:gd name="connsiteX34" fmla="*/ 30429 w 334361"/>
                        <a:gd name="connsiteY34" fmla="*/ 263652 h 371665"/>
                        <a:gd name="connsiteX35" fmla="*/ 86913 w 334361"/>
                        <a:gd name="connsiteY35" fmla="*/ 176498 h 371665"/>
                        <a:gd name="connsiteX36" fmla="*/ 86817 w 334361"/>
                        <a:gd name="connsiteY36" fmla="*/ 185833 h 371665"/>
                        <a:gd name="connsiteX37" fmla="*/ 95295 w 334361"/>
                        <a:gd name="connsiteY37" fmla="*/ 270034 h 371665"/>
                        <a:gd name="connsiteX38" fmla="*/ 30525 w 334361"/>
                        <a:gd name="connsiteY38" fmla="*/ 263747 h 371665"/>
                        <a:gd name="connsiteX39" fmla="*/ 167780 w 334361"/>
                        <a:gd name="connsiteY39" fmla="*/ 28575 h 371665"/>
                        <a:gd name="connsiteX40" fmla="*/ 214738 w 334361"/>
                        <a:gd name="connsiteY40" fmla="*/ 119444 h 371665"/>
                        <a:gd name="connsiteX41" fmla="*/ 208261 w 334361"/>
                        <a:gd name="connsiteY41" fmla="*/ 115633 h 371665"/>
                        <a:gd name="connsiteX42" fmla="*/ 130347 w 334361"/>
                        <a:gd name="connsiteY42" fmla="*/ 80391 h 371665"/>
                        <a:gd name="connsiteX43" fmla="*/ 167780 w 334361"/>
                        <a:gd name="connsiteY43" fmla="*/ 28575 h 371665"/>
                        <a:gd name="connsiteX44" fmla="*/ 122822 w 334361"/>
                        <a:gd name="connsiteY44" fmla="*/ 262319 h 371665"/>
                        <a:gd name="connsiteX45" fmla="*/ 115392 w 334361"/>
                        <a:gd name="connsiteY45" fmla="*/ 185738 h 371665"/>
                        <a:gd name="connsiteX46" fmla="*/ 123012 w 334361"/>
                        <a:gd name="connsiteY46" fmla="*/ 108014 h 371665"/>
                        <a:gd name="connsiteX47" fmla="*/ 193974 w 334361"/>
                        <a:gd name="connsiteY47" fmla="*/ 140399 h 371665"/>
                        <a:gd name="connsiteX48" fmla="*/ 256458 w 334361"/>
                        <a:gd name="connsiteY48" fmla="*/ 184976 h 371665"/>
                        <a:gd name="connsiteX49" fmla="*/ 192735 w 334361"/>
                        <a:gd name="connsiteY49" fmla="*/ 230410 h 371665"/>
                        <a:gd name="connsiteX50" fmla="*/ 122727 w 334361"/>
                        <a:gd name="connsiteY50" fmla="*/ 262319 h 371665"/>
                        <a:gd name="connsiteX51" fmla="*/ 303892 w 334361"/>
                        <a:gd name="connsiteY51" fmla="*/ 264319 h 371665"/>
                        <a:gd name="connsiteX52" fmla="*/ 200070 w 334361"/>
                        <a:gd name="connsiteY52" fmla="*/ 258985 h 371665"/>
                        <a:gd name="connsiteX53" fmla="*/ 207118 w 334361"/>
                        <a:gd name="connsiteY53" fmla="*/ 255175 h 371665"/>
                        <a:gd name="connsiteX54" fmla="*/ 276936 w 334361"/>
                        <a:gd name="connsiteY54" fmla="*/ 204978 h 371665"/>
                        <a:gd name="connsiteX55" fmla="*/ 303987 w 334361"/>
                        <a:gd name="connsiteY55" fmla="*/ 264319 h 371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</a:cxnLst>
                      <a:rect l="l" t="t" r="r" b="b"/>
                      <a:pathLst>
                        <a:path w="334361" h="371665">
                          <a:moveTo>
                            <a:pt x="297129" y="184880"/>
                          </a:moveTo>
                          <a:cubicBezTo>
                            <a:pt x="300368" y="181356"/>
                            <a:pt x="303416" y="177737"/>
                            <a:pt x="306273" y="174212"/>
                          </a:cubicBezTo>
                          <a:cubicBezTo>
                            <a:pt x="331991" y="142208"/>
                            <a:pt x="339516" y="113062"/>
                            <a:pt x="327419" y="92202"/>
                          </a:cubicBezTo>
                          <a:cubicBezTo>
                            <a:pt x="321132" y="81344"/>
                            <a:pt x="306845" y="68199"/>
                            <a:pt x="274365" y="67437"/>
                          </a:cubicBezTo>
                          <a:cubicBezTo>
                            <a:pt x="266268" y="67151"/>
                            <a:pt x="259887" y="73533"/>
                            <a:pt x="259696" y="81344"/>
                          </a:cubicBezTo>
                          <a:cubicBezTo>
                            <a:pt x="259506" y="89249"/>
                            <a:pt x="265697" y="95822"/>
                            <a:pt x="273603" y="96012"/>
                          </a:cubicBezTo>
                          <a:cubicBezTo>
                            <a:pt x="288652" y="96393"/>
                            <a:pt x="298939" y="100108"/>
                            <a:pt x="302654" y="106490"/>
                          </a:cubicBezTo>
                          <a:cubicBezTo>
                            <a:pt x="308178" y="116015"/>
                            <a:pt x="301035" y="135160"/>
                            <a:pt x="283985" y="156305"/>
                          </a:cubicBezTo>
                          <a:cubicBezTo>
                            <a:pt x="281699" y="159163"/>
                            <a:pt x="279222" y="162020"/>
                            <a:pt x="276651" y="164783"/>
                          </a:cubicBezTo>
                          <a:cubicBezTo>
                            <a:pt x="267221" y="156401"/>
                            <a:pt x="257029" y="148209"/>
                            <a:pt x="246361" y="140399"/>
                          </a:cubicBezTo>
                          <a:cubicBezTo>
                            <a:pt x="239027" y="69437"/>
                            <a:pt x="212357" y="0"/>
                            <a:pt x="167780" y="0"/>
                          </a:cubicBezTo>
                          <a:cubicBezTo>
                            <a:pt x="138157" y="0"/>
                            <a:pt x="116250" y="30290"/>
                            <a:pt x="102724" y="72866"/>
                          </a:cubicBezTo>
                          <a:cubicBezTo>
                            <a:pt x="97866" y="71819"/>
                            <a:pt x="93104" y="70866"/>
                            <a:pt x="88532" y="70199"/>
                          </a:cubicBezTo>
                          <a:cubicBezTo>
                            <a:pt x="47955" y="64008"/>
                            <a:pt x="18999" y="72009"/>
                            <a:pt x="6903" y="92869"/>
                          </a:cubicBezTo>
                          <a:cubicBezTo>
                            <a:pt x="330" y="104299"/>
                            <a:pt x="-3861" y="124301"/>
                            <a:pt x="13951" y="154686"/>
                          </a:cubicBezTo>
                          <a:cubicBezTo>
                            <a:pt x="17952" y="161449"/>
                            <a:pt x="26715" y="163830"/>
                            <a:pt x="33477" y="159830"/>
                          </a:cubicBezTo>
                          <a:cubicBezTo>
                            <a:pt x="40240" y="155829"/>
                            <a:pt x="42621" y="147066"/>
                            <a:pt x="38621" y="140303"/>
                          </a:cubicBezTo>
                          <a:cubicBezTo>
                            <a:pt x="30334" y="126111"/>
                            <a:pt x="27762" y="114014"/>
                            <a:pt x="31668" y="107252"/>
                          </a:cubicBezTo>
                          <a:cubicBezTo>
                            <a:pt x="37192" y="97727"/>
                            <a:pt x="57290" y="94393"/>
                            <a:pt x="84150" y="98489"/>
                          </a:cubicBezTo>
                          <a:cubicBezTo>
                            <a:pt x="87865" y="99060"/>
                            <a:pt x="91580" y="99822"/>
                            <a:pt x="95485" y="100584"/>
                          </a:cubicBezTo>
                          <a:cubicBezTo>
                            <a:pt x="92913" y="112776"/>
                            <a:pt x="90818" y="125635"/>
                            <a:pt x="89389" y="138684"/>
                          </a:cubicBezTo>
                          <a:cubicBezTo>
                            <a:pt x="31001" y="180594"/>
                            <a:pt x="-16815" y="239078"/>
                            <a:pt x="5664" y="278035"/>
                          </a:cubicBezTo>
                          <a:cubicBezTo>
                            <a:pt x="15666" y="295370"/>
                            <a:pt x="35859" y="302705"/>
                            <a:pt x="61481" y="302705"/>
                          </a:cubicBezTo>
                          <a:cubicBezTo>
                            <a:pt x="73959" y="302705"/>
                            <a:pt x="87865" y="300800"/>
                            <a:pt x="102343" y="297561"/>
                          </a:cubicBezTo>
                          <a:cubicBezTo>
                            <a:pt x="115869" y="340709"/>
                            <a:pt x="137871" y="371666"/>
                            <a:pt x="167780" y="371666"/>
                          </a:cubicBezTo>
                          <a:cubicBezTo>
                            <a:pt x="181401" y="371666"/>
                            <a:pt x="201308" y="364903"/>
                            <a:pt x="219024" y="332423"/>
                          </a:cubicBezTo>
                          <a:cubicBezTo>
                            <a:pt x="222834" y="325469"/>
                            <a:pt x="220263" y="316801"/>
                            <a:pt x="213309" y="312992"/>
                          </a:cubicBezTo>
                          <a:cubicBezTo>
                            <a:pt x="206356" y="309182"/>
                            <a:pt x="197688" y="311753"/>
                            <a:pt x="193878" y="318707"/>
                          </a:cubicBezTo>
                          <a:cubicBezTo>
                            <a:pt x="185401" y="334137"/>
                            <a:pt x="175876" y="342995"/>
                            <a:pt x="167780" y="342995"/>
                          </a:cubicBezTo>
                          <a:cubicBezTo>
                            <a:pt x="155778" y="342995"/>
                            <a:pt x="140824" y="323755"/>
                            <a:pt x="129966" y="289941"/>
                          </a:cubicBezTo>
                          <a:cubicBezTo>
                            <a:pt x="141967" y="286036"/>
                            <a:pt x="154159" y="281273"/>
                            <a:pt x="166351" y="275844"/>
                          </a:cubicBezTo>
                          <a:cubicBezTo>
                            <a:pt x="202546" y="292227"/>
                            <a:pt x="241408" y="303276"/>
                            <a:pt x="272745" y="303276"/>
                          </a:cubicBezTo>
                          <a:cubicBezTo>
                            <a:pt x="298177" y="303276"/>
                            <a:pt x="318656" y="296037"/>
                            <a:pt x="328657" y="278701"/>
                          </a:cubicBezTo>
                          <a:cubicBezTo>
                            <a:pt x="343611" y="252794"/>
                            <a:pt x="327800" y="218218"/>
                            <a:pt x="297129" y="184976"/>
                          </a:cubicBezTo>
                          <a:close/>
                          <a:moveTo>
                            <a:pt x="30429" y="263652"/>
                          </a:moveTo>
                          <a:cubicBezTo>
                            <a:pt x="22047" y="249079"/>
                            <a:pt x="41574" y="213646"/>
                            <a:pt x="86913" y="176498"/>
                          </a:cubicBezTo>
                          <a:cubicBezTo>
                            <a:pt x="86913" y="179642"/>
                            <a:pt x="86817" y="182690"/>
                            <a:pt x="86817" y="185833"/>
                          </a:cubicBezTo>
                          <a:cubicBezTo>
                            <a:pt x="86817" y="214408"/>
                            <a:pt x="89675" y="243554"/>
                            <a:pt x="95295" y="270034"/>
                          </a:cubicBezTo>
                          <a:cubicBezTo>
                            <a:pt x="60624" y="277463"/>
                            <a:pt x="36525" y="274130"/>
                            <a:pt x="30525" y="263747"/>
                          </a:cubicBezTo>
                          <a:close/>
                          <a:moveTo>
                            <a:pt x="167780" y="28575"/>
                          </a:moveTo>
                          <a:cubicBezTo>
                            <a:pt x="184449" y="28575"/>
                            <a:pt x="205118" y="62675"/>
                            <a:pt x="214738" y="119444"/>
                          </a:cubicBezTo>
                          <a:cubicBezTo>
                            <a:pt x="212547" y="118110"/>
                            <a:pt x="210452" y="116872"/>
                            <a:pt x="208261" y="115633"/>
                          </a:cubicBezTo>
                          <a:cubicBezTo>
                            <a:pt x="182163" y="100584"/>
                            <a:pt x="155588" y="88583"/>
                            <a:pt x="130347" y="80391"/>
                          </a:cubicBezTo>
                          <a:cubicBezTo>
                            <a:pt x="141205" y="47339"/>
                            <a:pt x="155969" y="28575"/>
                            <a:pt x="167780" y="28575"/>
                          </a:cubicBezTo>
                          <a:close/>
                          <a:moveTo>
                            <a:pt x="122822" y="262319"/>
                          </a:moveTo>
                          <a:cubicBezTo>
                            <a:pt x="118250" y="240411"/>
                            <a:pt x="115392" y="214694"/>
                            <a:pt x="115392" y="185738"/>
                          </a:cubicBezTo>
                          <a:cubicBezTo>
                            <a:pt x="115392" y="156781"/>
                            <a:pt x="118345" y="130207"/>
                            <a:pt x="123012" y="108014"/>
                          </a:cubicBezTo>
                          <a:cubicBezTo>
                            <a:pt x="145777" y="115538"/>
                            <a:pt x="170066" y="126587"/>
                            <a:pt x="193974" y="140399"/>
                          </a:cubicBezTo>
                          <a:cubicBezTo>
                            <a:pt x="219024" y="154877"/>
                            <a:pt x="239789" y="170117"/>
                            <a:pt x="256458" y="184976"/>
                          </a:cubicBezTo>
                          <a:cubicBezTo>
                            <a:pt x="238455" y="200978"/>
                            <a:pt x="216738" y="216599"/>
                            <a:pt x="192735" y="230410"/>
                          </a:cubicBezTo>
                          <a:cubicBezTo>
                            <a:pt x="167685" y="244888"/>
                            <a:pt x="143967" y="255270"/>
                            <a:pt x="122727" y="262319"/>
                          </a:cubicBezTo>
                          <a:close/>
                          <a:moveTo>
                            <a:pt x="303892" y="264319"/>
                          </a:moveTo>
                          <a:cubicBezTo>
                            <a:pt x="295510" y="278892"/>
                            <a:pt x="254934" y="279654"/>
                            <a:pt x="200070" y="258985"/>
                          </a:cubicBezTo>
                          <a:cubicBezTo>
                            <a:pt x="202356" y="257651"/>
                            <a:pt x="204737" y="256508"/>
                            <a:pt x="207118" y="255175"/>
                          </a:cubicBezTo>
                          <a:cubicBezTo>
                            <a:pt x="233407" y="240030"/>
                            <a:pt x="257124" y="222790"/>
                            <a:pt x="276936" y="204978"/>
                          </a:cubicBezTo>
                          <a:cubicBezTo>
                            <a:pt x="300749" y="231267"/>
                            <a:pt x="309988" y="253937"/>
                            <a:pt x="303987" y="264319"/>
                          </a:cubicBez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1" name="4">
                <a:extLst>
                  <a:ext uri="{FF2B5EF4-FFF2-40B4-BE49-F238E27FC236}">
                    <a16:creationId xmlns:a16="http://schemas.microsoft.com/office/drawing/2014/main" id="{AFABE8E8-FF81-FE7A-7263-7C6C3F6D4722}"/>
                  </a:ext>
                </a:extLst>
              </p:cNvPr>
              <p:cNvGrpSpPr/>
              <p:nvPr/>
            </p:nvGrpSpPr>
            <p:grpSpPr>
              <a:xfrm>
                <a:off x="3844124" y="4200917"/>
                <a:ext cx="4812450" cy="908320"/>
                <a:chOff x="3844124" y="4200917"/>
                <a:chExt cx="4812450" cy="908320"/>
              </a:xfrm>
            </p:grpSpPr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BA7A48C8-F0FC-5978-F8ED-06E0C46DDC28}"/>
                    </a:ext>
                  </a:extLst>
                </p:cNvPr>
                <p:cNvSpPr/>
                <p:nvPr/>
              </p:nvSpPr>
              <p:spPr>
                <a:xfrm flipH="1">
                  <a:off x="4385381" y="4270731"/>
                  <a:ext cx="4271193" cy="767724"/>
                </a:xfrm>
                <a:custGeom>
                  <a:avLst/>
                  <a:gdLst>
                    <a:gd name="connsiteX0" fmla="*/ 0 w 4271193"/>
                    <a:gd name="connsiteY0" fmla="*/ 383861 h 767724"/>
                    <a:gd name="connsiteX1" fmla="*/ 0 w 4271193"/>
                    <a:gd name="connsiteY1" fmla="*/ 383862 h 767724"/>
                    <a:gd name="connsiteX2" fmla="*/ 0 w 4271193"/>
                    <a:gd name="connsiteY2" fmla="*/ 383862 h 767724"/>
                    <a:gd name="connsiteX3" fmla="*/ 4271193 w 4271193"/>
                    <a:gd name="connsiteY3" fmla="*/ 0 h 767724"/>
                    <a:gd name="connsiteX4" fmla="*/ 3115276 w 4271193"/>
                    <a:gd name="connsiteY4" fmla="*/ 0 h 767724"/>
                    <a:gd name="connsiteX5" fmla="*/ 3115276 w 4271193"/>
                    <a:gd name="connsiteY5" fmla="*/ 2742 h 767724"/>
                    <a:gd name="connsiteX6" fmla="*/ 3088075 w 4271193"/>
                    <a:gd name="connsiteY6" fmla="*/ 0 h 767724"/>
                    <a:gd name="connsiteX7" fmla="*/ 383862 w 4271193"/>
                    <a:gd name="connsiteY7" fmla="*/ 0 h 767724"/>
                    <a:gd name="connsiteX8" fmla="*/ 30166 w 4271193"/>
                    <a:gd name="connsiteY8" fmla="*/ 234446 h 767724"/>
                    <a:gd name="connsiteX9" fmla="*/ 0 w 4271193"/>
                    <a:gd name="connsiteY9" fmla="*/ 383862 h 767724"/>
                    <a:gd name="connsiteX10" fmla="*/ 30166 w 4271193"/>
                    <a:gd name="connsiteY10" fmla="*/ 533278 h 767724"/>
                    <a:gd name="connsiteX11" fmla="*/ 383862 w 4271193"/>
                    <a:gd name="connsiteY11" fmla="*/ 767723 h 767724"/>
                    <a:gd name="connsiteX12" fmla="*/ 3088074 w 4271193"/>
                    <a:gd name="connsiteY12" fmla="*/ 767724 h 767724"/>
                    <a:gd name="connsiteX13" fmla="*/ 3115276 w 4271193"/>
                    <a:gd name="connsiteY13" fmla="*/ 764982 h 767724"/>
                    <a:gd name="connsiteX14" fmla="*/ 3115276 w 4271193"/>
                    <a:gd name="connsiteY14" fmla="*/ 767723 h 767724"/>
                    <a:gd name="connsiteX15" fmla="*/ 4271193 w 4271193"/>
                    <a:gd name="connsiteY15" fmla="*/ 767723 h 767724"/>
                    <a:gd name="connsiteX16" fmla="*/ 4220229 w 4271193"/>
                    <a:gd name="connsiteY16" fmla="*/ 751585 h 767724"/>
                    <a:gd name="connsiteX17" fmla="*/ 3981288 w 4271193"/>
                    <a:gd name="connsiteY17" fmla="*/ 383862 h 767724"/>
                    <a:gd name="connsiteX18" fmla="*/ 4220229 w 4271193"/>
                    <a:gd name="connsiteY18" fmla="*/ 16139 h 76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71193" h="767724">
                      <a:moveTo>
                        <a:pt x="0" y="383861"/>
                      </a:moveTo>
                      <a:lnTo>
                        <a:pt x="0" y="383862"/>
                      </a:lnTo>
                      <a:lnTo>
                        <a:pt x="0" y="383862"/>
                      </a:lnTo>
                      <a:close/>
                      <a:moveTo>
                        <a:pt x="4271193" y="0"/>
                      </a:moveTo>
                      <a:lnTo>
                        <a:pt x="3115276" y="0"/>
                      </a:lnTo>
                      <a:lnTo>
                        <a:pt x="3115276" y="2742"/>
                      </a:lnTo>
                      <a:lnTo>
                        <a:pt x="3088075" y="0"/>
                      </a:lnTo>
                      <a:lnTo>
                        <a:pt x="383862" y="0"/>
                      </a:lnTo>
                      <a:cubicBezTo>
                        <a:pt x="224861" y="0"/>
                        <a:pt x="88439" y="96672"/>
                        <a:pt x="30166" y="234446"/>
                      </a:cubicBezTo>
                      <a:lnTo>
                        <a:pt x="0" y="383862"/>
                      </a:lnTo>
                      <a:lnTo>
                        <a:pt x="30166" y="533278"/>
                      </a:lnTo>
                      <a:cubicBezTo>
                        <a:pt x="88439" y="671051"/>
                        <a:pt x="224861" y="767723"/>
                        <a:pt x="383862" y="767723"/>
                      </a:cubicBezTo>
                      <a:lnTo>
                        <a:pt x="3088074" y="767724"/>
                      </a:lnTo>
                      <a:lnTo>
                        <a:pt x="3115276" y="764982"/>
                      </a:lnTo>
                      <a:lnTo>
                        <a:pt x="3115276" y="767723"/>
                      </a:lnTo>
                      <a:lnTo>
                        <a:pt x="4271193" y="767723"/>
                      </a:lnTo>
                      <a:lnTo>
                        <a:pt x="4220229" y="751585"/>
                      </a:lnTo>
                      <a:cubicBezTo>
                        <a:pt x="4079813" y="691001"/>
                        <a:pt x="3981288" y="549169"/>
                        <a:pt x="3981288" y="383862"/>
                      </a:cubicBezTo>
                      <a:cubicBezTo>
                        <a:pt x="3981288" y="218556"/>
                        <a:pt x="4079813" y="76723"/>
                        <a:pt x="4220229" y="16139"/>
                      </a:cubicBezTo>
                      <a:close/>
                    </a:path>
                  </a:pathLst>
                </a:custGeom>
                <a:solidFill>
                  <a:srgbClr val="2D9EE3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0F1379B9-5F3D-6448-E261-2404E81693F6}"/>
                    </a:ext>
                  </a:extLst>
                </p:cNvPr>
                <p:cNvSpPr txBox="1"/>
                <p:nvPr/>
              </p:nvSpPr>
              <p:spPr>
                <a:xfrm flipH="1">
                  <a:off x="4916129" y="4408372"/>
                  <a:ext cx="2063065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pc="5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총론과 각론 교육과정의 </a:t>
                  </a:r>
                </a:p>
                <a:p>
                  <a:r>
                    <a:rPr lang="ko-KR" altLang="en-US" sz="1600" spc="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일관성 확보</a:t>
                  </a:r>
                </a:p>
              </p:txBody>
            </p: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1B1370C2-B799-0E09-F19F-A06E997B8CBA}"/>
                    </a:ext>
                  </a:extLst>
                </p:cNvPr>
                <p:cNvGrpSpPr/>
                <p:nvPr/>
              </p:nvGrpSpPr>
              <p:grpSpPr>
                <a:xfrm>
                  <a:off x="3844124" y="4200917"/>
                  <a:ext cx="899326" cy="908320"/>
                  <a:chOff x="3844124" y="4200917"/>
                  <a:chExt cx="899326" cy="908320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9D850442-FC57-2E9A-7E9A-99283CD9A18D}"/>
                      </a:ext>
                    </a:extLst>
                  </p:cNvPr>
                  <p:cNvGrpSpPr/>
                  <p:nvPr/>
                </p:nvGrpSpPr>
                <p:grpSpPr>
                  <a:xfrm>
                    <a:off x="3844124" y="4200917"/>
                    <a:ext cx="899326" cy="908320"/>
                    <a:chOff x="3850474" y="2256696"/>
                    <a:chExt cx="899326" cy="908320"/>
                  </a:xfrm>
                </p:grpSpPr>
                <p:sp>
                  <p:nvSpPr>
                    <p:cNvPr id="69" name="타원 68">
                      <a:extLst>
                        <a:ext uri="{FF2B5EF4-FFF2-40B4-BE49-F238E27FC236}">
                          <a16:creationId xmlns:a16="http://schemas.microsoft.com/office/drawing/2014/main" id="{574E3C6E-F3DD-81E8-4D36-47C9A3B82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0474" y="2256696"/>
                      <a:ext cx="899326" cy="90832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  <p:sp>
                  <p:nvSpPr>
                    <p:cNvPr id="70" name="타원 69">
                      <a:extLst>
                        <a:ext uri="{FF2B5EF4-FFF2-40B4-BE49-F238E27FC236}">
                          <a16:creationId xmlns:a16="http://schemas.microsoft.com/office/drawing/2014/main" id="{9EF578FC-7F4A-E139-DFF2-BA21DB5CCB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3151" y="2330100"/>
                      <a:ext cx="753972" cy="761512"/>
                    </a:xfrm>
                    <a:prstGeom prst="ellipse">
                      <a:avLst/>
                    </a:prstGeom>
                    <a:solidFill>
                      <a:schemeClr val="bg1">
                        <a:alpha val="20000"/>
                      </a:schemeClr>
                    </a:solidFill>
                    <a:ln w="15875">
                      <a:solidFill>
                        <a:srgbClr val="2D9E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6" name="그래픽 4">
                    <a:extLst>
                      <a:ext uri="{FF2B5EF4-FFF2-40B4-BE49-F238E27FC236}">
                        <a16:creationId xmlns:a16="http://schemas.microsoft.com/office/drawing/2014/main" id="{E53206F6-6A38-0DC2-158F-45E713EEA0D1}"/>
                      </a:ext>
                    </a:extLst>
                  </p:cNvPr>
                  <p:cNvGrpSpPr/>
                  <p:nvPr/>
                </p:nvGrpSpPr>
                <p:grpSpPr>
                  <a:xfrm>
                    <a:off x="4067158" y="4403302"/>
                    <a:ext cx="465958" cy="474978"/>
                    <a:chOff x="5226947" y="36123"/>
                    <a:chExt cx="386908" cy="394398"/>
                  </a:xfrm>
                </p:grpSpPr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432880C1-DA87-179E-0B51-C52BCB118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947" y="179069"/>
                      <a:ext cx="386908" cy="251451"/>
                    </a:xfrm>
                    <a:custGeom>
                      <a:avLst/>
                      <a:gdLst>
                        <a:gd name="connsiteX0" fmla="*/ 23424 w 386908"/>
                        <a:gd name="connsiteY0" fmla="*/ 152591 h 251451"/>
                        <a:gd name="connsiteX1" fmla="*/ 16756 w 386908"/>
                        <a:gd name="connsiteY1" fmla="*/ 151829 h 251451"/>
                        <a:gd name="connsiteX2" fmla="*/ 1802 w 386908"/>
                        <a:gd name="connsiteY2" fmla="*/ 163640 h 251451"/>
                        <a:gd name="connsiteX3" fmla="*/ 1040 w 386908"/>
                        <a:gd name="connsiteY3" fmla="*/ 170307 h 251451"/>
                        <a:gd name="connsiteX4" fmla="*/ 63714 w 386908"/>
                        <a:gd name="connsiteY4" fmla="*/ 249650 h 251451"/>
                        <a:gd name="connsiteX5" fmla="*/ 70382 w 386908"/>
                        <a:gd name="connsiteY5" fmla="*/ 250412 h 251451"/>
                        <a:gd name="connsiteX6" fmla="*/ 85336 w 386908"/>
                        <a:gd name="connsiteY6" fmla="*/ 238601 h 251451"/>
                        <a:gd name="connsiteX7" fmla="*/ 86098 w 386908"/>
                        <a:gd name="connsiteY7" fmla="*/ 231934 h 251451"/>
                        <a:gd name="connsiteX8" fmla="*/ 23424 w 386908"/>
                        <a:gd name="connsiteY8" fmla="*/ 152591 h 251451"/>
                        <a:gd name="connsiteX9" fmla="*/ 382040 w 386908"/>
                        <a:gd name="connsiteY9" fmla="*/ 0 h 251451"/>
                        <a:gd name="connsiteX10" fmla="*/ 258691 w 386908"/>
                        <a:gd name="connsiteY10" fmla="*/ 0 h 251451"/>
                        <a:gd name="connsiteX11" fmla="*/ 253928 w 386908"/>
                        <a:gd name="connsiteY11" fmla="*/ 4953 h 251451"/>
                        <a:gd name="connsiteX12" fmla="*/ 320413 w 386908"/>
                        <a:gd name="connsiteY12" fmla="*/ 66675 h 251451"/>
                        <a:gd name="connsiteX13" fmla="*/ 386898 w 386908"/>
                        <a:gd name="connsiteY13" fmla="*/ 4953 h 251451"/>
                        <a:gd name="connsiteX14" fmla="*/ 382135 w 386908"/>
                        <a:gd name="connsiteY14" fmla="*/ 0 h 251451"/>
                        <a:gd name="connsiteX15" fmla="*/ 182015 w 386908"/>
                        <a:gd name="connsiteY15" fmla="*/ 0 h 251451"/>
                        <a:gd name="connsiteX16" fmla="*/ 58666 w 386908"/>
                        <a:gd name="connsiteY16" fmla="*/ 0 h 251451"/>
                        <a:gd name="connsiteX17" fmla="*/ 53903 w 386908"/>
                        <a:gd name="connsiteY17" fmla="*/ 4953 h 251451"/>
                        <a:gd name="connsiteX18" fmla="*/ 120388 w 386908"/>
                        <a:gd name="connsiteY18" fmla="*/ 66675 h 251451"/>
                        <a:gd name="connsiteX19" fmla="*/ 186873 w 386908"/>
                        <a:gd name="connsiteY19" fmla="*/ 4953 h 251451"/>
                        <a:gd name="connsiteX20" fmla="*/ 182110 w 386908"/>
                        <a:gd name="connsiteY20" fmla="*/ 0 h 2514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86908" h="251451">
                          <a:moveTo>
                            <a:pt x="23424" y="152591"/>
                          </a:moveTo>
                          <a:cubicBezTo>
                            <a:pt x="21804" y="150495"/>
                            <a:pt x="18756" y="150209"/>
                            <a:pt x="16756" y="151829"/>
                          </a:cubicBezTo>
                          <a:lnTo>
                            <a:pt x="1802" y="163640"/>
                          </a:lnTo>
                          <a:cubicBezTo>
                            <a:pt x="-294" y="165259"/>
                            <a:pt x="-580" y="168307"/>
                            <a:pt x="1040" y="170307"/>
                          </a:cubicBezTo>
                          <a:lnTo>
                            <a:pt x="63714" y="249650"/>
                          </a:lnTo>
                          <a:cubicBezTo>
                            <a:pt x="65333" y="251746"/>
                            <a:pt x="68382" y="252031"/>
                            <a:pt x="70382" y="250412"/>
                          </a:cubicBezTo>
                          <a:lnTo>
                            <a:pt x="85336" y="238601"/>
                          </a:lnTo>
                          <a:cubicBezTo>
                            <a:pt x="87432" y="236982"/>
                            <a:pt x="87717" y="233934"/>
                            <a:pt x="86098" y="231934"/>
                          </a:cubicBezTo>
                          <a:lnTo>
                            <a:pt x="23424" y="152591"/>
                          </a:lnTo>
                          <a:close/>
                          <a:moveTo>
                            <a:pt x="382040" y="0"/>
                          </a:moveTo>
                          <a:lnTo>
                            <a:pt x="258691" y="0"/>
                          </a:lnTo>
                          <a:cubicBezTo>
                            <a:pt x="256024" y="0"/>
                            <a:pt x="253738" y="2286"/>
                            <a:pt x="253928" y="4953"/>
                          </a:cubicBezTo>
                          <a:cubicBezTo>
                            <a:pt x="256500" y="39434"/>
                            <a:pt x="285266" y="66675"/>
                            <a:pt x="320413" y="66675"/>
                          </a:cubicBezTo>
                          <a:cubicBezTo>
                            <a:pt x="355560" y="66675"/>
                            <a:pt x="384326" y="39529"/>
                            <a:pt x="386898" y="4953"/>
                          </a:cubicBezTo>
                          <a:cubicBezTo>
                            <a:pt x="387088" y="2286"/>
                            <a:pt x="384802" y="0"/>
                            <a:pt x="382135" y="0"/>
                          </a:cubicBezTo>
                          <a:close/>
                          <a:moveTo>
                            <a:pt x="182015" y="0"/>
                          </a:moveTo>
                          <a:lnTo>
                            <a:pt x="58666" y="0"/>
                          </a:lnTo>
                          <a:cubicBezTo>
                            <a:pt x="55999" y="0"/>
                            <a:pt x="53713" y="2286"/>
                            <a:pt x="53903" y="4953"/>
                          </a:cubicBezTo>
                          <a:cubicBezTo>
                            <a:pt x="56475" y="39434"/>
                            <a:pt x="85241" y="66675"/>
                            <a:pt x="120388" y="66675"/>
                          </a:cubicBezTo>
                          <a:cubicBezTo>
                            <a:pt x="155535" y="66675"/>
                            <a:pt x="184301" y="39529"/>
                            <a:pt x="186873" y="4953"/>
                          </a:cubicBezTo>
                          <a:cubicBezTo>
                            <a:pt x="187063" y="2286"/>
                            <a:pt x="184777" y="0"/>
                            <a:pt x="182110" y="0"/>
                          </a:cubicBezTo>
                          <a:close/>
                        </a:path>
                      </a:pathLst>
                    </a:custGeom>
                    <a:solidFill>
                      <a:srgbClr val="2D9EE3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9F25B5F6-4CDA-198A-3B23-6554902C42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095" y="36123"/>
                      <a:ext cx="322508" cy="364690"/>
                    </a:xfrm>
                    <a:custGeom>
                      <a:avLst/>
                      <a:gdLst>
                        <a:gd name="connsiteX0" fmla="*/ 289457 w 322508"/>
                        <a:gd name="connsiteY0" fmla="*/ 254294 h 364690"/>
                        <a:gd name="connsiteX1" fmla="*/ 256024 w 322508"/>
                        <a:gd name="connsiteY1" fmla="*/ 250293 h 364690"/>
                        <a:gd name="connsiteX2" fmla="*/ 188587 w 322508"/>
                        <a:gd name="connsiteY2" fmla="*/ 303157 h 364690"/>
                        <a:gd name="connsiteX3" fmla="*/ 176871 w 322508"/>
                        <a:gd name="connsiteY3" fmla="*/ 307253 h 364690"/>
                        <a:gd name="connsiteX4" fmla="*/ 128579 w 322508"/>
                        <a:gd name="connsiteY4" fmla="*/ 307253 h 364690"/>
                        <a:gd name="connsiteX5" fmla="*/ 116673 w 322508"/>
                        <a:gd name="connsiteY5" fmla="*/ 295442 h 364690"/>
                        <a:gd name="connsiteX6" fmla="*/ 128579 w 322508"/>
                        <a:gd name="connsiteY6" fmla="*/ 283535 h 364690"/>
                        <a:gd name="connsiteX7" fmla="*/ 169061 w 322508"/>
                        <a:gd name="connsiteY7" fmla="*/ 283535 h 364690"/>
                        <a:gd name="connsiteX8" fmla="*/ 192873 w 322508"/>
                        <a:gd name="connsiteY8" fmla="*/ 259628 h 364690"/>
                        <a:gd name="connsiteX9" fmla="*/ 169061 w 322508"/>
                        <a:gd name="connsiteY9" fmla="*/ 235815 h 364690"/>
                        <a:gd name="connsiteX10" fmla="*/ 76382 w 322508"/>
                        <a:gd name="connsiteY10" fmla="*/ 235815 h 364690"/>
                        <a:gd name="connsiteX11" fmla="*/ 70096 w 322508"/>
                        <a:gd name="connsiteY11" fmla="*/ 235910 h 364690"/>
                        <a:gd name="connsiteX12" fmla="*/ 34853 w 322508"/>
                        <a:gd name="connsiteY12" fmla="*/ 248102 h 364690"/>
                        <a:gd name="connsiteX13" fmla="*/ 1802 w 322508"/>
                        <a:gd name="connsiteY13" fmla="*/ 274106 h 364690"/>
                        <a:gd name="connsiteX14" fmla="*/ 1040 w 322508"/>
                        <a:gd name="connsiteY14" fmla="*/ 280773 h 364690"/>
                        <a:gd name="connsiteX15" fmla="*/ 65238 w 322508"/>
                        <a:gd name="connsiteY15" fmla="*/ 362021 h 364690"/>
                        <a:gd name="connsiteX16" fmla="*/ 68953 w 322508"/>
                        <a:gd name="connsiteY16" fmla="*/ 363831 h 364690"/>
                        <a:gd name="connsiteX17" fmla="*/ 146677 w 322508"/>
                        <a:gd name="connsiteY17" fmla="*/ 364498 h 364690"/>
                        <a:gd name="connsiteX18" fmla="*/ 168203 w 322508"/>
                        <a:gd name="connsiteY18" fmla="*/ 364688 h 364690"/>
                        <a:gd name="connsiteX19" fmla="*/ 204113 w 322508"/>
                        <a:gd name="connsiteY19" fmla="*/ 352401 h 364690"/>
                        <a:gd name="connsiteX20" fmla="*/ 285742 w 322508"/>
                        <a:gd name="connsiteY20" fmla="*/ 287917 h 364690"/>
                        <a:gd name="connsiteX21" fmla="*/ 289647 w 322508"/>
                        <a:gd name="connsiteY21" fmla="*/ 254389 h 364690"/>
                        <a:gd name="connsiteX22" fmla="*/ 289647 w 322508"/>
                        <a:gd name="connsiteY22" fmla="*/ 254389 h 364690"/>
                        <a:gd name="connsiteX23" fmla="*/ 289171 w 322508"/>
                        <a:gd name="connsiteY23" fmla="*/ 65794 h 364690"/>
                        <a:gd name="connsiteX24" fmla="*/ 286790 w 322508"/>
                        <a:gd name="connsiteY24" fmla="*/ 63222 h 364690"/>
                        <a:gd name="connsiteX25" fmla="*/ 284885 w 322508"/>
                        <a:gd name="connsiteY25" fmla="*/ 61984 h 364690"/>
                        <a:gd name="connsiteX26" fmla="*/ 284504 w 322508"/>
                        <a:gd name="connsiteY26" fmla="*/ 61793 h 364690"/>
                        <a:gd name="connsiteX27" fmla="*/ 281932 w 322508"/>
                        <a:gd name="connsiteY27" fmla="*/ 60555 h 364690"/>
                        <a:gd name="connsiteX28" fmla="*/ 200969 w 322508"/>
                        <a:gd name="connsiteY28" fmla="*/ 50459 h 364690"/>
                        <a:gd name="connsiteX29" fmla="*/ 192683 w 322508"/>
                        <a:gd name="connsiteY29" fmla="*/ 42648 h 364690"/>
                        <a:gd name="connsiteX30" fmla="*/ 197159 w 322508"/>
                        <a:gd name="connsiteY30" fmla="*/ 36266 h 364690"/>
                        <a:gd name="connsiteX31" fmla="*/ 197445 w 322508"/>
                        <a:gd name="connsiteY31" fmla="*/ 32361 h 364690"/>
                        <a:gd name="connsiteX32" fmla="*/ 182300 w 322508"/>
                        <a:gd name="connsiteY32" fmla="*/ 2072 h 364690"/>
                        <a:gd name="connsiteX33" fmla="*/ 175538 w 322508"/>
                        <a:gd name="connsiteY33" fmla="*/ 2072 h 364690"/>
                        <a:gd name="connsiteX34" fmla="*/ 160393 w 322508"/>
                        <a:gd name="connsiteY34" fmla="*/ 32361 h 364690"/>
                        <a:gd name="connsiteX35" fmla="*/ 160679 w 322508"/>
                        <a:gd name="connsiteY35" fmla="*/ 36266 h 364690"/>
                        <a:gd name="connsiteX36" fmla="*/ 165155 w 322508"/>
                        <a:gd name="connsiteY36" fmla="*/ 42648 h 364690"/>
                        <a:gd name="connsiteX37" fmla="*/ 156869 w 322508"/>
                        <a:gd name="connsiteY37" fmla="*/ 50459 h 364690"/>
                        <a:gd name="connsiteX38" fmla="*/ 75906 w 322508"/>
                        <a:gd name="connsiteY38" fmla="*/ 60555 h 364690"/>
                        <a:gd name="connsiteX39" fmla="*/ 73334 w 322508"/>
                        <a:gd name="connsiteY39" fmla="*/ 61793 h 364690"/>
                        <a:gd name="connsiteX40" fmla="*/ 72953 w 322508"/>
                        <a:gd name="connsiteY40" fmla="*/ 61984 h 364690"/>
                        <a:gd name="connsiteX41" fmla="*/ 71048 w 322508"/>
                        <a:gd name="connsiteY41" fmla="*/ 63222 h 364690"/>
                        <a:gd name="connsiteX42" fmla="*/ 68667 w 322508"/>
                        <a:gd name="connsiteY42" fmla="*/ 65794 h 364690"/>
                        <a:gd name="connsiteX43" fmla="*/ 35044 w 322508"/>
                        <a:gd name="connsiteY43" fmla="*/ 119134 h 364690"/>
                        <a:gd name="connsiteX44" fmla="*/ 63238 w 322508"/>
                        <a:gd name="connsiteY44" fmla="*/ 119134 h 364690"/>
                        <a:gd name="connsiteX45" fmla="*/ 78764 w 322508"/>
                        <a:gd name="connsiteY45" fmla="*/ 94464 h 364690"/>
                        <a:gd name="connsiteX46" fmla="*/ 94289 w 322508"/>
                        <a:gd name="connsiteY46" fmla="*/ 119134 h 364690"/>
                        <a:gd name="connsiteX47" fmla="*/ 122483 w 322508"/>
                        <a:gd name="connsiteY47" fmla="*/ 119134 h 364690"/>
                        <a:gd name="connsiteX48" fmla="*/ 98004 w 322508"/>
                        <a:gd name="connsiteY48" fmla="*/ 80272 h 364690"/>
                        <a:gd name="connsiteX49" fmla="*/ 154106 w 322508"/>
                        <a:gd name="connsiteY49" fmla="*/ 74366 h 364690"/>
                        <a:gd name="connsiteX50" fmla="*/ 166870 w 322508"/>
                        <a:gd name="connsiteY50" fmla="*/ 88654 h 364690"/>
                        <a:gd name="connsiteX51" fmla="*/ 166870 w 322508"/>
                        <a:gd name="connsiteY51" fmla="*/ 195239 h 364690"/>
                        <a:gd name="connsiteX52" fmla="*/ 178776 w 322508"/>
                        <a:gd name="connsiteY52" fmla="*/ 207145 h 364690"/>
                        <a:gd name="connsiteX53" fmla="*/ 190682 w 322508"/>
                        <a:gd name="connsiteY53" fmla="*/ 195239 h 364690"/>
                        <a:gd name="connsiteX54" fmla="*/ 190682 w 322508"/>
                        <a:gd name="connsiteY54" fmla="*/ 88654 h 364690"/>
                        <a:gd name="connsiteX55" fmla="*/ 203446 w 322508"/>
                        <a:gd name="connsiteY55" fmla="*/ 74366 h 364690"/>
                        <a:gd name="connsiteX56" fmla="*/ 259548 w 322508"/>
                        <a:gd name="connsiteY56" fmla="*/ 80272 h 364690"/>
                        <a:gd name="connsiteX57" fmla="*/ 235069 w 322508"/>
                        <a:gd name="connsiteY57" fmla="*/ 119134 h 364690"/>
                        <a:gd name="connsiteX58" fmla="*/ 263263 w 322508"/>
                        <a:gd name="connsiteY58" fmla="*/ 119134 h 364690"/>
                        <a:gd name="connsiteX59" fmla="*/ 278789 w 322508"/>
                        <a:gd name="connsiteY59" fmla="*/ 94464 h 364690"/>
                        <a:gd name="connsiteX60" fmla="*/ 294314 w 322508"/>
                        <a:gd name="connsiteY60" fmla="*/ 119134 h 364690"/>
                        <a:gd name="connsiteX61" fmla="*/ 322508 w 322508"/>
                        <a:gd name="connsiteY61" fmla="*/ 119134 h 364690"/>
                        <a:gd name="connsiteX62" fmla="*/ 288885 w 322508"/>
                        <a:gd name="connsiteY62" fmla="*/ 65794 h 364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322508" h="364690">
                          <a:moveTo>
                            <a:pt x="289457" y="254294"/>
                          </a:moveTo>
                          <a:cubicBezTo>
                            <a:pt x="281265" y="244007"/>
                            <a:pt x="266406" y="242197"/>
                            <a:pt x="256024" y="250293"/>
                          </a:cubicBezTo>
                          <a:lnTo>
                            <a:pt x="188587" y="303157"/>
                          </a:lnTo>
                          <a:cubicBezTo>
                            <a:pt x="185253" y="305824"/>
                            <a:pt x="181062" y="307253"/>
                            <a:pt x="176871" y="307253"/>
                          </a:cubicBezTo>
                          <a:lnTo>
                            <a:pt x="128579" y="307253"/>
                          </a:lnTo>
                          <a:cubicBezTo>
                            <a:pt x="122007" y="307253"/>
                            <a:pt x="116673" y="302014"/>
                            <a:pt x="116673" y="295442"/>
                          </a:cubicBezTo>
                          <a:cubicBezTo>
                            <a:pt x="116673" y="288869"/>
                            <a:pt x="122007" y="283535"/>
                            <a:pt x="128579" y="283535"/>
                          </a:cubicBezTo>
                          <a:lnTo>
                            <a:pt x="169061" y="283535"/>
                          </a:lnTo>
                          <a:cubicBezTo>
                            <a:pt x="182205" y="283535"/>
                            <a:pt x="192873" y="272772"/>
                            <a:pt x="192873" y="259628"/>
                          </a:cubicBezTo>
                          <a:cubicBezTo>
                            <a:pt x="192873" y="246483"/>
                            <a:pt x="182205" y="235815"/>
                            <a:pt x="169061" y="235815"/>
                          </a:cubicBezTo>
                          <a:lnTo>
                            <a:pt x="76382" y="235815"/>
                          </a:lnTo>
                          <a:cubicBezTo>
                            <a:pt x="76382" y="235815"/>
                            <a:pt x="70096" y="235910"/>
                            <a:pt x="70096" y="235910"/>
                          </a:cubicBezTo>
                          <a:cubicBezTo>
                            <a:pt x="57332" y="235910"/>
                            <a:pt x="44855" y="240197"/>
                            <a:pt x="34853" y="248102"/>
                          </a:cubicBezTo>
                          <a:lnTo>
                            <a:pt x="1802" y="274106"/>
                          </a:lnTo>
                          <a:cubicBezTo>
                            <a:pt x="-294" y="275725"/>
                            <a:pt x="-580" y="278773"/>
                            <a:pt x="1040" y="280773"/>
                          </a:cubicBezTo>
                          <a:lnTo>
                            <a:pt x="65238" y="362021"/>
                          </a:lnTo>
                          <a:cubicBezTo>
                            <a:pt x="66095" y="363164"/>
                            <a:pt x="67524" y="363831"/>
                            <a:pt x="68953" y="363831"/>
                          </a:cubicBezTo>
                          <a:lnTo>
                            <a:pt x="146677" y="364498"/>
                          </a:lnTo>
                          <a:lnTo>
                            <a:pt x="168203" y="364688"/>
                          </a:lnTo>
                          <a:cubicBezTo>
                            <a:pt x="181253" y="364784"/>
                            <a:pt x="193921" y="360497"/>
                            <a:pt x="204113" y="352401"/>
                          </a:cubicBezTo>
                          <a:lnTo>
                            <a:pt x="285742" y="287917"/>
                          </a:lnTo>
                          <a:cubicBezTo>
                            <a:pt x="296124" y="279725"/>
                            <a:pt x="297839" y="264771"/>
                            <a:pt x="289647" y="254389"/>
                          </a:cubicBezTo>
                          <a:lnTo>
                            <a:pt x="289647" y="254389"/>
                          </a:lnTo>
                          <a:close/>
                          <a:moveTo>
                            <a:pt x="289171" y="65794"/>
                          </a:moveTo>
                          <a:cubicBezTo>
                            <a:pt x="288504" y="64746"/>
                            <a:pt x="287742" y="63984"/>
                            <a:pt x="286790" y="63222"/>
                          </a:cubicBezTo>
                          <a:cubicBezTo>
                            <a:pt x="286218" y="62746"/>
                            <a:pt x="285551" y="62365"/>
                            <a:pt x="284885" y="61984"/>
                          </a:cubicBezTo>
                          <a:cubicBezTo>
                            <a:pt x="284789" y="61984"/>
                            <a:pt x="284694" y="61889"/>
                            <a:pt x="284504" y="61793"/>
                          </a:cubicBezTo>
                          <a:cubicBezTo>
                            <a:pt x="283646" y="61317"/>
                            <a:pt x="282884" y="60841"/>
                            <a:pt x="281932" y="60555"/>
                          </a:cubicBezTo>
                          <a:cubicBezTo>
                            <a:pt x="259548" y="54935"/>
                            <a:pt x="231830" y="51506"/>
                            <a:pt x="200969" y="50459"/>
                          </a:cubicBezTo>
                          <a:cubicBezTo>
                            <a:pt x="198874" y="47315"/>
                            <a:pt x="196016" y="44648"/>
                            <a:pt x="192683" y="42648"/>
                          </a:cubicBezTo>
                          <a:lnTo>
                            <a:pt x="197159" y="36266"/>
                          </a:lnTo>
                          <a:cubicBezTo>
                            <a:pt x="197921" y="35123"/>
                            <a:pt x="198112" y="33599"/>
                            <a:pt x="197445" y="32361"/>
                          </a:cubicBezTo>
                          <a:lnTo>
                            <a:pt x="182300" y="2072"/>
                          </a:lnTo>
                          <a:cubicBezTo>
                            <a:pt x="180872" y="-691"/>
                            <a:pt x="176966" y="-691"/>
                            <a:pt x="175538" y="2072"/>
                          </a:cubicBezTo>
                          <a:lnTo>
                            <a:pt x="160393" y="32361"/>
                          </a:lnTo>
                          <a:cubicBezTo>
                            <a:pt x="159726" y="33599"/>
                            <a:pt x="159917" y="35123"/>
                            <a:pt x="160679" y="36266"/>
                          </a:cubicBezTo>
                          <a:lnTo>
                            <a:pt x="165155" y="42648"/>
                          </a:lnTo>
                          <a:cubicBezTo>
                            <a:pt x="161917" y="44648"/>
                            <a:pt x="159059" y="47220"/>
                            <a:pt x="156869" y="50459"/>
                          </a:cubicBezTo>
                          <a:cubicBezTo>
                            <a:pt x="126008" y="51602"/>
                            <a:pt x="98290" y="55031"/>
                            <a:pt x="75906" y="60555"/>
                          </a:cubicBezTo>
                          <a:cubicBezTo>
                            <a:pt x="74954" y="60841"/>
                            <a:pt x="74192" y="61317"/>
                            <a:pt x="73334" y="61793"/>
                          </a:cubicBezTo>
                          <a:cubicBezTo>
                            <a:pt x="73239" y="61793"/>
                            <a:pt x="73049" y="61889"/>
                            <a:pt x="72953" y="61984"/>
                          </a:cubicBezTo>
                          <a:cubicBezTo>
                            <a:pt x="72287" y="62365"/>
                            <a:pt x="71620" y="62746"/>
                            <a:pt x="71048" y="63222"/>
                          </a:cubicBezTo>
                          <a:cubicBezTo>
                            <a:pt x="70191" y="63984"/>
                            <a:pt x="69334" y="64746"/>
                            <a:pt x="68667" y="65794"/>
                          </a:cubicBezTo>
                          <a:lnTo>
                            <a:pt x="35044" y="119134"/>
                          </a:lnTo>
                          <a:lnTo>
                            <a:pt x="63238" y="119134"/>
                          </a:lnTo>
                          <a:lnTo>
                            <a:pt x="78764" y="94464"/>
                          </a:lnTo>
                          <a:lnTo>
                            <a:pt x="94289" y="119134"/>
                          </a:lnTo>
                          <a:lnTo>
                            <a:pt x="122483" y="119134"/>
                          </a:lnTo>
                          <a:lnTo>
                            <a:pt x="98004" y="80272"/>
                          </a:lnTo>
                          <a:cubicBezTo>
                            <a:pt x="114578" y="77224"/>
                            <a:pt x="133437" y="75224"/>
                            <a:pt x="154106" y="74366"/>
                          </a:cubicBezTo>
                          <a:cubicBezTo>
                            <a:pt x="156392" y="80653"/>
                            <a:pt x="161060" y="85701"/>
                            <a:pt x="166870" y="88654"/>
                          </a:cubicBezTo>
                          <a:lnTo>
                            <a:pt x="166870" y="195239"/>
                          </a:lnTo>
                          <a:cubicBezTo>
                            <a:pt x="166870" y="201811"/>
                            <a:pt x="172204" y="207145"/>
                            <a:pt x="178776" y="207145"/>
                          </a:cubicBezTo>
                          <a:cubicBezTo>
                            <a:pt x="185348" y="207145"/>
                            <a:pt x="190682" y="201811"/>
                            <a:pt x="190682" y="195239"/>
                          </a:cubicBezTo>
                          <a:lnTo>
                            <a:pt x="190682" y="88654"/>
                          </a:lnTo>
                          <a:cubicBezTo>
                            <a:pt x="196588" y="85701"/>
                            <a:pt x="201160" y="80558"/>
                            <a:pt x="203446" y="74366"/>
                          </a:cubicBezTo>
                          <a:cubicBezTo>
                            <a:pt x="224115" y="75224"/>
                            <a:pt x="242975" y="77224"/>
                            <a:pt x="259548" y="80272"/>
                          </a:cubicBezTo>
                          <a:lnTo>
                            <a:pt x="235069" y="119134"/>
                          </a:lnTo>
                          <a:lnTo>
                            <a:pt x="263263" y="119134"/>
                          </a:lnTo>
                          <a:lnTo>
                            <a:pt x="278789" y="94464"/>
                          </a:lnTo>
                          <a:lnTo>
                            <a:pt x="294314" y="119134"/>
                          </a:lnTo>
                          <a:lnTo>
                            <a:pt x="322508" y="119134"/>
                          </a:lnTo>
                          <a:lnTo>
                            <a:pt x="288885" y="65794"/>
                          </a:lnTo>
                          <a:close/>
                        </a:path>
                      </a:pathLst>
                    </a:custGeom>
                    <a:solidFill>
                      <a:srgbClr val="2D9EE3">
                        <a:alpha val="44000"/>
                      </a:srgbClr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8" name="자유형: 도형 117">
            <a:extLst>
              <a:ext uri="{FF2B5EF4-FFF2-40B4-BE49-F238E27FC236}">
                <a16:creationId xmlns:a16="http://schemas.microsoft.com/office/drawing/2014/main" id="{70E1481A-3DCE-3689-8AAA-D6701B2E25BE}"/>
              </a:ext>
            </a:extLst>
          </p:cNvPr>
          <p:cNvSpPr/>
          <p:nvPr/>
        </p:nvSpPr>
        <p:spPr>
          <a:xfrm>
            <a:off x="449321" y="1151805"/>
            <a:ext cx="8245359" cy="5037645"/>
          </a:xfrm>
          <a:custGeom>
            <a:avLst/>
            <a:gdLst>
              <a:gd name="connsiteX0" fmla="*/ 0 w 8245359"/>
              <a:gd name="connsiteY0" fmla="*/ 0 h 5037645"/>
              <a:gd name="connsiteX1" fmla="*/ 8245359 w 8245359"/>
              <a:gd name="connsiteY1" fmla="*/ 0 h 5037645"/>
              <a:gd name="connsiteX2" fmla="*/ 8245359 w 8245359"/>
              <a:gd name="connsiteY2" fmla="*/ 4052655 h 5037645"/>
              <a:gd name="connsiteX3" fmla="*/ 5569111 w 8245359"/>
              <a:gd name="connsiteY3" fmla="*/ 4052655 h 5037645"/>
              <a:gd name="connsiteX4" fmla="*/ 5569111 w 8245359"/>
              <a:gd name="connsiteY4" fmla="*/ 5037645 h 5037645"/>
              <a:gd name="connsiteX5" fmla="*/ 3384224 w 8245359"/>
              <a:gd name="connsiteY5" fmla="*/ 5037645 h 5037645"/>
              <a:gd name="connsiteX6" fmla="*/ 3384224 w 8245359"/>
              <a:gd name="connsiteY6" fmla="*/ 4906677 h 5037645"/>
              <a:gd name="connsiteX7" fmla="*/ 4414683 w 8245359"/>
              <a:gd name="connsiteY7" fmla="*/ 4906677 h 5037645"/>
              <a:gd name="connsiteX8" fmla="*/ 4839975 w 8245359"/>
              <a:gd name="connsiteY8" fmla="*/ 4481385 h 5037645"/>
              <a:gd name="connsiteX9" fmla="*/ 4414683 w 8245359"/>
              <a:gd name="connsiteY9" fmla="*/ 4056093 h 5037645"/>
              <a:gd name="connsiteX10" fmla="*/ 3384224 w 8245359"/>
              <a:gd name="connsiteY10" fmla="*/ 4056093 h 5037645"/>
              <a:gd name="connsiteX11" fmla="*/ 3384224 w 8245359"/>
              <a:gd name="connsiteY11" fmla="*/ 4052655 h 5037645"/>
              <a:gd name="connsiteX12" fmla="*/ 0 w 8245359"/>
              <a:gd name="connsiteY12" fmla="*/ 4052655 h 503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45359" h="5037645">
                <a:moveTo>
                  <a:pt x="0" y="0"/>
                </a:moveTo>
                <a:lnTo>
                  <a:pt x="8245359" y="0"/>
                </a:lnTo>
                <a:lnTo>
                  <a:pt x="8245359" y="4052655"/>
                </a:lnTo>
                <a:lnTo>
                  <a:pt x="5569111" y="4052655"/>
                </a:lnTo>
                <a:lnTo>
                  <a:pt x="5569111" y="5037645"/>
                </a:lnTo>
                <a:lnTo>
                  <a:pt x="3384224" y="5037645"/>
                </a:lnTo>
                <a:lnTo>
                  <a:pt x="3384224" y="4906677"/>
                </a:lnTo>
                <a:lnTo>
                  <a:pt x="4414683" y="4906677"/>
                </a:lnTo>
                <a:cubicBezTo>
                  <a:pt x="4649565" y="4906677"/>
                  <a:pt x="4839975" y="4716267"/>
                  <a:pt x="4839975" y="4481385"/>
                </a:cubicBezTo>
                <a:cubicBezTo>
                  <a:pt x="4839975" y="4246503"/>
                  <a:pt x="4649565" y="4056093"/>
                  <a:pt x="4414683" y="4056093"/>
                </a:cubicBezTo>
                <a:lnTo>
                  <a:pt x="3384224" y="4056093"/>
                </a:lnTo>
                <a:lnTo>
                  <a:pt x="3384224" y="4052655"/>
                </a:lnTo>
                <a:lnTo>
                  <a:pt x="0" y="405265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1019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09214F2-68F1-375E-9A40-42B3ED6F0C36}"/>
              </a:ext>
            </a:extLst>
          </p:cNvPr>
          <p:cNvGrpSpPr/>
          <p:nvPr/>
        </p:nvGrpSpPr>
        <p:grpSpPr>
          <a:xfrm>
            <a:off x="429541" y="328770"/>
            <a:ext cx="4479482" cy="592590"/>
            <a:chOff x="429541" y="328770"/>
            <a:chExt cx="4479482" cy="5925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3EAE89D-8F69-FAD7-F86E-723A124681DA}"/>
                </a:ext>
              </a:extLst>
            </p:cNvPr>
            <p:cNvGrpSpPr/>
            <p:nvPr/>
          </p:nvGrpSpPr>
          <p:grpSpPr>
            <a:xfrm>
              <a:off x="1065022" y="328770"/>
              <a:ext cx="3844001" cy="578911"/>
              <a:chOff x="1065022" y="328770"/>
              <a:chExt cx="3844001" cy="578911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66857C0-B9F9-2443-BFA1-2F649920945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8440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개정의 방향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1DAD6C6-1D92-7183-2253-72B3511CD76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1911AEC-4122-648B-EC68-83366625D80A}"/>
                </a:ext>
              </a:extLst>
            </p:cNvPr>
            <p:cNvSpPr txBox="1"/>
            <p:nvPr/>
          </p:nvSpPr>
          <p:spPr>
            <a:xfrm>
              <a:off x="429541" y="490473"/>
              <a:ext cx="20358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1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3184F5DF-ACB4-A06B-4DAE-AFE0F8C8409E}"/>
              </a:ext>
            </a:extLst>
          </p:cNvPr>
          <p:cNvGrpSpPr/>
          <p:nvPr/>
        </p:nvGrpSpPr>
        <p:grpSpPr>
          <a:xfrm>
            <a:off x="468314" y="1149477"/>
            <a:ext cx="8263018" cy="908320"/>
            <a:chOff x="468314" y="1149477"/>
            <a:chExt cx="8263018" cy="908320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4302C07F-9076-3650-D4E7-6394B0F23E96}"/>
                </a:ext>
              </a:extLst>
            </p:cNvPr>
            <p:cNvGrpSpPr/>
            <p:nvPr/>
          </p:nvGrpSpPr>
          <p:grpSpPr>
            <a:xfrm>
              <a:off x="468314" y="1219291"/>
              <a:ext cx="7721761" cy="767724"/>
              <a:chOff x="468314" y="1219291"/>
              <a:chExt cx="7721761" cy="767724"/>
            </a:xfrm>
          </p:grpSpPr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9F2FE4BA-C62A-DBA6-D956-423230873C12}"/>
                  </a:ext>
                </a:extLst>
              </p:cNvPr>
              <p:cNvSpPr/>
              <p:nvPr/>
            </p:nvSpPr>
            <p:spPr>
              <a:xfrm>
                <a:off x="3918882" y="1219291"/>
                <a:ext cx="4271193" cy="767724"/>
              </a:xfrm>
              <a:custGeom>
                <a:avLst/>
                <a:gdLst>
                  <a:gd name="connsiteX0" fmla="*/ 0 w 4271193"/>
                  <a:gd name="connsiteY0" fmla="*/ 383861 h 767724"/>
                  <a:gd name="connsiteX1" fmla="*/ 0 w 4271193"/>
                  <a:gd name="connsiteY1" fmla="*/ 383862 h 767724"/>
                  <a:gd name="connsiteX2" fmla="*/ 0 w 4271193"/>
                  <a:gd name="connsiteY2" fmla="*/ 383862 h 767724"/>
                  <a:gd name="connsiteX3" fmla="*/ 383862 w 4271193"/>
                  <a:gd name="connsiteY3" fmla="*/ 0 h 767724"/>
                  <a:gd name="connsiteX4" fmla="*/ 3088075 w 4271193"/>
                  <a:gd name="connsiteY4" fmla="*/ 0 h 767724"/>
                  <a:gd name="connsiteX5" fmla="*/ 3115276 w 4271193"/>
                  <a:gd name="connsiteY5" fmla="*/ 2742 h 767724"/>
                  <a:gd name="connsiteX6" fmla="*/ 3115276 w 4271193"/>
                  <a:gd name="connsiteY6" fmla="*/ 0 h 767724"/>
                  <a:gd name="connsiteX7" fmla="*/ 4271193 w 4271193"/>
                  <a:gd name="connsiteY7" fmla="*/ 0 h 767724"/>
                  <a:gd name="connsiteX8" fmla="*/ 4220229 w 4271193"/>
                  <a:gd name="connsiteY8" fmla="*/ 16139 h 767724"/>
                  <a:gd name="connsiteX9" fmla="*/ 3981288 w 4271193"/>
                  <a:gd name="connsiteY9" fmla="*/ 383862 h 767724"/>
                  <a:gd name="connsiteX10" fmla="*/ 4220229 w 4271193"/>
                  <a:gd name="connsiteY10" fmla="*/ 751585 h 767724"/>
                  <a:gd name="connsiteX11" fmla="*/ 4271193 w 4271193"/>
                  <a:gd name="connsiteY11" fmla="*/ 767723 h 767724"/>
                  <a:gd name="connsiteX12" fmla="*/ 3115276 w 4271193"/>
                  <a:gd name="connsiteY12" fmla="*/ 767723 h 767724"/>
                  <a:gd name="connsiteX13" fmla="*/ 3115276 w 4271193"/>
                  <a:gd name="connsiteY13" fmla="*/ 764982 h 767724"/>
                  <a:gd name="connsiteX14" fmla="*/ 3088074 w 4271193"/>
                  <a:gd name="connsiteY14" fmla="*/ 767724 h 767724"/>
                  <a:gd name="connsiteX15" fmla="*/ 383862 w 4271193"/>
                  <a:gd name="connsiteY15" fmla="*/ 767723 h 767724"/>
                  <a:gd name="connsiteX16" fmla="*/ 30166 w 4271193"/>
                  <a:gd name="connsiteY16" fmla="*/ 533278 h 767724"/>
                  <a:gd name="connsiteX17" fmla="*/ 0 w 4271193"/>
                  <a:gd name="connsiteY17" fmla="*/ 383862 h 767724"/>
                  <a:gd name="connsiteX18" fmla="*/ 30166 w 4271193"/>
                  <a:gd name="connsiteY18" fmla="*/ 234446 h 767724"/>
                  <a:gd name="connsiteX19" fmla="*/ 383862 w 4271193"/>
                  <a:gd name="connsiteY19" fmla="*/ 0 h 76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71193" h="767724">
                    <a:moveTo>
                      <a:pt x="0" y="383861"/>
                    </a:moveTo>
                    <a:lnTo>
                      <a:pt x="0" y="383862"/>
                    </a:lnTo>
                    <a:lnTo>
                      <a:pt x="0" y="383862"/>
                    </a:lnTo>
                    <a:close/>
                    <a:moveTo>
                      <a:pt x="383862" y="0"/>
                    </a:moveTo>
                    <a:lnTo>
                      <a:pt x="3088075" y="0"/>
                    </a:lnTo>
                    <a:lnTo>
                      <a:pt x="3115276" y="2742"/>
                    </a:lnTo>
                    <a:lnTo>
                      <a:pt x="3115276" y="0"/>
                    </a:lnTo>
                    <a:lnTo>
                      <a:pt x="4271193" y="0"/>
                    </a:lnTo>
                    <a:lnTo>
                      <a:pt x="4220229" y="16139"/>
                    </a:lnTo>
                    <a:cubicBezTo>
                      <a:pt x="4079813" y="76723"/>
                      <a:pt x="3981288" y="218556"/>
                      <a:pt x="3981288" y="383862"/>
                    </a:cubicBezTo>
                    <a:cubicBezTo>
                      <a:pt x="3981288" y="549169"/>
                      <a:pt x="4079813" y="691001"/>
                      <a:pt x="4220229" y="751585"/>
                    </a:cubicBezTo>
                    <a:lnTo>
                      <a:pt x="4271193" y="767723"/>
                    </a:lnTo>
                    <a:lnTo>
                      <a:pt x="3115276" y="767723"/>
                    </a:lnTo>
                    <a:lnTo>
                      <a:pt x="3115276" y="764982"/>
                    </a:lnTo>
                    <a:lnTo>
                      <a:pt x="3088074" y="767724"/>
                    </a:lnTo>
                    <a:lnTo>
                      <a:pt x="383862" y="767723"/>
                    </a:lnTo>
                    <a:cubicBezTo>
                      <a:pt x="224861" y="767723"/>
                      <a:pt x="88439" y="671051"/>
                      <a:pt x="30166" y="533278"/>
                    </a:cubicBezTo>
                    <a:lnTo>
                      <a:pt x="0" y="383862"/>
                    </a:lnTo>
                    <a:lnTo>
                      <a:pt x="30166" y="234446"/>
                    </a:lnTo>
                    <a:cubicBezTo>
                      <a:pt x="88439" y="96672"/>
                      <a:pt x="224861" y="0"/>
                      <a:pt x="38386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A7006260-24A6-3CE5-9F81-E256BA29ECA2}"/>
                  </a:ext>
                </a:extLst>
              </p:cNvPr>
              <p:cNvSpPr/>
              <p:nvPr/>
            </p:nvSpPr>
            <p:spPr>
              <a:xfrm>
                <a:off x="468314" y="1219291"/>
                <a:ext cx="4271193" cy="767724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tx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EDEC6A82-4EC6-9638-BA4E-0B61357C59A7}"/>
                </a:ext>
              </a:extLst>
            </p:cNvPr>
            <p:cNvGrpSpPr/>
            <p:nvPr/>
          </p:nvGrpSpPr>
          <p:grpSpPr>
            <a:xfrm>
              <a:off x="7832006" y="1149477"/>
              <a:ext cx="899326" cy="908320"/>
              <a:chOff x="4400549" y="5172181"/>
              <a:chExt cx="899326" cy="908320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DC47E0B6-1F66-6F7C-E78B-AA1CD78FEE96}"/>
                  </a:ext>
                </a:extLst>
              </p:cNvPr>
              <p:cNvGrpSpPr/>
              <p:nvPr/>
            </p:nvGrpSpPr>
            <p:grpSpPr>
              <a:xfrm flipH="1">
                <a:off x="4400549" y="5172181"/>
                <a:ext cx="899326" cy="908320"/>
                <a:chOff x="3850474" y="2256696"/>
                <a:chExt cx="899326" cy="908320"/>
              </a:xfrm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E29687FA-DD6F-DEDD-2D09-C6316CA74F83}"/>
                    </a:ext>
                  </a:extLst>
                </p:cNvPr>
                <p:cNvSpPr/>
                <p:nvPr/>
              </p:nvSpPr>
              <p:spPr>
                <a:xfrm>
                  <a:off x="3850474" y="2256696"/>
                  <a:ext cx="899326" cy="908320"/>
                </a:xfrm>
                <a:prstGeom prst="ellipse">
                  <a:avLst/>
                </a:prstGeom>
                <a:solidFill>
                  <a:schemeClr val="bg1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DC6B09D0-E49C-3844-664E-DE1793ABE99A}"/>
                    </a:ext>
                  </a:extLst>
                </p:cNvPr>
                <p:cNvSpPr/>
                <p:nvPr/>
              </p:nvSpPr>
              <p:spPr>
                <a:xfrm>
                  <a:off x="3923151" y="2330100"/>
                  <a:ext cx="753972" cy="761512"/>
                </a:xfrm>
                <a:prstGeom prst="ellipse">
                  <a:avLst/>
                </a:prstGeom>
                <a:solidFill>
                  <a:schemeClr val="bg1">
                    <a:alpha val="20000"/>
                  </a:schemeClr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grpSp>
            <p:nvGrpSpPr>
              <p:cNvPr id="31" name="그래픽 253">
                <a:extLst>
                  <a:ext uri="{FF2B5EF4-FFF2-40B4-BE49-F238E27FC236}">
                    <a16:creationId xmlns:a16="http://schemas.microsoft.com/office/drawing/2014/main" id="{F721C199-9060-2119-C5AD-3100D628B3C7}"/>
                  </a:ext>
                </a:extLst>
              </p:cNvPr>
              <p:cNvGrpSpPr/>
              <p:nvPr/>
            </p:nvGrpSpPr>
            <p:grpSpPr>
              <a:xfrm>
                <a:off x="4659350" y="5431407"/>
                <a:ext cx="442874" cy="389868"/>
                <a:chOff x="10353774" y="1351980"/>
                <a:chExt cx="401664" cy="353591"/>
              </a:xfrm>
            </p:grpSpPr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1E8F16EF-D40C-ECAE-E65F-DC44550AA4B6}"/>
                    </a:ext>
                  </a:extLst>
                </p:cNvPr>
                <p:cNvSpPr/>
                <p:nvPr/>
              </p:nvSpPr>
              <p:spPr>
                <a:xfrm>
                  <a:off x="10353774" y="1351980"/>
                  <a:ext cx="364045" cy="353591"/>
                </a:xfrm>
                <a:custGeom>
                  <a:avLst/>
                  <a:gdLst>
                    <a:gd name="connsiteX0" fmla="*/ 292894 w 364045"/>
                    <a:gd name="connsiteY0" fmla="*/ 185738 h 353590"/>
                    <a:gd name="connsiteX1" fmla="*/ 280988 w 364045"/>
                    <a:gd name="connsiteY1" fmla="*/ 173831 h 353590"/>
                    <a:gd name="connsiteX2" fmla="*/ 166688 w 364045"/>
                    <a:gd name="connsiteY2" fmla="*/ 173831 h 353590"/>
                    <a:gd name="connsiteX3" fmla="*/ 154781 w 364045"/>
                    <a:gd name="connsiteY3" fmla="*/ 185738 h 353590"/>
                    <a:gd name="connsiteX4" fmla="*/ 166688 w 364045"/>
                    <a:gd name="connsiteY4" fmla="*/ 197644 h 353590"/>
                    <a:gd name="connsiteX5" fmla="*/ 280988 w 364045"/>
                    <a:gd name="connsiteY5" fmla="*/ 197644 h 353590"/>
                    <a:gd name="connsiteX6" fmla="*/ 292894 w 364045"/>
                    <a:gd name="connsiteY6" fmla="*/ 185738 h 353590"/>
                    <a:gd name="connsiteX7" fmla="*/ 47625 w 364045"/>
                    <a:gd name="connsiteY7" fmla="*/ 276225 h 353590"/>
                    <a:gd name="connsiteX8" fmla="*/ 38100 w 364045"/>
                    <a:gd name="connsiteY8" fmla="*/ 266700 h 353590"/>
                    <a:gd name="connsiteX9" fmla="*/ 38100 w 364045"/>
                    <a:gd name="connsiteY9" fmla="*/ 104775 h 353590"/>
                    <a:gd name="connsiteX10" fmla="*/ 47625 w 364045"/>
                    <a:gd name="connsiteY10" fmla="*/ 95250 h 353590"/>
                    <a:gd name="connsiteX11" fmla="*/ 295275 w 364045"/>
                    <a:gd name="connsiteY11" fmla="*/ 95250 h 353590"/>
                    <a:gd name="connsiteX12" fmla="*/ 304800 w 364045"/>
                    <a:gd name="connsiteY12" fmla="*/ 104775 h 353590"/>
                    <a:gd name="connsiteX13" fmla="*/ 304800 w 364045"/>
                    <a:gd name="connsiteY13" fmla="*/ 194500 h 353590"/>
                    <a:gd name="connsiteX14" fmla="*/ 342900 w 364045"/>
                    <a:gd name="connsiteY14" fmla="*/ 156400 h 353590"/>
                    <a:gd name="connsiteX15" fmla="*/ 342900 w 364045"/>
                    <a:gd name="connsiteY15" fmla="*/ 38100 h 353590"/>
                    <a:gd name="connsiteX16" fmla="*/ 304800 w 364045"/>
                    <a:gd name="connsiteY16" fmla="*/ 0 h 353590"/>
                    <a:gd name="connsiteX17" fmla="*/ 38100 w 364045"/>
                    <a:gd name="connsiteY17" fmla="*/ 0 h 353590"/>
                    <a:gd name="connsiteX18" fmla="*/ 0 w 364045"/>
                    <a:gd name="connsiteY18" fmla="*/ 38100 h 353590"/>
                    <a:gd name="connsiteX19" fmla="*/ 0 w 364045"/>
                    <a:gd name="connsiteY19" fmla="*/ 276225 h 353590"/>
                    <a:gd name="connsiteX20" fmla="*/ 38100 w 364045"/>
                    <a:gd name="connsiteY20" fmla="*/ 314325 h 353590"/>
                    <a:gd name="connsiteX21" fmla="*/ 193548 w 364045"/>
                    <a:gd name="connsiteY21" fmla="*/ 314325 h 353590"/>
                    <a:gd name="connsiteX22" fmla="*/ 201454 w 364045"/>
                    <a:gd name="connsiteY22" fmla="*/ 297847 h 353590"/>
                    <a:gd name="connsiteX23" fmla="*/ 214503 w 364045"/>
                    <a:gd name="connsiteY23" fmla="*/ 284797 h 353590"/>
                    <a:gd name="connsiteX24" fmla="*/ 223075 w 364045"/>
                    <a:gd name="connsiteY24" fmla="*/ 276225 h 353590"/>
                    <a:gd name="connsiteX25" fmla="*/ 47625 w 364045"/>
                    <a:gd name="connsiteY25" fmla="*/ 276225 h 353590"/>
                    <a:gd name="connsiteX26" fmla="*/ 114300 w 364045"/>
                    <a:gd name="connsiteY26" fmla="*/ 33338 h 353590"/>
                    <a:gd name="connsiteX27" fmla="*/ 152400 w 364045"/>
                    <a:gd name="connsiteY27" fmla="*/ 33338 h 353590"/>
                    <a:gd name="connsiteX28" fmla="*/ 166688 w 364045"/>
                    <a:gd name="connsiteY28" fmla="*/ 47625 h 353590"/>
                    <a:gd name="connsiteX29" fmla="*/ 152400 w 364045"/>
                    <a:gd name="connsiteY29" fmla="*/ 61913 h 353590"/>
                    <a:gd name="connsiteX30" fmla="*/ 114300 w 364045"/>
                    <a:gd name="connsiteY30" fmla="*/ 61913 h 353590"/>
                    <a:gd name="connsiteX31" fmla="*/ 100013 w 364045"/>
                    <a:gd name="connsiteY31" fmla="*/ 47625 h 353590"/>
                    <a:gd name="connsiteX32" fmla="*/ 114300 w 364045"/>
                    <a:gd name="connsiteY32" fmla="*/ 33338 h 353590"/>
                    <a:gd name="connsiteX33" fmla="*/ 57150 w 364045"/>
                    <a:gd name="connsiteY33" fmla="*/ 28575 h 353590"/>
                    <a:gd name="connsiteX34" fmla="*/ 76200 w 364045"/>
                    <a:gd name="connsiteY34" fmla="*/ 47625 h 353590"/>
                    <a:gd name="connsiteX35" fmla="*/ 57150 w 364045"/>
                    <a:gd name="connsiteY35" fmla="*/ 66675 h 353590"/>
                    <a:gd name="connsiteX36" fmla="*/ 38100 w 364045"/>
                    <a:gd name="connsiteY36" fmla="*/ 47625 h 353590"/>
                    <a:gd name="connsiteX37" fmla="*/ 57150 w 364045"/>
                    <a:gd name="connsiteY37" fmla="*/ 28575 h 353590"/>
                    <a:gd name="connsiteX38" fmla="*/ 362617 w 364045"/>
                    <a:gd name="connsiteY38" fmla="*/ 231838 h 353590"/>
                    <a:gd name="connsiteX39" fmla="*/ 335280 w 364045"/>
                    <a:gd name="connsiteY39" fmla="*/ 204502 h 353590"/>
                    <a:gd name="connsiteX40" fmla="*/ 328517 w 364045"/>
                    <a:gd name="connsiteY40" fmla="*/ 204502 h 353590"/>
                    <a:gd name="connsiteX41" fmla="*/ 251936 w 364045"/>
                    <a:gd name="connsiteY41" fmla="*/ 281083 h 353590"/>
                    <a:gd name="connsiteX42" fmla="*/ 251936 w 364045"/>
                    <a:gd name="connsiteY42" fmla="*/ 287846 h 353590"/>
                    <a:gd name="connsiteX43" fmla="*/ 279273 w 364045"/>
                    <a:gd name="connsiteY43" fmla="*/ 315182 h 353590"/>
                    <a:gd name="connsiteX44" fmla="*/ 286036 w 364045"/>
                    <a:gd name="connsiteY44" fmla="*/ 315182 h 353590"/>
                    <a:gd name="connsiteX45" fmla="*/ 362617 w 364045"/>
                    <a:gd name="connsiteY45" fmla="*/ 238601 h 353590"/>
                    <a:gd name="connsiteX46" fmla="*/ 362617 w 364045"/>
                    <a:gd name="connsiteY46" fmla="*/ 231838 h 353590"/>
                    <a:gd name="connsiteX47" fmla="*/ 234791 w 364045"/>
                    <a:gd name="connsiteY47" fmla="*/ 304991 h 353590"/>
                    <a:gd name="connsiteX48" fmla="*/ 228124 w 364045"/>
                    <a:gd name="connsiteY48" fmla="*/ 304991 h 353590"/>
                    <a:gd name="connsiteX49" fmla="*/ 218408 w 364045"/>
                    <a:gd name="connsiteY49" fmla="*/ 314611 h 353590"/>
                    <a:gd name="connsiteX50" fmla="*/ 217075 w 364045"/>
                    <a:gd name="connsiteY50" fmla="*/ 317563 h 353590"/>
                    <a:gd name="connsiteX51" fmla="*/ 214693 w 364045"/>
                    <a:gd name="connsiteY51" fmla="*/ 348425 h 353590"/>
                    <a:gd name="connsiteX52" fmla="*/ 220027 w 364045"/>
                    <a:gd name="connsiteY52" fmla="*/ 353568 h 353590"/>
                    <a:gd name="connsiteX53" fmla="*/ 249650 w 364045"/>
                    <a:gd name="connsiteY53" fmla="*/ 350139 h 353590"/>
                    <a:gd name="connsiteX54" fmla="*/ 252508 w 364045"/>
                    <a:gd name="connsiteY54" fmla="*/ 348805 h 353590"/>
                    <a:gd name="connsiteX55" fmla="*/ 262223 w 364045"/>
                    <a:gd name="connsiteY55" fmla="*/ 339090 h 353590"/>
                    <a:gd name="connsiteX56" fmla="*/ 262223 w 364045"/>
                    <a:gd name="connsiteY56" fmla="*/ 332327 h 353590"/>
                    <a:gd name="connsiteX57" fmla="*/ 234886 w 364045"/>
                    <a:gd name="connsiteY57" fmla="*/ 304991 h 353590"/>
                    <a:gd name="connsiteX58" fmla="*/ 71533 w 364045"/>
                    <a:gd name="connsiteY58" fmla="*/ 221456 h 353590"/>
                    <a:gd name="connsiteX59" fmla="*/ 59626 w 364045"/>
                    <a:gd name="connsiteY59" fmla="*/ 233363 h 353590"/>
                    <a:gd name="connsiteX60" fmla="*/ 71533 w 364045"/>
                    <a:gd name="connsiteY60" fmla="*/ 245269 h 353590"/>
                    <a:gd name="connsiteX61" fmla="*/ 242983 w 364045"/>
                    <a:gd name="connsiteY61" fmla="*/ 245269 h 353590"/>
                    <a:gd name="connsiteX62" fmla="*/ 254889 w 364045"/>
                    <a:gd name="connsiteY62" fmla="*/ 233363 h 353590"/>
                    <a:gd name="connsiteX63" fmla="*/ 242983 w 364045"/>
                    <a:gd name="connsiteY63" fmla="*/ 221456 h 353590"/>
                    <a:gd name="connsiteX64" fmla="*/ 71533 w 364045"/>
                    <a:gd name="connsiteY64" fmla="*/ 221456 h 353590"/>
                    <a:gd name="connsiteX65" fmla="*/ 281083 w 364045"/>
                    <a:gd name="connsiteY65" fmla="*/ 126206 h 353590"/>
                    <a:gd name="connsiteX66" fmla="*/ 166783 w 364045"/>
                    <a:gd name="connsiteY66" fmla="*/ 126206 h 353590"/>
                    <a:gd name="connsiteX67" fmla="*/ 154876 w 364045"/>
                    <a:gd name="connsiteY67" fmla="*/ 138113 h 353590"/>
                    <a:gd name="connsiteX68" fmla="*/ 166783 w 364045"/>
                    <a:gd name="connsiteY68" fmla="*/ 150019 h 353590"/>
                    <a:gd name="connsiteX69" fmla="*/ 281083 w 364045"/>
                    <a:gd name="connsiteY69" fmla="*/ 150019 h 353590"/>
                    <a:gd name="connsiteX70" fmla="*/ 292989 w 364045"/>
                    <a:gd name="connsiteY70" fmla="*/ 138113 h 353590"/>
                    <a:gd name="connsiteX71" fmla="*/ 281083 w 364045"/>
                    <a:gd name="connsiteY71" fmla="*/ 126206 h 353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64045" h="353590">
                      <a:moveTo>
                        <a:pt x="292894" y="185738"/>
                      </a:moveTo>
                      <a:cubicBezTo>
                        <a:pt x="292894" y="179165"/>
                        <a:pt x="287559" y="173831"/>
                        <a:pt x="280988" y="173831"/>
                      </a:cubicBezTo>
                      <a:lnTo>
                        <a:pt x="166688" y="173831"/>
                      </a:lnTo>
                      <a:cubicBezTo>
                        <a:pt x="160115" y="173831"/>
                        <a:pt x="154781" y="179165"/>
                        <a:pt x="154781" y="185738"/>
                      </a:cubicBezTo>
                      <a:cubicBezTo>
                        <a:pt x="154781" y="192310"/>
                        <a:pt x="160115" y="197644"/>
                        <a:pt x="166688" y="197644"/>
                      </a:cubicBezTo>
                      <a:lnTo>
                        <a:pt x="280988" y="197644"/>
                      </a:lnTo>
                      <a:cubicBezTo>
                        <a:pt x="287559" y="197644"/>
                        <a:pt x="292894" y="192310"/>
                        <a:pt x="292894" y="185738"/>
                      </a:cubicBezTo>
                      <a:close/>
                      <a:moveTo>
                        <a:pt x="47625" y="276225"/>
                      </a:moveTo>
                      <a:cubicBezTo>
                        <a:pt x="42386" y="276225"/>
                        <a:pt x="38100" y="271939"/>
                        <a:pt x="38100" y="266700"/>
                      </a:cubicBezTo>
                      <a:lnTo>
                        <a:pt x="38100" y="104775"/>
                      </a:lnTo>
                      <a:cubicBezTo>
                        <a:pt x="38100" y="99536"/>
                        <a:pt x="42386" y="95250"/>
                        <a:pt x="47625" y="95250"/>
                      </a:cubicBezTo>
                      <a:lnTo>
                        <a:pt x="295275" y="95250"/>
                      </a:lnTo>
                      <a:cubicBezTo>
                        <a:pt x="300514" y="95250"/>
                        <a:pt x="304800" y="99536"/>
                        <a:pt x="304800" y="104775"/>
                      </a:cubicBezTo>
                      <a:lnTo>
                        <a:pt x="304800" y="194500"/>
                      </a:lnTo>
                      <a:lnTo>
                        <a:pt x="342900" y="156400"/>
                      </a:lnTo>
                      <a:lnTo>
                        <a:pt x="342900" y="38100"/>
                      </a:lnTo>
                      <a:cubicBezTo>
                        <a:pt x="342900" y="17050"/>
                        <a:pt x="325850" y="0"/>
                        <a:pt x="304800" y="0"/>
                      </a:cubicBezTo>
                      <a:lnTo>
                        <a:pt x="38100" y="0"/>
                      </a:lnTo>
                      <a:cubicBezTo>
                        <a:pt x="17050" y="0"/>
                        <a:pt x="0" y="17050"/>
                        <a:pt x="0" y="38100"/>
                      </a:cubicBezTo>
                      <a:lnTo>
                        <a:pt x="0" y="276225"/>
                      </a:lnTo>
                      <a:cubicBezTo>
                        <a:pt x="0" y="297275"/>
                        <a:pt x="17050" y="314325"/>
                        <a:pt x="38100" y="314325"/>
                      </a:cubicBezTo>
                      <a:lnTo>
                        <a:pt x="193548" y="314325"/>
                      </a:lnTo>
                      <a:cubicBezTo>
                        <a:pt x="194310" y="308134"/>
                        <a:pt x="197072" y="302323"/>
                        <a:pt x="201454" y="297847"/>
                      </a:cubicBezTo>
                      <a:cubicBezTo>
                        <a:pt x="204883" y="294418"/>
                        <a:pt x="214503" y="284797"/>
                        <a:pt x="214503" y="284797"/>
                      </a:cubicBezTo>
                      <a:lnTo>
                        <a:pt x="223075" y="276225"/>
                      </a:lnTo>
                      <a:lnTo>
                        <a:pt x="47625" y="276225"/>
                      </a:lnTo>
                      <a:close/>
                      <a:moveTo>
                        <a:pt x="114300" y="33338"/>
                      </a:moveTo>
                      <a:lnTo>
                        <a:pt x="152400" y="33338"/>
                      </a:lnTo>
                      <a:cubicBezTo>
                        <a:pt x="160306" y="33338"/>
                        <a:pt x="166688" y="39719"/>
                        <a:pt x="166688" y="47625"/>
                      </a:cubicBezTo>
                      <a:cubicBezTo>
                        <a:pt x="166688" y="55531"/>
                        <a:pt x="160306" y="61913"/>
                        <a:pt x="152400" y="61913"/>
                      </a:cubicBezTo>
                      <a:lnTo>
                        <a:pt x="114300" y="61913"/>
                      </a:lnTo>
                      <a:cubicBezTo>
                        <a:pt x="106394" y="61913"/>
                        <a:pt x="100013" y="55531"/>
                        <a:pt x="100013" y="47625"/>
                      </a:cubicBezTo>
                      <a:cubicBezTo>
                        <a:pt x="100013" y="39719"/>
                        <a:pt x="106394" y="33338"/>
                        <a:pt x="114300" y="33338"/>
                      </a:cubicBezTo>
                      <a:close/>
                      <a:moveTo>
                        <a:pt x="57150" y="28575"/>
                      </a:moveTo>
                      <a:cubicBezTo>
                        <a:pt x="67627" y="28575"/>
                        <a:pt x="76200" y="37147"/>
                        <a:pt x="76200" y="47625"/>
                      </a:cubicBezTo>
                      <a:cubicBezTo>
                        <a:pt x="76200" y="58102"/>
                        <a:pt x="67627" y="66675"/>
                        <a:pt x="57150" y="66675"/>
                      </a:cubicBezTo>
                      <a:cubicBezTo>
                        <a:pt x="46672" y="66675"/>
                        <a:pt x="38100" y="58102"/>
                        <a:pt x="38100" y="47625"/>
                      </a:cubicBezTo>
                      <a:cubicBezTo>
                        <a:pt x="38100" y="37147"/>
                        <a:pt x="46672" y="28575"/>
                        <a:pt x="57150" y="28575"/>
                      </a:cubicBezTo>
                      <a:close/>
                      <a:moveTo>
                        <a:pt x="362617" y="231838"/>
                      </a:moveTo>
                      <a:lnTo>
                        <a:pt x="335280" y="204502"/>
                      </a:lnTo>
                      <a:cubicBezTo>
                        <a:pt x="333375" y="202597"/>
                        <a:pt x="330422" y="202597"/>
                        <a:pt x="328517" y="204502"/>
                      </a:cubicBezTo>
                      <a:lnTo>
                        <a:pt x="251936" y="281083"/>
                      </a:lnTo>
                      <a:cubicBezTo>
                        <a:pt x="250031" y="282988"/>
                        <a:pt x="250031" y="285941"/>
                        <a:pt x="251936" y="287846"/>
                      </a:cubicBezTo>
                      <a:lnTo>
                        <a:pt x="279273" y="315182"/>
                      </a:lnTo>
                      <a:cubicBezTo>
                        <a:pt x="281178" y="317087"/>
                        <a:pt x="284131" y="317087"/>
                        <a:pt x="286036" y="315182"/>
                      </a:cubicBezTo>
                      <a:lnTo>
                        <a:pt x="362617" y="238601"/>
                      </a:lnTo>
                      <a:cubicBezTo>
                        <a:pt x="364522" y="236696"/>
                        <a:pt x="364522" y="233743"/>
                        <a:pt x="362617" y="231838"/>
                      </a:cubicBezTo>
                      <a:close/>
                      <a:moveTo>
                        <a:pt x="234791" y="304991"/>
                      </a:moveTo>
                      <a:cubicBezTo>
                        <a:pt x="232981" y="303181"/>
                        <a:pt x="229933" y="303085"/>
                        <a:pt x="228124" y="304991"/>
                      </a:cubicBezTo>
                      <a:cubicBezTo>
                        <a:pt x="224980" y="308038"/>
                        <a:pt x="220599" y="312515"/>
                        <a:pt x="218408" y="314611"/>
                      </a:cubicBezTo>
                      <a:cubicBezTo>
                        <a:pt x="217646" y="315373"/>
                        <a:pt x="217170" y="316421"/>
                        <a:pt x="217075" y="317563"/>
                      </a:cubicBezTo>
                      <a:lnTo>
                        <a:pt x="214693" y="348425"/>
                      </a:lnTo>
                      <a:cubicBezTo>
                        <a:pt x="214503" y="351377"/>
                        <a:pt x="216979" y="353854"/>
                        <a:pt x="220027" y="353568"/>
                      </a:cubicBezTo>
                      <a:lnTo>
                        <a:pt x="249650" y="350139"/>
                      </a:lnTo>
                      <a:cubicBezTo>
                        <a:pt x="250698" y="350044"/>
                        <a:pt x="251746" y="349567"/>
                        <a:pt x="252508" y="348805"/>
                      </a:cubicBezTo>
                      <a:lnTo>
                        <a:pt x="262223" y="339090"/>
                      </a:lnTo>
                      <a:cubicBezTo>
                        <a:pt x="264128" y="337185"/>
                        <a:pt x="264128" y="334232"/>
                        <a:pt x="262223" y="332327"/>
                      </a:cubicBezTo>
                      <a:lnTo>
                        <a:pt x="234886" y="304991"/>
                      </a:lnTo>
                      <a:close/>
                      <a:moveTo>
                        <a:pt x="71533" y="221456"/>
                      </a:moveTo>
                      <a:cubicBezTo>
                        <a:pt x="64960" y="221456"/>
                        <a:pt x="59626" y="226790"/>
                        <a:pt x="59626" y="233363"/>
                      </a:cubicBezTo>
                      <a:cubicBezTo>
                        <a:pt x="59626" y="239935"/>
                        <a:pt x="64960" y="245269"/>
                        <a:pt x="71533" y="245269"/>
                      </a:cubicBezTo>
                      <a:lnTo>
                        <a:pt x="242983" y="245269"/>
                      </a:lnTo>
                      <a:cubicBezTo>
                        <a:pt x="249555" y="245269"/>
                        <a:pt x="254889" y="239935"/>
                        <a:pt x="254889" y="233363"/>
                      </a:cubicBezTo>
                      <a:cubicBezTo>
                        <a:pt x="254889" y="226790"/>
                        <a:pt x="249555" y="221456"/>
                        <a:pt x="242983" y="221456"/>
                      </a:cubicBezTo>
                      <a:lnTo>
                        <a:pt x="71533" y="221456"/>
                      </a:lnTo>
                      <a:close/>
                      <a:moveTo>
                        <a:pt x="281083" y="126206"/>
                      </a:moveTo>
                      <a:lnTo>
                        <a:pt x="166783" y="126206"/>
                      </a:lnTo>
                      <a:cubicBezTo>
                        <a:pt x="160210" y="126206"/>
                        <a:pt x="154876" y="131540"/>
                        <a:pt x="154876" y="138113"/>
                      </a:cubicBezTo>
                      <a:cubicBezTo>
                        <a:pt x="154876" y="144685"/>
                        <a:pt x="160210" y="150019"/>
                        <a:pt x="166783" y="150019"/>
                      </a:cubicBezTo>
                      <a:lnTo>
                        <a:pt x="281083" y="150019"/>
                      </a:lnTo>
                      <a:cubicBezTo>
                        <a:pt x="287655" y="150019"/>
                        <a:pt x="292989" y="144685"/>
                        <a:pt x="292989" y="138113"/>
                      </a:cubicBezTo>
                      <a:cubicBezTo>
                        <a:pt x="292989" y="131540"/>
                        <a:pt x="287655" y="126206"/>
                        <a:pt x="281083" y="126206"/>
                      </a:cubicBezTo>
                      <a:close/>
                    </a:path>
                  </a:pathLst>
                </a:custGeom>
                <a:solidFill>
                  <a:srgbClr val="276DB5">
                    <a:alpha val="44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F58E391F-8386-3676-BF6C-8098E76C7FF0}"/>
                    </a:ext>
                  </a:extLst>
                </p:cNvPr>
                <p:cNvSpPr/>
                <p:nvPr/>
              </p:nvSpPr>
              <p:spPr>
                <a:xfrm>
                  <a:off x="10420444" y="1475803"/>
                  <a:ext cx="334994" cy="92868"/>
                </a:xfrm>
                <a:custGeom>
                  <a:avLst/>
                  <a:gdLst>
                    <a:gd name="connsiteX0" fmla="*/ 47625 w 334994"/>
                    <a:gd name="connsiteY0" fmla="*/ 0 h 92868"/>
                    <a:gd name="connsiteX1" fmla="*/ 9525 w 334994"/>
                    <a:gd name="connsiteY1" fmla="*/ 0 h 92868"/>
                    <a:gd name="connsiteX2" fmla="*/ 0 w 334994"/>
                    <a:gd name="connsiteY2" fmla="*/ 9525 h 92868"/>
                    <a:gd name="connsiteX3" fmla="*/ 0 w 334994"/>
                    <a:gd name="connsiteY3" fmla="*/ 57150 h 92868"/>
                    <a:gd name="connsiteX4" fmla="*/ 9525 w 334994"/>
                    <a:gd name="connsiteY4" fmla="*/ 66675 h 92868"/>
                    <a:gd name="connsiteX5" fmla="*/ 47625 w 334994"/>
                    <a:gd name="connsiteY5" fmla="*/ 66675 h 92868"/>
                    <a:gd name="connsiteX6" fmla="*/ 57150 w 334994"/>
                    <a:gd name="connsiteY6" fmla="*/ 57150 h 92868"/>
                    <a:gd name="connsiteX7" fmla="*/ 57150 w 334994"/>
                    <a:gd name="connsiteY7" fmla="*/ 9525 h 92868"/>
                    <a:gd name="connsiteX8" fmla="*/ 47625 w 334994"/>
                    <a:gd name="connsiteY8" fmla="*/ 0 h 92868"/>
                    <a:gd name="connsiteX9" fmla="*/ 333565 w 334994"/>
                    <a:gd name="connsiteY9" fmla="*/ 70295 h 92868"/>
                    <a:gd name="connsiteX10" fmla="*/ 306229 w 334994"/>
                    <a:gd name="connsiteY10" fmla="*/ 42958 h 92868"/>
                    <a:gd name="connsiteX11" fmla="*/ 299466 w 334994"/>
                    <a:gd name="connsiteY11" fmla="*/ 42958 h 92868"/>
                    <a:gd name="connsiteX12" fmla="*/ 285083 w 334994"/>
                    <a:gd name="connsiteY12" fmla="*/ 57341 h 92868"/>
                    <a:gd name="connsiteX13" fmla="*/ 285083 w 334994"/>
                    <a:gd name="connsiteY13" fmla="*/ 64103 h 92868"/>
                    <a:gd name="connsiteX14" fmla="*/ 312420 w 334994"/>
                    <a:gd name="connsiteY14" fmla="*/ 91440 h 92868"/>
                    <a:gd name="connsiteX15" fmla="*/ 319183 w 334994"/>
                    <a:gd name="connsiteY15" fmla="*/ 91440 h 92868"/>
                    <a:gd name="connsiteX16" fmla="*/ 333565 w 334994"/>
                    <a:gd name="connsiteY16" fmla="*/ 77057 h 92868"/>
                    <a:gd name="connsiteX17" fmla="*/ 333565 w 334994"/>
                    <a:gd name="connsiteY17" fmla="*/ 70295 h 92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34994" h="92868">
                      <a:moveTo>
                        <a:pt x="47625" y="0"/>
                      </a:moveTo>
                      <a:lnTo>
                        <a:pt x="9525" y="0"/>
                      </a:lnTo>
                      <a:cubicBezTo>
                        <a:pt x="4286" y="0"/>
                        <a:pt x="0" y="4286"/>
                        <a:pt x="0" y="9525"/>
                      </a:cubicBezTo>
                      <a:lnTo>
                        <a:pt x="0" y="57150"/>
                      </a:lnTo>
                      <a:cubicBezTo>
                        <a:pt x="0" y="62389"/>
                        <a:pt x="4286" y="66675"/>
                        <a:pt x="9525" y="66675"/>
                      </a:cubicBezTo>
                      <a:lnTo>
                        <a:pt x="47625" y="66675"/>
                      </a:lnTo>
                      <a:cubicBezTo>
                        <a:pt x="52864" y="66675"/>
                        <a:pt x="57150" y="62389"/>
                        <a:pt x="57150" y="57150"/>
                      </a:cubicBezTo>
                      <a:lnTo>
                        <a:pt x="57150" y="9525"/>
                      </a:lnTo>
                      <a:cubicBezTo>
                        <a:pt x="57150" y="4286"/>
                        <a:pt x="52864" y="0"/>
                        <a:pt x="47625" y="0"/>
                      </a:cubicBezTo>
                      <a:close/>
                      <a:moveTo>
                        <a:pt x="333565" y="70295"/>
                      </a:moveTo>
                      <a:lnTo>
                        <a:pt x="306229" y="42958"/>
                      </a:lnTo>
                      <a:cubicBezTo>
                        <a:pt x="304324" y="41053"/>
                        <a:pt x="301371" y="41053"/>
                        <a:pt x="299466" y="42958"/>
                      </a:cubicBezTo>
                      <a:lnTo>
                        <a:pt x="285083" y="57341"/>
                      </a:lnTo>
                      <a:cubicBezTo>
                        <a:pt x="283178" y="59246"/>
                        <a:pt x="283178" y="62198"/>
                        <a:pt x="285083" y="64103"/>
                      </a:cubicBezTo>
                      <a:lnTo>
                        <a:pt x="312420" y="91440"/>
                      </a:lnTo>
                      <a:cubicBezTo>
                        <a:pt x="314325" y="93345"/>
                        <a:pt x="317278" y="93345"/>
                        <a:pt x="319183" y="91440"/>
                      </a:cubicBezTo>
                      <a:lnTo>
                        <a:pt x="333565" y="77057"/>
                      </a:lnTo>
                      <a:cubicBezTo>
                        <a:pt x="335471" y="75152"/>
                        <a:pt x="335471" y="72200"/>
                        <a:pt x="333565" y="70295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93403D-50BC-46A7-8DF1-2B705E5B931C}"/>
                </a:ext>
              </a:extLst>
            </p:cNvPr>
            <p:cNvSpPr txBox="1"/>
            <p:nvPr/>
          </p:nvSpPr>
          <p:spPr>
            <a:xfrm>
              <a:off x="2917702" y="1326156"/>
              <a:ext cx="330859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학생</a:t>
              </a:r>
              <a:r>
                <a: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교사 교육과정 자율성과</a:t>
              </a:r>
              <a:endParaRPr lang="en-US" altLang="ko-KR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실행 지원을 위한 문서 체제 정교화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48E7510-F18C-8F97-2E9F-DB7A036E2F91}"/>
              </a:ext>
            </a:extLst>
          </p:cNvPr>
          <p:cNvGrpSpPr/>
          <p:nvPr/>
        </p:nvGrpSpPr>
        <p:grpSpPr>
          <a:xfrm>
            <a:off x="468313" y="2223315"/>
            <a:ext cx="8203996" cy="3623601"/>
            <a:chOff x="468313" y="2223315"/>
            <a:chExt cx="8203996" cy="3623601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9C840A0-930C-0C98-125B-C603F25D2C37}"/>
                </a:ext>
              </a:extLst>
            </p:cNvPr>
            <p:cNvGrpSpPr/>
            <p:nvPr/>
          </p:nvGrpSpPr>
          <p:grpSpPr>
            <a:xfrm>
              <a:off x="468314" y="2223315"/>
              <a:ext cx="8203995" cy="1096712"/>
              <a:chOff x="468314" y="2223315"/>
              <a:chExt cx="8203995" cy="1096712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DD83CF15-880F-E99C-1D3C-FBC91D7D76CA}"/>
                  </a:ext>
                </a:extLst>
              </p:cNvPr>
              <p:cNvSpPr/>
              <p:nvPr/>
            </p:nvSpPr>
            <p:spPr>
              <a:xfrm>
                <a:off x="468314" y="2309429"/>
                <a:ext cx="8203995" cy="1010597"/>
              </a:xfrm>
              <a:prstGeom prst="roundRect">
                <a:avLst>
                  <a:gd name="adj" fmla="val 7340"/>
                </a:avLst>
              </a:prstGeom>
              <a:solidFill>
                <a:srgbClr val="F26E6E"/>
              </a:solidFill>
              <a:ln w="3175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FDBF59D9-29CA-F485-173B-5778E3A0AABB}"/>
                  </a:ext>
                </a:extLst>
              </p:cNvPr>
              <p:cNvGrpSpPr/>
              <p:nvPr/>
            </p:nvGrpSpPr>
            <p:grpSpPr>
              <a:xfrm>
                <a:off x="2019299" y="2436826"/>
                <a:ext cx="6532205" cy="751479"/>
                <a:chOff x="2019299" y="2436826"/>
                <a:chExt cx="6532205" cy="751479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4B3B7FC7-B635-13C5-B948-FF148016CC76}"/>
                    </a:ext>
                  </a:extLst>
                </p:cNvPr>
                <p:cNvSpPr/>
                <p:nvPr/>
              </p:nvSpPr>
              <p:spPr>
                <a:xfrm>
                  <a:off x="2019299" y="2436826"/>
                  <a:ext cx="6532205" cy="751479"/>
                </a:xfrm>
                <a:prstGeom prst="roundRect">
                  <a:avLst>
                    <a:gd name="adj" fmla="val 7396"/>
                  </a:avLst>
                </a:prstGeom>
                <a:solidFill>
                  <a:srgbClr val="FCDEDD"/>
                </a:solidFill>
                <a:ln w="254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43837A8-7444-90E7-55C1-053F60341C19}"/>
                    </a:ext>
                  </a:extLst>
                </p:cNvPr>
                <p:cNvSpPr txBox="1"/>
                <p:nvPr/>
              </p:nvSpPr>
              <p:spPr>
                <a:xfrm>
                  <a:off x="4165703" y="2697149"/>
                  <a:ext cx="223939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‘교육과정 설계의 개요‘ 신설</a:t>
                  </a:r>
                </a:p>
              </p:txBody>
            </p:sp>
          </p:grpSp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F3DAE527-CCCA-9DFE-B801-52B3001DC6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65806"/>
              <a:stretch/>
            </p:blipFill>
            <p:spPr>
              <a:xfrm>
                <a:off x="511409" y="2223315"/>
                <a:ext cx="1249204" cy="1096712"/>
              </a:xfrm>
              <a:prstGeom prst="rect">
                <a:avLst/>
              </a:prstGeom>
            </p:spPr>
          </p:pic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B5127807-AC3B-681A-8804-8F0CB232E7D4}"/>
                </a:ext>
              </a:extLst>
            </p:cNvPr>
            <p:cNvGrpSpPr/>
            <p:nvPr/>
          </p:nvGrpSpPr>
          <p:grpSpPr>
            <a:xfrm>
              <a:off x="468314" y="4720032"/>
              <a:ext cx="8203995" cy="1126884"/>
              <a:chOff x="468314" y="4720032"/>
              <a:chExt cx="8203995" cy="1126884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309A91EA-F5B7-C37A-F52E-A3B982DF18C5}"/>
                  </a:ext>
                </a:extLst>
              </p:cNvPr>
              <p:cNvSpPr/>
              <p:nvPr/>
            </p:nvSpPr>
            <p:spPr>
              <a:xfrm>
                <a:off x="468314" y="4836319"/>
                <a:ext cx="8203995" cy="1010597"/>
              </a:xfrm>
              <a:prstGeom prst="roundRect">
                <a:avLst>
                  <a:gd name="adj" fmla="val 7340"/>
                </a:avLst>
              </a:prstGeom>
              <a:solidFill>
                <a:srgbClr val="019E95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92749F0C-A81E-C90A-D434-76070EF07AE8}"/>
                  </a:ext>
                </a:extLst>
              </p:cNvPr>
              <p:cNvGrpSpPr/>
              <p:nvPr/>
            </p:nvGrpSpPr>
            <p:grpSpPr>
              <a:xfrm>
                <a:off x="2019299" y="4963716"/>
                <a:ext cx="6532205" cy="751479"/>
                <a:chOff x="2019299" y="4963716"/>
                <a:chExt cx="6532205" cy="751479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6AED2E0F-4E52-3280-8E29-992F24E42762}"/>
                    </a:ext>
                  </a:extLst>
                </p:cNvPr>
                <p:cNvSpPr/>
                <p:nvPr/>
              </p:nvSpPr>
              <p:spPr>
                <a:xfrm>
                  <a:off x="2019299" y="4963716"/>
                  <a:ext cx="6532205" cy="751479"/>
                </a:xfrm>
                <a:prstGeom prst="roundRect">
                  <a:avLst>
                    <a:gd name="adj" fmla="val 7396"/>
                  </a:avLst>
                </a:prstGeom>
                <a:solidFill>
                  <a:srgbClr val="C8F3E8"/>
                </a:solidFill>
                <a:ln w="254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711962F-346D-E314-AB43-FABC793061F0}"/>
                    </a:ext>
                  </a:extLst>
                </p:cNvPr>
                <p:cNvSpPr txBox="1"/>
                <p:nvPr/>
              </p:nvSpPr>
              <p:spPr>
                <a:xfrm>
                  <a:off x="3189476" y="5224039"/>
                  <a:ext cx="4191853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해설</a:t>
                  </a:r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및 </a:t>
                  </a:r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성취기준 적용 시 고려 사항</a:t>
                  </a:r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’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제시</a:t>
                  </a:r>
                </a:p>
              </p:txBody>
            </p:sp>
          </p:grpSp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717427B9-EC47-FF0B-649A-9D81E75B41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65385"/>
              <a:stretch/>
            </p:blipFill>
            <p:spPr>
              <a:xfrm>
                <a:off x="511409" y="4720032"/>
                <a:ext cx="1063371" cy="1126884"/>
              </a:xfrm>
              <a:prstGeom prst="rect">
                <a:avLst/>
              </a:prstGeom>
            </p:spPr>
          </p:pic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5C31022-2498-4BE5-A56D-66D83FD69D38}"/>
                </a:ext>
              </a:extLst>
            </p:cNvPr>
            <p:cNvGrpSpPr/>
            <p:nvPr/>
          </p:nvGrpSpPr>
          <p:grpSpPr>
            <a:xfrm>
              <a:off x="468313" y="3478977"/>
              <a:ext cx="8203996" cy="1079913"/>
              <a:chOff x="468313" y="3478977"/>
              <a:chExt cx="8203996" cy="1079913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8FC9EE36-8E22-E224-CFBF-23191FE19DF8}"/>
                  </a:ext>
                </a:extLst>
              </p:cNvPr>
              <p:cNvSpPr/>
              <p:nvPr/>
            </p:nvSpPr>
            <p:spPr>
              <a:xfrm>
                <a:off x="468314" y="3548293"/>
                <a:ext cx="8203995" cy="1010597"/>
              </a:xfrm>
              <a:prstGeom prst="roundRect">
                <a:avLst>
                  <a:gd name="adj" fmla="val 7340"/>
                </a:avLst>
              </a:prstGeom>
              <a:solidFill>
                <a:srgbClr val="F5B33D"/>
              </a:solidFill>
              <a:ln w="3175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112DC9B1-C815-094E-0B44-91D9F1E0F0EE}"/>
                  </a:ext>
                </a:extLst>
              </p:cNvPr>
              <p:cNvGrpSpPr/>
              <p:nvPr/>
            </p:nvGrpSpPr>
            <p:grpSpPr>
              <a:xfrm>
                <a:off x="2019299" y="3675690"/>
                <a:ext cx="6532205" cy="751479"/>
                <a:chOff x="2019299" y="3675690"/>
                <a:chExt cx="6532205" cy="751479"/>
              </a:xfrm>
            </p:grpSpPr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B8A906E3-C000-E762-B0B4-F61B2310D16C}"/>
                    </a:ext>
                  </a:extLst>
                </p:cNvPr>
                <p:cNvSpPr/>
                <p:nvPr/>
              </p:nvSpPr>
              <p:spPr>
                <a:xfrm>
                  <a:off x="2019299" y="3675690"/>
                  <a:ext cx="6532205" cy="751479"/>
                </a:xfrm>
                <a:prstGeom prst="roundRect">
                  <a:avLst>
                    <a:gd name="adj" fmla="val 7396"/>
                  </a:avLst>
                </a:prstGeom>
                <a:solidFill>
                  <a:srgbClr val="FDF1D3"/>
                </a:solidFill>
                <a:ln w="254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DC86DBB4-8381-48AC-B420-B61954C5DDA1}"/>
                    </a:ext>
                  </a:extLst>
                </p:cNvPr>
                <p:cNvSpPr txBox="1"/>
                <p:nvPr/>
              </p:nvSpPr>
              <p:spPr>
                <a:xfrm>
                  <a:off x="4516762" y="3936013"/>
                  <a:ext cx="153727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체계</a:t>
                  </a:r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표</a:t>
                  </a:r>
                  <a:r>
                    <a:rPr lang="en-US" altLang="ko-KR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 </a:t>
                  </a:r>
                  <a:r>
                    <a:rPr lang="ko-KR" altLang="en-US" sz="15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개선</a:t>
                  </a:r>
                </a:p>
              </p:txBody>
            </p:sp>
          </p:grpSp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645B4408-E3EB-AC4B-9C96-A4BDF57D02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8184" b="68142"/>
              <a:stretch/>
            </p:blipFill>
            <p:spPr>
              <a:xfrm>
                <a:off x="468313" y="3478977"/>
                <a:ext cx="1485055" cy="1079913"/>
              </a:xfrm>
              <a:prstGeom prst="roundRect">
                <a:avLst>
                  <a:gd name="adj" fmla="val 5201"/>
                </a:avLst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4285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그룹 344">
            <a:extLst>
              <a:ext uri="{FF2B5EF4-FFF2-40B4-BE49-F238E27FC236}">
                <a16:creationId xmlns:a16="http://schemas.microsoft.com/office/drawing/2014/main" id="{0237701C-403F-7D9A-BF62-90DA0ECFDF59}"/>
              </a:ext>
            </a:extLst>
          </p:cNvPr>
          <p:cNvGrpSpPr/>
          <p:nvPr/>
        </p:nvGrpSpPr>
        <p:grpSpPr>
          <a:xfrm>
            <a:off x="509507" y="2140035"/>
            <a:ext cx="4078652" cy="4110439"/>
            <a:chOff x="509507" y="2140035"/>
            <a:chExt cx="4078652" cy="4110439"/>
          </a:xfrm>
        </p:grpSpPr>
        <p:grpSp>
          <p:nvGrpSpPr>
            <p:cNvPr id="343" name="그룹 342">
              <a:extLst>
                <a:ext uri="{FF2B5EF4-FFF2-40B4-BE49-F238E27FC236}">
                  <a16:creationId xmlns:a16="http://schemas.microsoft.com/office/drawing/2014/main" id="{14889F45-2F3B-E3E3-63E8-948D33A4E0C3}"/>
                </a:ext>
              </a:extLst>
            </p:cNvPr>
            <p:cNvGrpSpPr/>
            <p:nvPr/>
          </p:nvGrpSpPr>
          <p:grpSpPr>
            <a:xfrm>
              <a:off x="605849" y="4174602"/>
              <a:ext cx="1979640" cy="1912496"/>
              <a:chOff x="605849" y="4174602"/>
              <a:chExt cx="1979640" cy="1912496"/>
            </a:xfrm>
          </p:grpSpPr>
          <p:sp>
            <p:nvSpPr>
              <p:cNvPr id="320" name="자유형: 도형 319">
                <a:extLst>
                  <a:ext uri="{FF2B5EF4-FFF2-40B4-BE49-F238E27FC236}">
                    <a16:creationId xmlns:a16="http://schemas.microsoft.com/office/drawing/2014/main" id="{AFE7283D-70CE-2596-FFF1-D3D6C19C56E2}"/>
                  </a:ext>
                </a:extLst>
              </p:cNvPr>
              <p:cNvSpPr/>
              <p:nvPr/>
            </p:nvSpPr>
            <p:spPr>
              <a:xfrm rot="401833">
                <a:off x="605849" y="4174602"/>
                <a:ext cx="1979640" cy="1912496"/>
              </a:xfrm>
              <a:custGeom>
                <a:avLst/>
                <a:gdLst>
                  <a:gd name="connsiteX0" fmla="*/ 3336888 w 3336887"/>
                  <a:gd name="connsiteY0" fmla="*/ 3220747 h 3239536"/>
                  <a:gd name="connsiteX1" fmla="*/ 51118 w 3336887"/>
                  <a:gd name="connsiteY1" fmla="*/ 1576355 h 3239536"/>
                  <a:gd name="connsiteX2" fmla="*/ 215617 w 3336887"/>
                  <a:gd name="connsiteY2" fmla="*/ 1059405 h 3239536"/>
                  <a:gd name="connsiteX3" fmla="*/ 2523925 w 3336887"/>
                  <a:gd name="connsiteY3" fmla="*/ 31682 h 3239536"/>
                  <a:gd name="connsiteX4" fmla="*/ 3032576 w 3336887"/>
                  <a:gd name="connsiteY4" fmla="*/ 325360 h 3239536"/>
                  <a:gd name="connsiteX5" fmla="*/ 3336888 w 3336887"/>
                  <a:gd name="connsiteY5" fmla="*/ 3220747 h 3239536"/>
                  <a:gd name="connsiteX6" fmla="*/ 3336888 w 3336887"/>
                  <a:gd name="connsiteY6" fmla="*/ 3220747 h 3239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36887" h="3239536">
                    <a:moveTo>
                      <a:pt x="3336888" y="3220747"/>
                    </a:moveTo>
                    <a:cubicBezTo>
                      <a:pt x="2003260" y="3360921"/>
                      <a:pt x="725350" y="2707342"/>
                      <a:pt x="51118" y="1576355"/>
                    </a:cubicBezTo>
                    <a:cubicBezTo>
                      <a:pt x="-60125" y="1389740"/>
                      <a:pt x="17136" y="1147768"/>
                      <a:pt x="215617" y="1059405"/>
                    </a:cubicBezTo>
                    <a:lnTo>
                      <a:pt x="2523925" y="31682"/>
                    </a:lnTo>
                    <a:cubicBezTo>
                      <a:pt x="2749214" y="-68631"/>
                      <a:pt x="3006808" y="80097"/>
                      <a:pt x="3032576" y="325360"/>
                    </a:cubicBezTo>
                    <a:lnTo>
                      <a:pt x="3336888" y="3220747"/>
                    </a:lnTo>
                    <a:lnTo>
                      <a:pt x="3336888" y="3220747"/>
                    </a:lnTo>
                    <a:close/>
                  </a:path>
                </a:pathLst>
              </a:custGeom>
              <a:solidFill>
                <a:srgbClr val="276DB5"/>
              </a:solidFill>
              <a:ln w="317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3F2F527E-ED48-1AEF-BBEB-A4D03C6F849E}"/>
                  </a:ext>
                </a:extLst>
              </p:cNvPr>
              <p:cNvSpPr txBox="1"/>
              <p:nvPr/>
            </p:nvSpPr>
            <p:spPr>
              <a:xfrm>
                <a:off x="1648930" y="5566990"/>
                <a:ext cx="693793" cy="335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학생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맞춤형</a:t>
                </a:r>
                <a:r>
                  <a:rPr lang="en-US" altLang="ko-KR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지도</a:t>
                </a:r>
              </a:p>
            </p:txBody>
          </p:sp>
          <p:sp>
            <p:nvSpPr>
              <p:cNvPr id="317" name="자유형: 도형 316">
                <a:extLst>
                  <a:ext uri="{FF2B5EF4-FFF2-40B4-BE49-F238E27FC236}">
                    <a16:creationId xmlns:a16="http://schemas.microsoft.com/office/drawing/2014/main" id="{70BBB071-E5EC-2E8A-5871-7E6CA180452F}"/>
                  </a:ext>
                </a:extLst>
              </p:cNvPr>
              <p:cNvSpPr/>
              <p:nvPr/>
            </p:nvSpPr>
            <p:spPr>
              <a:xfrm>
                <a:off x="1188883" y="5247617"/>
                <a:ext cx="457989" cy="457883"/>
              </a:xfrm>
              <a:custGeom>
                <a:avLst/>
                <a:gdLst>
                  <a:gd name="connsiteX0" fmla="*/ 305943 w 416354"/>
                  <a:gd name="connsiteY0" fmla="*/ 249269 h 416257"/>
                  <a:gd name="connsiteX1" fmla="*/ 321278 w 416354"/>
                  <a:gd name="connsiteY1" fmla="*/ 264604 h 416257"/>
                  <a:gd name="connsiteX2" fmla="*/ 321278 w 416354"/>
                  <a:gd name="connsiteY2" fmla="*/ 271843 h 416257"/>
                  <a:gd name="connsiteX3" fmla="*/ 315944 w 416354"/>
                  <a:gd name="connsiteY3" fmla="*/ 277177 h 416257"/>
                  <a:gd name="connsiteX4" fmla="*/ 307181 w 416354"/>
                  <a:gd name="connsiteY4" fmla="*/ 286131 h 416257"/>
                  <a:gd name="connsiteX5" fmla="*/ 307181 w 416354"/>
                  <a:gd name="connsiteY5" fmla="*/ 291084 h 416257"/>
                  <a:gd name="connsiteX6" fmla="*/ 309658 w 416354"/>
                  <a:gd name="connsiteY6" fmla="*/ 292036 h 416257"/>
                  <a:gd name="connsiteX7" fmla="*/ 312135 w 416354"/>
                  <a:gd name="connsiteY7" fmla="*/ 290989 h 416257"/>
                  <a:gd name="connsiteX8" fmla="*/ 318612 w 416354"/>
                  <a:gd name="connsiteY8" fmla="*/ 284416 h 416257"/>
                  <a:gd name="connsiteX9" fmla="*/ 404908 w 416354"/>
                  <a:gd name="connsiteY9" fmla="*/ 356425 h 416257"/>
                  <a:gd name="connsiteX10" fmla="*/ 416338 w 416354"/>
                  <a:gd name="connsiteY10" fmla="*/ 381000 h 416257"/>
                  <a:gd name="connsiteX11" fmla="*/ 406337 w 416354"/>
                  <a:gd name="connsiteY11" fmla="*/ 406241 h 416257"/>
                  <a:gd name="connsiteX12" fmla="*/ 381095 w 416354"/>
                  <a:gd name="connsiteY12" fmla="*/ 416242 h 416257"/>
                  <a:gd name="connsiteX13" fmla="*/ 356521 w 416354"/>
                  <a:gd name="connsiteY13" fmla="*/ 404812 h 416257"/>
                  <a:gd name="connsiteX14" fmla="*/ 284512 w 416354"/>
                  <a:gd name="connsiteY14" fmla="*/ 318516 h 416257"/>
                  <a:gd name="connsiteX15" fmla="*/ 301848 w 416354"/>
                  <a:gd name="connsiteY15" fmla="*/ 301561 h 416257"/>
                  <a:gd name="connsiteX16" fmla="*/ 301848 w 416354"/>
                  <a:gd name="connsiteY16" fmla="*/ 296608 h 416257"/>
                  <a:gd name="connsiteX17" fmla="*/ 296894 w 416354"/>
                  <a:gd name="connsiteY17" fmla="*/ 296608 h 416257"/>
                  <a:gd name="connsiteX18" fmla="*/ 277273 w 416354"/>
                  <a:gd name="connsiteY18" fmla="*/ 315849 h 416257"/>
                  <a:gd name="connsiteX19" fmla="*/ 271939 w 416354"/>
                  <a:gd name="connsiteY19" fmla="*/ 321183 h 416257"/>
                  <a:gd name="connsiteX20" fmla="*/ 264700 w 416354"/>
                  <a:gd name="connsiteY20" fmla="*/ 321183 h 416257"/>
                  <a:gd name="connsiteX21" fmla="*/ 249460 w 416354"/>
                  <a:gd name="connsiteY21" fmla="*/ 305943 h 416257"/>
                  <a:gd name="connsiteX22" fmla="*/ 265938 w 416354"/>
                  <a:gd name="connsiteY22" fmla="*/ 296037 h 416257"/>
                  <a:gd name="connsiteX23" fmla="*/ 267176 w 416354"/>
                  <a:gd name="connsiteY23" fmla="*/ 295179 h 416257"/>
                  <a:gd name="connsiteX24" fmla="*/ 269748 w 416354"/>
                  <a:gd name="connsiteY24" fmla="*/ 293275 h 416257"/>
                  <a:gd name="connsiteX25" fmla="*/ 271939 w 416354"/>
                  <a:gd name="connsiteY25" fmla="*/ 291560 h 416257"/>
                  <a:gd name="connsiteX26" fmla="*/ 273939 w 416354"/>
                  <a:gd name="connsiteY26" fmla="*/ 289846 h 416257"/>
                  <a:gd name="connsiteX27" fmla="*/ 276701 w 416354"/>
                  <a:gd name="connsiteY27" fmla="*/ 287464 h 416257"/>
                  <a:gd name="connsiteX28" fmla="*/ 278225 w 416354"/>
                  <a:gd name="connsiteY28" fmla="*/ 286131 h 416257"/>
                  <a:gd name="connsiteX29" fmla="*/ 282416 w 416354"/>
                  <a:gd name="connsiteY29" fmla="*/ 282130 h 416257"/>
                  <a:gd name="connsiteX30" fmla="*/ 286512 w 416354"/>
                  <a:gd name="connsiteY30" fmla="*/ 277844 h 416257"/>
                  <a:gd name="connsiteX31" fmla="*/ 287750 w 416354"/>
                  <a:gd name="connsiteY31" fmla="*/ 276511 h 416257"/>
                  <a:gd name="connsiteX32" fmla="*/ 290513 w 416354"/>
                  <a:gd name="connsiteY32" fmla="*/ 273367 h 416257"/>
                  <a:gd name="connsiteX33" fmla="*/ 291751 w 416354"/>
                  <a:gd name="connsiteY33" fmla="*/ 271843 h 416257"/>
                  <a:gd name="connsiteX34" fmla="*/ 294323 w 416354"/>
                  <a:gd name="connsiteY34" fmla="*/ 268510 h 416257"/>
                  <a:gd name="connsiteX35" fmla="*/ 295275 w 416354"/>
                  <a:gd name="connsiteY35" fmla="*/ 267176 h 416257"/>
                  <a:gd name="connsiteX36" fmla="*/ 298609 w 416354"/>
                  <a:gd name="connsiteY36" fmla="*/ 262414 h 416257"/>
                  <a:gd name="connsiteX37" fmla="*/ 298990 w 416354"/>
                  <a:gd name="connsiteY37" fmla="*/ 261842 h 416257"/>
                  <a:gd name="connsiteX38" fmla="*/ 301657 w 416354"/>
                  <a:gd name="connsiteY38" fmla="*/ 257556 h 416257"/>
                  <a:gd name="connsiteX39" fmla="*/ 302610 w 416354"/>
                  <a:gd name="connsiteY39" fmla="*/ 255841 h 416257"/>
                  <a:gd name="connsiteX40" fmla="*/ 302419 w 416354"/>
                  <a:gd name="connsiteY40" fmla="*/ 255841 h 416257"/>
                  <a:gd name="connsiteX41" fmla="*/ 304324 w 416354"/>
                  <a:gd name="connsiteY41" fmla="*/ 252412 h 416257"/>
                  <a:gd name="connsiteX42" fmla="*/ 305276 w 416354"/>
                  <a:gd name="connsiteY42" fmla="*/ 250602 h 416257"/>
                  <a:gd name="connsiteX43" fmla="*/ 305943 w 416354"/>
                  <a:gd name="connsiteY43" fmla="*/ 249269 h 416257"/>
                  <a:gd name="connsiteX44" fmla="*/ 192691 w 416354"/>
                  <a:gd name="connsiteY44" fmla="*/ 128588 h 416257"/>
                  <a:gd name="connsiteX45" fmla="*/ 236220 w 416354"/>
                  <a:gd name="connsiteY45" fmla="*/ 179261 h 416257"/>
                  <a:gd name="connsiteX46" fmla="*/ 222600 w 416354"/>
                  <a:gd name="connsiteY46" fmla="*/ 216028 h 416257"/>
                  <a:gd name="connsiteX47" fmla="*/ 214980 w 416354"/>
                  <a:gd name="connsiteY47" fmla="*/ 234982 h 416257"/>
                  <a:gd name="connsiteX48" fmla="*/ 214980 w 416354"/>
                  <a:gd name="connsiteY48" fmla="*/ 236030 h 416257"/>
                  <a:gd name="connsiteX49" fmla="*/ 225933 w 416354"/>
                  <a:gd name="connsiteY49" fmla="*/ 250603 h 416257"/>
                  <a:gd name="connsiteX50" fmla="*/ 252222 w 416354"/>
                  <a:gd name="connsiteY50" fmla="*/ 257842 h 416257"/>
                  <a:gd name="connsiteX51" fmla="*/ 260224 w 416354"/>
                  <a:gd name="connsiteY51" fmla="*/ 262319 h 416257"/>
                  <a:gd name="connsiteX52" fmla="*/ 258128 w 416354"/>
                  <a:gd name="connsiteY52" fmla="*/ 264319 h 416257"/>
                  <a:gd name="connsiteX53" fmla="*/ 257938 w 416354"/>
                  <a:gd name="connsiteY53" fmla="*/ 264510 h 416257"/>
                  <a:gd name="connsiteX54" fmla="*/ 202978 w 416354"/>
                  <a:gd name="connsiteY54" fmla="*/ 289180 h 416257"/>
                  <a:gd name="connsiteX55" fmla="*/ 202597 w 416354"/>
                  <a:gd name="connsiteY55" fmla="*/ 289180 h 416257"/>
                  <a:gd name="connsiteX56" fmla="*/ 198502 w 416354"/>
                  <a:gd name="connsiteY56" fmla="*/ 289465 h 416257"/>
                  <a:gd name="connsiteX57" fmla="*/ 197644 w 416354"/>
                  <a:gd name="connsiteY57" fmla="*/ 289465 h 416257"/>
                  <a:gd name="connsiteX58" fmla="*/ 192691 w 416354"/>
                  <a:gd name="connsiteY58" fmla="*/ 289561 h 416257"/>
                  <a:gd name="connsiteX59" fmla="*/ 187738 w 416354"/>
                  <a:gd name="connsiteY59" fmla="*/ 289465 h 416257"/>
                  <a:gd name="connsiteX60" fmla="*/ 186881 w 416354"/>
                  <a:gd name="connsiteY60" fmla="*/ 289465 h 416257"/>
                  <a:gd name="connsiteX61" fmla="*/ 182785 w 416354"/>
                  <a:gd name="connsiteY61" fmla="*/ 289180 h 416257"/>
                  <a:gd name="connsiteX62" fmla="*/ 182404 w 416354"/>
                  <a:gd name="connsiteY62" fmla="*/ 289180 h 416257"/>
                  <a:gd name="connsiteX63" fmla="*/ 127445 w 416354"/>
                  <a:gd name="connsiteY63" fmla="*/ 264510 h 416257"/>
                  <a:gd name="connsiteX64" fmla="*/ 127254 w 416354"/>
                  <a:gd name="connsiteY64" fmla="*/ 264319 h 416257"/>
                  <a:gd name="connsiteX65" fmla="*/ 125159 w 416354"/>
                  <a:gd name="connsiteY65" fmla="*/ 262319 h 416257"/>
                  <a:gd name="connsiteX66" fmla="*/ 133160 w 416354"/>
                  <a:gd name="connsiteY66" fmla="*/ 257842 h 416257"/>
                  <a:gd name="connsiteX67" fmla="*/ 159449 w 416354"/>
                  <a:gd name="connsiteY67" fmla="*/ 250603 h 416257"/>
                  <a:gd name="connsiteX68" fmla="*/ 170403 w 416354"/>
                  <a:gd name="connsiteY68" fmla="*/ 236030 h 416257"/>
                  <a:gd name="connsiteX69" fmla="*/ 170403 w 416354"/>
                  <a:gd name="connsiteY69" fmla="*/ 234982 h 416257"/>
                  <a:gd name="connsiteX70" fmla="*/ 162783 w 416354"/>
                  <a:gd name="connsiteY70" fmla="*/ 216028 h 416257"/>
                  <a:gd name="connsiteX71" fmla="*/ 149162 w 416354"/>
                  <a:gd name="connsiteY71" fmla="*/ 179261 h 416257"/>
                  <a:gd name="connsiteX72" fmla="*/ 192691 w 416354"/>
                  <a:gd name="connsiteY72" fmla="*/ 128588 h 416257"/>
                  <a:gd name="connsiteX73" fmla="*/ 192691 w 416354"/>
                  <a:gd name="connsiteY73" fmla="*/ 88201 h 416257"/>
                  <a:gd name="connsiteX74" fmla="*/ 88487 w 416354"/>
                  <a:gd name="connsiteY74" fmla="*/ 192405 h 416257"/>
                  <a:gd name="connsiteX75" fmla="*/ 117539 w 416354"/>
                  <a:gd name="connsiteY75" fmla="*/ 264509 h 416257"/>
                  <a:gd name="connsiteX76" fmla="*/ 117729 w 416354"/>
                  <a:gd name="connsiteY76" fmla="*/ 264795 h 416257"/>
                  <a:gd name="connsiteX77" fmla="*/ 118872 w 416354"/>
                  <a:gd name="connsiteY77" fmla="*/ 265938 h 416257"/>
                  <a:gd name="connsiteX78" fmla="*/ 119348 w 416354"/>
                  <a:gd name="connsiteY78" fmla="*/ 266414 h 416257"/>
                  <a:gd name="connsiteX79" fmla="*/ 119444 w 416354"/>
                  <a:gd name="connsiteY79" fmla="*/ 266224 h 416257"/>
                  <a:gd name="connsiteX80" fmla="*/ 192786 w 416354"/>
                  <a:gd name="connsiteY80" fmla="*/ 296513 h 416257"/>
                  <a:gd name="connsiteX81" fmla="*/ 262700 w 416354"/>
                  <a:gd name="connsiteY81" fmla="*/ 269462 h 416257"/>
                  <a:gd name="connsiteX82" fmla="*/ 265938 w 416354"/>
                  <a:gd name="connsiteY82" fmla="*/ 266414 h 416257"/>
                  <a:gd name="connsiteX83" fmla="*/ 266510 w 416354"/>
                  <a:gd name="connsiteY83" fmla="*/ 265843 h 416257"/>
                  <a:gd name="connsiteX84" fmla="*/ 267653 w 416354"/>
                  <a:gd name="connsiteY84" fmla="*/ 264700 h 416257"/>
                  <a:gd name="connsiteX85" fmla="*/ 267843 w 416354"/>
                  <a:gd name="connsiteY85" fmla="*/ 264509 h 416257"/>
                  <a:gd name="connsiteX86" fmla="*/ 296895 w 416354"/>
                  <a:gd name="connsiteY86" fmla="*/ 192405 h 416257"/>
                  <a:gd name="connsiteX87" fmla="*/ 192691 w 416354"/>
                  <a:gd name="connsiteY87" fmla="*/ 88201 h 416257"/>
                  <a:gd name="connsiteX88" fmla="*/ 192786 w 416354"/>
                  <a:gd name="connsiteY88" fmla="*/ 72771 h 416257"/>
                  <a:gd name="connsiteX89" fmla="*/ 277463 w 416354"/>
                  <a:gd name="connsiteY89" fmla="*/ 107823 h 416257"/>
                  <a:gd name="connsiteX90" fmla="*/ 301657 w 416354"/>
                  <a:gd name="connsiteY90" fmla="*/ 242507 h 416257"/>
                  <a:gd name="connsiteX91" fmla="*/ 300705 w 416354"/>
                  <a:gd name="connsiteY91" fmla="*/ 244412 h 416257"/>
                  <a:gd name="connsiteX92" fmla="*/ 299181 w 416354"/>
                  <a:gd name="connsiteY92" fmla="*/ 247555 h 416257"/>
                  <a:gd name="connsiteX93" fmla="*/ 298038 w 416354"/>
                  <a:gd name="connsiteY93" fmla="*/ 249650 h 416257"/>
                  <a:gd name="connsiteX94" fmla="*/ 296418 w 416354"/>
                  <a:gd name="connsiteY94" fmla="*/ 252508 h 416257"/>
                  <a:gd name="connsiteX95" fmla="*/ 295180 w 416354"/>
                  <a:gd name="connsiteY95" fmla="*/ 254603 h 416257"/>
                  <a:gd name="connsiteX96" fmla="*/ 293466 w 416354"/>
                  <a:gd name="connsiteY96" fmla="*/ 257366 h 416257"/>
                  <a:gd name="connsiteX97" fmla="*/ 292132 w 416354"/>
                  <a:gd name="connsiteY97" fmla="*/ 259461 h 416257"/>
                  <a:gd name="connsiteX98" fmla="*/ 290227 w 416354"/>
                  <a:gd name="connsiteY98" fmla="*/ 262223 h 416257"/>
                  <a:gd name="connsiteX99" fmla="*/ 288798 w 416354"/>
                  <a:gd name="connsiteY99" fmla="*/ 264128 h 416257"/>
                  <a:gd name="connsiteX100" fmla="*/ 286608 w 416354"/>
                  <a:gd name="connsiteY100" fmla="*/ 266891 h 416257"/>
                  <a:gd name="connsiteX101" fmla="*/ 285179 w 416354"/>
                  <a:gd name="connsiteY101" fmla="*/ 268605 h 416257"/>
                  <a:gd name="connsiteX102" fmla="*/ 282607 w 416354"/>
                  <a:gd name="connsiteY102" fmla="*/ 271558 h 416257"/>
                  <a:gd name="connsiteX103" fmla="*/ 281369 w 416354"/>
                  <a:gd name="connsiteY103" fmla="*/ 272987 h 416257"/>
                  <a:gd name="connsiteX104" fmla="*/ 277368 w 416354"/>
                  <a:gd name="connsiteY104" fmla="*/ 277178 h 416257"/>
                  <a:gd name="connsiteX105" fmla="*/ 273273 w 416354"/>
                  <a:gd name="connsiteY105" fmla="*/ 281083 h 416257"/>
                  <a:gd name="connsiteX106" fmla="*/ 271463 w 416354"/>
                  <a:gd name="connsiteY106" fmla="*/ 282702 h 416257"/>
                  <a:gd name="connsiteX107" fmla="*/ 269082 w 416354"/>
                  <a:gd name="connsiteY107" fmla="*/ 284798 h 416257"/>
                  <a:gd name="connsiteX108" fmla="*/ 266510 w 416354"/>
                  <a:gd name="connsiteY108" fmla="*/ 286893 h 416257"/>
                  <a:gd name="connsiteX109" fmla="*/ 264795 w 416354"/>
                  <a:gd name="connsiteY109" fmla="*/ 288227 h 416257"/>
                  <a:gd name="connsiteX110" fmla="*/ 261557 w 416354"/>
                  <a:gd name="connsiteY110" fmla="*/ 290608 h 416257"/>
                  <a:gd name="connsiteX111" fmla="*/ 260509 w 416354"/>
                  <a:gd name="connsiteY111" fmla="*/ 291370 h 416257"/>
                  <a:gd name="connsiteX112" fmla="*/ 256509 w 416354"/>
                  <a:gd name="connsiteY112" fmla="*/ 293942 h 416257"/>
                  <a:gd name="connsiteX113" fmla="*/ 256312 w 416354"/>
                  <a:gd name="connsiteY113" fmla="*/ 294041 h 416257"/>
                  <a:gd name="connsiteX114" fmla="*/ 256318 w 416354"/>
                  <a:gd name="connsiteY114" fmla="*/ 294037 h 416257"/>
                  <a:gd name="connsiteX115" fmla="*/ 256128 w 416354"/>
                  <a:gd name="connsiteY115" fmla="*/ 294132 h 416257"/>
                  <a:gd name="connsiteX116" fmla="*/ 256312 w 416354"/>
                  <a:gd name="connsiteY116" fmla="*/ 294041 h 416257"/>
                  <a:gd name="connsiteX117" fmla="*/ 242126 w 416354"/>
                  <a:gd name="connsiteY117" fmla="*/ 301657 h 416257"/>
                  <a:gd name="connsiteX118" fmla="*/ 241935 w 416354"/>
                  <a:gd name="connsiteY118" fmla="*/ 301752 h 416257"/>
                  <a:gd name="connsiteX119" fmla="*/ 192786 w 416354"/>
                  <a:gd name="connsiteY119" fmla="*/ 312230 h 416257"/>
                  <a:gd name="connsiteX120" fmla="*/ 108109 w 416354"/>
                  <a:gd name="connsiteY120" fmla="*/ 277178 h 416257"/>
                  <a:gd name="connsiteX121" fmla="*/ 73057 w 416354"/>
                  <a:gd name="connsiteY121" fmla="*/ 192500 h 416257"/>
                  <a:gd name="connsiteX122" fmla="*/ 108109 w 416354"/>
                  <a:gd name="connsiteY122" fmla="*/ 107823 h 416257"/>
                  <a:gd name="connsiteX123" fmla="*/ 192786 w 416354"/>
                  <a:gd name="connsiteY123" fmla="*/ 72771 h 416257"/>
                  <a:gd name="connsiteX124" fmla="*/ 67532 w 416354"/>
                  <a:gd name="connsiteY124" fmla="*/ 96 h 416257"/>
                  <a:gd name="connsiteX125" fmla="*/ 111062 w 416354"/>
                  <a:gd name="connsiteY125" fmla="*/ 50674 h 416257"/>
                  <a:gd name="connsiteX126" fmla="*/ 97441 w 416354"/>
                  <a:gd name="connsiteY126" fmla="*/ 87440 h 416257"/>
                  <a:gd name="connsiteX127" fmla="*/ 89821 w 416354"/>
                  <a:gd name="connsiteY127" fmla="*/ 106395 h 416257"/>
                  <a:gd name="connsiteX128" fmla="*/ 89821 w 416354"/>
                  <a:gd name="connsiteY128" fmla="*/ 107443 h 416257"/>
                  <a:gd name="connsiteX129" fmla="*/ 90107 w 416354"/>
                  <a:gd name="connsiteY129" fmla="*/ 109443 h 416257"/>
                  <a:gd name="connsiteX130" fmla="*/ 63627 w 416354"/>
                  <a:gd name="connsiteY130" fmla="*/ 160973 h 416257"/>
                  <a:gd name="connsiteX131" fmla="*/ 62579 w 416354"/>
                  <a:gd name="connsiteY131" fmla="*/ 160973 h 416257"/>
                  <a:gd name="connsiteX132" fmla="*/ 61722 w 416354"/>
                  <a:gd name="connsiteY132" fmla="*/ 160973 h 416257"/>
                  <a:gd name="connsiteX133" fmla="*/ 57626 w 416354"/>
                  <a:gd name="connsiteY133" fmla="*/ 160688 h 416257"/>
                  <a:gd name="connsiteX134" fmla="*/ 57245 w 416354"/>
                  <a:gd name="connsiteY134" fmla="*/ 160688 h 416257"/>
                  <a:gd name="connsiteX135" fmla="*/ 2286 w 416354"/>
                  <a:gd name="connsiteY135" fmla="*/ 136018 h 416257"/>
                  <a:gd name="connsiteX136" fmla="*/ 2096 w 416354"/>
                  <a:gd name="connsiteY136" fmla="*/ 135827 h 416257"/>
                  <a:gd name="connsiteX137" fmla="*/ 0 w 416354"/>
                  <a:gd name="connsiteY137" fmla="*/ 133827 h 416257"/>
                  <a:gd name="connsiteX138" fmla="*/ 8001 w 416354"/>
                  <a:gd name="connsiteY138" fmla="*/ 129350 h 416257"/>
                  <a:gd name="connsiteX139" fmla="*/ 34290 w 416354"/>
                  <a:gd name="connsiteY139" fmla="*/ 122111 h 416257"/>
                  <a:gd name="connsiteX140" fmla="*/ 45244 w 416354"/>
                  <a:gd name="connsiteY140" fmla="*/ 107538 h 416257"/>
                  <a:gd name="connsiteX141" fmla="*/ 45244 w 416354"/>
                  <a:gd name="connsiteY141" fmla="*/ 106490 h 416257"/>
                  <a:gd name="connsiteX142" fmla="*/ 37624 w 416354"/>
                  <a:gd name="connsiteY142" fmla="*/ 87536 h 416257"/>
                  <a:gd name="connsiteX143" fmla="*/ 24003 w 416354"/>
                  <a:gd name="connsiteY143" fmla="*/ 50769 h 416257"/>
                  <a:gd name="connsiteX144" fmla="*/ 67532 w 416354"/>
                  <a:gd name="connsiteY144" fmla="*/ 96 h 416257"/>
                  <a:gd name="connsiteX145" fmla="*/ 315849 w 416354"/>
                  <a:gd name="connsiteY145" fmla="*/ 0 h 416257"/>
                  <a:gd name="connsiteX146" fmla="*/ 359378 w 416354"/>
                  <a:gd name="connsiteY146" fmla="*/ 50673 h 416257"/>
                  <a:gd name="connsiteX147" fmla="*/ 345758 w 416354"/>
                  <a:gd name="connsiteY147" fmla="*/ 87440 h 416257"/>
                  <a:gd name="connsiteX148" fmla="*/ 338138 w 416354"/>
                  <a:gd name="connsiteY148" fmla="*/ 106394 h 416257"/>
                  <a:gd name="connsiteX149" fmla="*/ 338138 w 416354"/>
                  <a:gd name="connsiteY149" fmla="*/ 107442 h 416257"/>
                  <a:gd name="connsiteX150" fmla="*/ 349092 w 416354"/>
                  <a:gd name="connsiteY150" fmla="*/ 122015 h 416257"/>
                  <a:gd name="connsiteX151" fmla="*/ 375381 w 416354"/>
                  <a:gd name="connsiteY151" fmla="*/ 129254 h 416257"/>
                  <a:gd name="connsiteX152" fmla="*/ 383382 w 416354"/>
                  <a:gd name="connsiteY152" fmla="*/ 133731 h 416257"/>
                  <a:gd name="connsiteX153" fmla="*/ 381286 w 416354"/>
                  <a:gd name="connsiteY153" fmla="*/ 135731 h 416257"/>
                  <a:gd name="connsiteX154" fmla="*/ 381095 w 416354"/>
                  <a:gd name="connsiteY154" fmla="*/ 135922 h 416257"/>
                  <a:gd name="connsiteX155" fmla="*/ 326136 w 416354"/>
                  <a:gd name="connsiteY155" fmla="*/ 160592 h 416257"/>
                  <a:gd name="connsiteX156" fmla="*/ 325755 w 416354"/>
                  <a:gd name="connsiteY156" fmla="*/ 160592 h 416257"/>
                  <a:gd name="connsiteX157" fmla="*/ 321660 w 416354"/>
                  <a:gd name="connsiteY157" fmla="*/ 160877 h 416257"/>
                  <a:gd name="connsiteX158" fmla="*/ 320802 w 416354"/>
                  <a:gd name="connsiteY158" fmla="*/ 160877 h 416257"/>
                  <a:gd name="connsiteX159" fmla="*/ 320802 w 416354"/>
                  <a:gd name="connsiteY159" fmla="*/ 160973 h 416257"/>
                  <a:gd name="connsiteX160" fmla="*/ 319754 w 416354"/>
                  <a:gd name="connsiteY160" fmla="*/ 160973 h 416257"/>
                  <a:gd name="connsiteX161" fmla="*/ 293275 w 416354"/>
                  <a:gd name="connsiteY161" fmla="*/ 109442 h 416257"/>
                  <a:gd name="connsiteX162" fmla="*/ 293561 w 416354"/>
                  <a:gd name="connsiteY162" fmla="*/ 107442 h 416257"/>
                  <a:gd name="connsiteX163" fmla="*/ 293561 w 416354"/>
                  <a:gd name="connsiteY163" fmla="*/ 106394 h 416257"/>
                  <a:gd name="connsiteX164" fmla="*/ 285941 w 416354"/>
                  <a:gd name="connsiteY164" fmla="*/ 87440 h 416257"/>
                  <a:gd name="connsiteX165" fmla="*/ 272320 w 416354"/>
                  <a:gd name="connsiteY165" fmla="*/ 50673 h 416257"/>
                  <a:gd name="connsiteX166" fmla="*/ 315849 w 416354"/>
                  <a:gd name="connsiteY166" fmla="*/ 0 h 416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</a:cxnLst>
                <a:rect l="l" t="t" r="r" b="b"/>
                <a:pathLst>
                  <a:path w="416354" h="416257">
                    <a:moveTo>
                      <a:pt x="305943" y="249269"/>
                    </a:moveTo>
                    <a:lnTo>
                      <a:pt x="321278" y="264604"/>
                    </a:lnTo>
                    <a:cubicBezTo>
                      <a:pt x="323279" y="266604"/>
                      <a:pt x="323279" y="269843"/>
                      <a:pt x="321278" y="271843"/>
                    </a:cubicBezTo>
                    <a:lnTo>
                      <a:pt x="315944" y="277177"/>
                    </a:lnTo>
                    <a:lnTo>
                      <a:pt x="307181" y="286131"/>
                    </a:lnTo>
                    <a:cubicBezTo>
                      <a:pt x="305753" y="287464"/>
                      <a:pt x="305753" y="289750"/>
                      <a:pt x="307181" y="291084"/>
                    </a:cubicBezTo>
                    <a:cubicBezTo>
                      <a:pt x="307848" y="291751"/>
                      <a:pt x="308801" y="292036"/>
                      <a:pt x="309658" y="292036"/>
                    </a:cubicBezTo>
                    <a:cubicBezTo>
                      <a:pt x="310515" y="292036"/>
                      <a:pt x="311468" y="291655"/>
                      <a:pt x="312135" y="290989"/>
                    </a:cubicBezTo>
                    <a:lnTo>
                      <a:pt x="318612" y="284416"/>
                    </a:lnTo>
                    <a:lnTo>
                      <a:pt x="404908" y="356425"/>
                    </a:lnTo>
                    <a:cubicBezTo>
                      <a:pt x="412052" y="362712"/>
                      <a:pt x="416052" y="371475"/>
                      <a:pt x="416338" y="381000"/>
                    </a:cubicBezTo>
                    <a:cubicBezTo>
                      <a:pt x="416624" y="390525"/>
                      <a:pt x="413099" y="399478"/>
                      <a:pt x="406337" y="406241"/>
                    </a:cubicBezTo>
                    <a:cubicBezTo>
                      <a:pt x="399574" y="412909"/>
                      <a:pt x="390620" y="416528"/>
                      <a:pt x="381095" y="416242"/>
                    </a:cubicBezTo>
                    <a:cubicBezTo>
                      <a:pt x="371570" y="415957"/>
                      <a:pt x="362808" y="411861"/>
                      <a:pt x="356521" y="404812"/>
                    </a:cubicBezTo>
                    <a:lnTo>
                      <a:pt x="284512" y="318516"/>
                    </a:lnTo>
                    <a:lnTo>
                      <a:pt x="301848" y="301561"/>
                    </a:lnTo>
                    <a:cubicBezTo>
                      <a:pt x="303181" y="300228"/>
                      <a:pt x="303181" y="298037"/>
                      <a:pt x="301848" y="296608"/>
                    </a:cubicBezTo>
                    <a:cubicBezTo>
                      <a:pt x="300514" y="295275"/>
                      <a:pt x="298323" y="295275"/>
                      <a:pt x="296894" y="296608"/>
                    </a:cubicBezTo>
                    <a:lnTo>
                      <a:pt x="277273" y="315849"/>
                    </a:lnTo>
                    <a:lnTo>
                      <a:pt x="271939" y="321183"/>
                    </a:lnTo>
                    <a:cubicBezTo>
                      <a:pt x="270034" y="323088"/>
                      <a:pt x="266605" y="323088"/>
                      <a:pt x="264700" y="321183"/>
                    </a:cubicBezTo>
                    <a:lnTo>
                      <a:pt x="249460" y="305943"/>
                    </a:lnTo>
                    <a:cubicBezTo>
                      <a:pt x="255175" y="303085"/>
                      <a:pt x="260700" y="299751"/>
                      <a:pt x="265938" y="296037"/>
                    </a:cubicBezTo>
                    <a:cubicBezTo>
                      <a:pt x="266319" y="295751"/>
                      <a:pt x="266795" y="295465"/>
                      <a:pt x="267176" y="295179"/>
                    </a:cubicBezTo>
                    <a:cubicBezTo>
                      <a:pt x="268034" y="294608"/>
                      <a:pt x="268891" y="293941"/>
                      <a:pt x="269748" y="293275"/>
                    </a:cubicBezTo>
                    <a:cubicBezTo>
                      <a:pt x="270510" y="292703"/>
                      <a:pt x="271177" y="292132"/>
                      <a:pt x="271939" y="291560"/>
                    </a:cubicBezTo>
                    <a:cubicBezTo>
                      <a:pt x="272606" y="290989"/>
                      <a:pt x="273273" y="290417"/>
                      <a:pt x="273939" y="289846"/>
                    </a:cubicBezTo>
                    <a:cubicBezTo>
                      <a:pt x="274892" y="289084"/>
                      <a:pt x="275844" y="288226"/>
                      <a:pt x="276701" y="287464"/>
                    </a:cubicBezTo>
                    <a:cubicBezTo>
                      <a:pt x="277178" y="287083"/>
                      <a:pt x="277749" y="286607"/>
                      <a:pt x="278225" y="286131"/>
                    </a:cubicBezTo>
                    <a:cubicBezTo>
                      <a:pt x="279654" y="284797"/>
                      <a:pt x="280988" y="283559"/>
                      <a:pt x="282416" y="282130"/>
                    </a:cubicBezTo>
                    <a:cubicBezTo>
                      <a:pt x="283845" y="280701"/>
                      <a:pt x="285179" y="279273"/>
                      <a:pt x="286512" y="277844"/>
                    </a:cubicBezTo>
                    <a:cubicBezTo>
                      <a:pt x="286988" y="277368"/>
                      <a:pt x="287369" y="276987"/>
                      <a:pt x="287750" y="276511"/>
                    </a:cubicBezTo>
                    <a:cubicBezTo>
                      <a:pt x="288703" y="275463"/>
                      <a:pt x="289655" y="274415"/>
                      <a:pt x="290513" y="273367"/>
                    </a:cubicBezTo>
                    <a:cubicBezTo>
                      <a:pt x="290894" y="272891"/>
                      <a:pt x="291370" y="272320"/>
                      <a:pt x="291751" y="271843"/>
                    </a:cubicBezTo>
                    <a:cubicBezTo>
                      <a:pt x="292608" y="270796"/>
                      <a:pt x="293465" y="269652"/>
                      <a:pt x="294323" y="268510"/>
                    </a:cubicBezTo>
                    <a:cubicBezTo>
                      <a:pt x="294608" y="268033"/>
                      <a:pt x="294989" y="267652"/>
                      <a:pt x="295275" y="267176"/>
                    </a:cubicBezTo>
                    <a:cubicBezTo>
                      <a:pt x="296418" y="265652"/>
                      <a:pt x="297561" y="264033"/>
                      <a:pt x="298609" y="262414"/>
                    </a:cubicBezTo>
                    <a:cubicBezTo>
                      <a:pt x="298704" y="262223"/>
                      <a:pt x="298895" y="262033"/>
                      <a:pt x="298990" y="261842"/>
                    </a:cubicBezTo>
                    <a:cubicBezTo>
                      <a:pt x="299942" y="260413"/>
                      <a:pt x="300800" y="258985"/>
                      <a:pt x="301657" y="257556"/>
                    </a:cubicBezTo>
                    <a:cubicBezTo>
                      <a:pt x="301943" y="256984"/>
                      <a:pt x="302324" y="256413"/>
                      <a:pt x="302610" y="255841"/>
                    </a:cubicBezTo>
                    <a:lnTo>
                      <a:pt x="302419" y="255841"/>
                    </a:lnTo>
                    <a:cubicBezTo>
                      <a:pt x="303086" y="254698"/>
                      <a:pt x="303752" y="253555"/>
                      <a:pt x="304324" y="252412"/>
                    </a:cubicBezTo>
                    <a:cubicBezTo>
                      <a:pt x="304610" y="251841"/>
                      <a:pt x="304991" y="251174"/>
                      <a:pt x="305276" y="250602"/>
                    </a:cubicBezTo>
                    <a:cubicBezTo>
                      <a:pt x="305467" y="250126"/>
                      <a:pt x="305943" y="249269"/>
                      <a:pt x="305943" y="249269"/>
                    </a:cubicBezTo>
                    <a:close/>
                    <a:moveTo>
                      <a:pt x="192691" y="128588"/>
                    </a:moveTo>
                    <a:cubicBezTo>
                      <a:pt x="216694" y="128588"/>
                      <a:pt x="236220" y="151353"/>
                      <a:pt x="236220" y="179261"/>
                    </a:cubicBezTo>
                    <a:cubicBezTo>
                      <a:pt x="236220" y="193263"/>
                      <a:pt x="231363" y="206312"/>
                      <a:pt x="222600" y="216028"/>
                    </a:cubicBezTo>
                    <a:cubicBezTo>
                      <a:pt x="217647" y="221457"/>
                      <a:pt x="214980" y="228124"/>
                      <a:pt x="214980" y="234982"/>
                    </a:cubicBezTo>
                    <a:lnTo>
                      <a:pt x="214980" y="236030"/>
                    </a:lnTo>
                    <a:cubicBezTo>
                      <a:pt x="214980" y="242983"/>
                      <a:pt x="219361" y="248794"/>
                      <a:pt x="225933" y="250603"/>
                    </a:cubicBezTo>
                    <a:lnTo>
                      <a:pt x="252222" y="257842"/>
                    </a:lnTo>
                    <a:cubicBezTo>
                      <a:pt x="255175" y="258700"/>
                      <a:pt x="257938" y="260224"/>
                      <a:pt x="260224" y="262319"/>
                    </a:cubicBezTo>
                    <a:cubicBezTo>
                      <a:pt x="259557" y="262986"/>
                      <a:pt x="258890" y="263653"/>
                      <a:pt x="258128" y="264319"/>
                    </a:cubicBezTo>
                    <a:cubicBezTo>
                      <a:pt x="258033" y="264415"/>
                      <a:pt x="257938" y="264510"/>
                      <a:pt x="257938" y="264510"/>
                    </a:cubicBezTo>
                    <a:cubicBezTo>
                      <a:pt x="243079" y="278035"/>
                      <a:pt x="224029" y="286989"/>
                      <a:pt x="202978" y="289180"/>
                    </a:cubicBezTo>
                    <a:cubicBezTo>
                      <a:pt x="202883" y="289180"/>
                      <a:pt x="202693" y="289180"/>
                      <a:pt x="202597" y="289180"/>
                    </a:cubicBezTo>
                    <a:cubicBezTo>
                      <a:pt x="201264" y="289275"/>
                      <a:pt x="199930" y="289465"/>
                      <a:pt x="198502" y="289465"/>
                    </a:cubicBezTo>
                    <a:cubicBezTo>
                      <a:pt x="198216" y="289465"/>
                      <a:pt x="197930" y="289465"/>
                      <a:pt x="197644" y="289465"/>
                    </a:cubicBezTo>
                    <a:cubicBezTo>
                      <a:pt x="196025" y="289561"/>
                      <a:pt x="194406" y="289561"/>
                      <a:pt x="192691" y="289561"/>
                    </a:cubicBezTo>
                    <a:cubicBezTo>
                      <a:pt x="190977" y="289561"/>
                      <a:pt x="189357" y="289465"/>
                      <a:pt x="187738" y="289465"/>
                    </a:cubicBezTo>
                    <a:cubicBezTo>
                      <a:pt x="187453" y="289465"/>
                      <a:pt x="187167" y="289465"/>
                      <a:pt x="186881" y="289465"/>
                    </a:cubicBezTo>
                    <a:cubicBezTo>
                      <a:pt x="185547" y="289370"/>
                      <a:pt x="184119" y="289275"/>
                      <a:pt x="182785" y="289180"/>
                    </a:cubicBezTo>
                    <a:cubicBezTo>
                      <a:pt x="182690" y="289180"/>
                      <a:pt x="182499" y="289180"/>
                      <a:pt x="182404" y="289180"/>
                    </a:cubicBezTo>
                    <a:cubicBezTo>
                      <a:pt x="161354" y="286989"/>
                      <a:pt x="142304" y="278035"/>
                      <a:pt x="127445" y="264510"/>
                    </a:cubicBezTo>
                    <a:cubicBezTo>
                      <a:pt x="127350" y="264415"/>
                      <a:pt x="127254" y="264319"/>
                      <a:pt x="127254" y="264319"/>
                    </a:cubicBezTo>
                    <a:cubicBezTo>
                      <a:pt x="126588" y="263653"/>
                      <a:pt x="125826" y="262986"/>
                      <a:pt x="125159" y="262319"/>
                    </a:cubicBezTo>
                    <a:cubicBezTo>
                      <a:pt x="127445" y="260224"/>
                      <a:pt x="130112" y="258700"/>
                      <a:pt x="133160" y="257842"/>
                    </a:cubicBezTo>
                    <a:lnTo>
                      <a:pt x="159449" y="250603"/>
                    </a:lnTo>
                    <a:cubicBezTo>
                      <a:pt x="166021" y="248794"/>
                      <a:pt x="170403" y="242888"/>
                      <a:pt x="170403" y="236030"/>
                    </a:cubicBezTo>
                    <a:lnTo>
                      <a:pt x="170403" y="234982"/>
                    </a:lnTo>
                    <a:cubicBezTo>
                      <a:pt x="170403" y="228124"/>
                      <a:pt x="167736" y="221457"/>
                      <a:pt x="162783" y="216028"/>
                    </a:cubicBezTo>
                    <a:cubicBezTo>
                      <a:pt x="154020" y="206312"/>
                      <a:pt x="149162" y="193263"/>
                      <a:pt x="149162" y="179261"/>
                    </a:cubicBezTo>
                    <a:cubicBezTo>
                      <a:pt x="149162" y="151353"/>
                      <a:pt x="168688" y="128588"/>
                      <a:pt x="192691" y="128588"/>
                    </a:cubicBezTo>
                    <a:close/>
                    <a:moveTo>
                      <a:pt x="192691" y="88201"/>
                    </a:moveTo>
                    <a:cubicBezTo>
                      <a:pt x="135255" y="88201"/>
                      <a:pt x="88487" y="134969"/>
                      <a:pt x="88487" y="192405"/>
                    </a:cubicBezTo>
                    <a:cubicBezTo>
                      <a:pt x="88487" y="220408"/>
                      <a:pt x="99536" y="245745"/>
                      <a:pt x="117539" y="264509"/>
                    </a:cubicBezTo>
                    <a:cubicBezTo>
                      <a:pt x="117634" y="264605"/>
                      <a:pt x="117729" y="264795"/>
                      <a:pt x="117729" y="264795"/>
                    </a:cubicBezTo>
                    <a:cubicBezTo>
                      <a:pt x="118110" y="265176"/>
                      <a:pt x="118491" y="265557"/>
                      <a:pt x="118872" y="265938"/>
                    </a:cubicBezTo>
                    <a:cubicBezTo>
                      <a:pt x="119063" y="266129"/>
                      <a:pt x="119348" y="266414"/>
                      <a:pt x="119348" y="266414"/>
                    </a:cubicBezTo>
                    <a:lnTo>
                      <a:pt x="119444" y="266224"/>
                    </a:lnTo>
                    <a:cubicBezTo>
                      <a:pt x="139065" y="285750"/>
                      <a:pt x="165069" y="296513"/>
                      <a:pt x="192786" y="296513"/>
                    </a:cubicBezTo>
                    <a:cubicBezTo>
                      <a:pt x="218885" y="296513"/>
                      <a:pt x="243459" y="286988"/>
                      <a:pt x="262700" y="269462"/>
                    </a:cubicBezTo>
                    <a:cubicBezTo>
                      <a:pt x="263843" y="268510"/>
                      <a:pt x="264891" y="267462"/>
                      <a:pt x="265938" y="266414"/>
                    </a:cubicBezTo>
                    <a:cubicBezTo>
                      <a:pt x="266129" y="266224"/>
                      <a:pt x="266319" y="266033"/>
                      <a:pt x="266510" y="265843"/>
                    </a:cubicBezTo>
                    <a:cubicBezTo>
                      <a:pt x="266891" y="265462"/>
                      <a:pt x="267272" y="265081"/>
                      <a:pt x="267653" y="264700"/>
                    </a:cubicBezTo>
                    <a:cubicBezTo>
                      <a:pt x="267843" y="264700"/>
                      <a:pt x="267843" y="264509"/>
                      <a:pt x="267843" y="264509"/>
                    </a:cubicBezTo>
                    <a:cubicBezTo>
                      <a:pt x="285846" y="245745"/>
                      <a:pt x="296895" y="220313"/>
                      <a:pt x="296895" y="192405"/>
                    </a:cubicBezTo>
                    <a:cubicBezTo>
                      <a:pt x="296895" y="134969"/>
                      <a:pt x="250127" y="88201"/>
                      <a:pt x="192691" y="88201"/>
                    </a:cubicBezTo>
                    <a:close/>
                    <a:moveTo>
                      <a:pt x="192786" y="72771"/>
                    </a:moveTo>
                    <a:cubicBezTo>
                      <a:pt x="223457" y="72771"/>
                      <a:pt x="254127" y="84487"/>
                      <a:pt x="277463" y="107823"/>
                    </a:cubicBezTo>
                    <a:cubicBezTo>
                      <a:pt x="313849" y="144209"/>
                      <a:pt x="321945" y="198310"/>
                      <a:pt x="301657" y="242507"/>
                    </a:cubicBezTo>
                    <a:cubicBezTo>
                      <a:pt x="301371" y="243173"/>
                      <a:pt x="300990" y="243745"/>
                      <a:pt x="300705" y="244412"/>
                    </a:cubicBezTo>
                    <a:cubicBezTo>
                      <a:pt x="300228" y="245459"/>
                      <a:pt x="299752" y="246507"/>
                      <a:pt x="299181" y="247555"/>
                    </a:cubicBezTo>
                    <a:cubicBezTo>
                      <a:pt x="298800" y="248221"/>
                      <a:pt x="298419" y="248983"/>
                      <a:pt x="298038" y="249650"/>
                    </a:cubicBezTo>
                    <a:cubicBezTo>
                      <a:pt x="297466" y="250603"/>
                      <a:pt x="296990" y="251555"/>
                      <a:pt x="296418" y="252508"/>
                    </a:cubicBezTo>
                    <a:cubicBezTo>
                      <a:pt x="296037" y="253175"/>
                      <a:pt x="295656" y="253937"/>
                      <a:pt x="295180" y="254603"/>
                    </a:cubicBezTo>
                    <a:cubicBezTo>
                      <a:pt x="294609" y="255556"/>
                      <a:pt x="294037" y="256413"/>
                      <a:pt x="293466" y="257366"/>
                    </a:cubicBezTo>
                    <a:cubicBezTo>
                      <a:pt x="293085" y="258128"/>
                      <a:pt x="292608" y="258794"/>
                      <a:pt x="292132" y="259461"/>
                    </a:cubicBezTo>
                    <a:cubicBezTo>
                      <a:pt x="291561" y="260414"/>
                      <a:pt x="290894" y="261271"/>
                      <a:pt x="290227" y="262223"/>
                    </a:cubicBezTo>
                    <a:cubicBezTo>
                      <a:pt x="289751" y="262890"/>
                      <a:pt x="289275" y="263462"/>
                      <a:pt x="288798" y="264128"/>
                    </a:cubicBezTo>
                    <a:cubicBezTo>
                      <a:pt x="288036" y="265081"/>
                      <a:pt x="287370" y="265938"/>
                      <a:pt x="286608" y="266891"/>
                    </a:cubicBezTo>
                    <a:cubicBezTo>
                      <a:pt x="286131" y="267462"/>
                      <a:pt x="285655" y="268033"/>
                      <a:pt x="285179" y="268605"/>
                    </a:cubicBezTo>
                    <a:cubicBezTo>
                      <a:pt x="284322" y="269558"/>
                      <a:pt x="283464" y="270605"/>
                      <a:pt x="282607" y="271558"/>
                    </a:cubicBezTo>
                    <a:cubicBezTo>
                      <a:pt x="282226" y="272034"/>
                      <a:pt x="281750" y="272510"/>
                      <a:pt x="281369" y="272987"/>
                    </a:cubicBezTo>
                    <a:cubicBezTo>
                      <a:pt x="280131" y="274415"/>
                      <a:pt x="278702" y="275844"/>
                      <a:pt x="277368" y="277178"/>
                    </a:cubicBezTo>
                    <a:cubicBezTo>
                      <a:pt x="276035" y="278511"/>
                      <a:pt x="274701" y="279845"/>
                      <a:pt x="273273" y="281083"/>
                    </a:cubicBezTo>
                    <a:cubicBezTo>
                      <a:pt x="272701" y="281654"/>
                      <a:pt x="272034" y="282131"/>
                      <a:pt x="271463" y="282702"/>
                    </a:cubicBezTo>
                    <a:cubicBezTo>
                      <a:pt x="270701" y="283464"/>
                      <a:pt x="269939" y="284131"/>
                      <a:pt x="269082" y="284798"/>
                    </a:cubicBezTo>
                    <a:cubicBezTo>
                      <a:pt x="268224" y="285560"/>
                      <a:pt x="267367" y="286226"/>
                      <a:pt x="266510" y="286893"/>
                    </a:cubicBezTo>
                    <a:cubicBezTo>
                      <a:pt x="265938" y="287369"/>
                      <a:pt x="265367" y="287750"/>
                      <a:pt x="264795" y="288227"/>
                    </a:cubicBezTo>
                    <a:cubicBezTo>
                      <a:pt x="263748" y="289084"/>
                      <a:pt x="262700" y="289846"/>
                      <a:pt x="261557" y="290608"/>
                    </a:cubicBezTo>
                    <a:cubicBezTo>
                      <a:pt x="261176" y="290894"/>
                      <a:pt x="260890" y="291084"/>
                      <a:pt x="260509" y="291370"/>
                    </a:cubicBezTo>
                    <a:cubicBezTo>
                      <a:pt x="259175" y="292227"/>
                      <a:pt x="257842" y="293084"/>
                      <a:pt x="256509" y="293942"/>
                    </a:cubicBezTo>
                    <a:lnTo>
                      <a:pt x="256312" y="294041"/>
                    </a:lnTo>
                    <a:lnTo>
                      <a:pt x="256318" y="294037"/>
                    </a:lnTo>
                    <a:lnTo>
                      <a:pt x="256128" y="294132"/>
                    </a:lnTo>
                    <a:lnTo>
                      <a:pt x="256312" y="294041"/>
                    </a:lnTo>
                    <a:lnTo>
                      <a:pt x="242126" y="301657"/>
                    </a:lnTo>
                    <a:cubicBezTo>
                      <a:pt x="242031" y="301752"/>
                      <a:pt x="241935" y="301752"/>
                      <a:pt x="241935" y="301752"/>
                    </a:cubicBezTo>
                    <a:cubicBezTo>
                      <a:pt x="226695" y="308610"/>
                      <a:pt x="210026" y="312230"/>
                      <a:pt x="192786" y="312230"/>
                    </a:cubicBezTo>
                    <a:cubicBezTo>
                      <a:pt x="160782" y="312230"/>
                      <a:pt x="130778" y="299847"/>
                      <a:pt x="108109" y="277178"/>
                    </a:cubicBezTo>
                    <a:cubicBezTo>
                      <a:pt x="85535" y="254603"/>
                      <a:pt x="73057" y="224504"/>
                      <a:pt x="73057" y="192500"/>
                    </a:cubicBezTo>
                    <a:cubicBezTo>
                      <a:pt x="73057" y="160496"/>
                      <a:pt x="84773" y="131159"/>
                      <a:pt x="108109" y="107823"/>
                    </a:cubicBezTo>
                    <a:cubicBezTo>
                      <a:pt x="131445" y="84487"/>
                      <a:pt x="162116" y="72771"/>
                      <a:pt x="192786" y="72771"/>
                    </a:cubicBezTo>
                    <a:close/>
                    <a:moveTo>
                      <a:pt x="67532" y="96"/>
                    </a:moveTo>
                    <a:cubicBezTo>
                      <a:pt x="91535" y="96"/>
                      <a:pt x="111062" y="22861"/>
                      <a:pt x="111062" y="50674"/>
                    </a:cubicBezTo>
                    <a:cubicBezTo>
                      <a:pt x="111062" y="64676"/>
                      <a:pt x="106204" y="77725"/>
                      <a:pt x="97441" y="87440"/>
                    </a:cubicBezTo>
                    <a:cubicBezTo>
                      <a:pt x="92488" y="92870"/>
                      <a:pt x="89821" y="99537"/>
                      <a:pt x="89821" y="106395"/>
                    </a:cubicBezTo>
                    <a:lnTo>
                      <a:pt x="89821" y="107443"/>
                    </a:lnTo>
                    <a:cubicBezTo>
                      <a:pt x="89821" y="108110"/>
                      <a:pt x="90107" y="108776"/>
                      <a:pt x="90107" y="109443"/>
                    </a:cubicBezTo>
                    <a:cubicBezTo>
                      <a:pt x="77724" y="124397"/>
                      <a:pt x="68675" y="141923"/>
                      <a:pt x="63627" y="160973"/>
                    </a:cubicBezTo>
                    <a:cubicBezTo>
                      <a:pt x="63246" y="160973"/>
                      <a:pt x="62579" y="160973"/>
                      <a:pt x="62579" y="160973"/>
                    </a:cubicBezTo>
                    <a:cubicBezTo>
                      <a:pt x="62294" y="160973"/>
                      <a:pt x="62008" y="160973"/>
                      <a:pt x="61722" y="160973"/>
                    </a:cubicBezTo>
                    <a:cubicBezTo>
                      <a:pt x="60389" y="160878"/>
                      <a:pt x="58960" y="160783"/>
                      <a:pt x="57626" y="160688"/>
                    </a:cubicBezTo>
                    <a:cubicBezTo>
                      <a:pt x="57531" y="160688"/>
                      <a:pt x="57341" y="160688"/>
                      <a:pt x="57245" y="160688"/>
                    </a:cubicBezTo>
                    <a:cubicBezTo>
                      <a:pt x="36195" y="158497"/>
                      <a:pt x="17145" y="149543"/>
                      <a:pt x="2286" y="136018"/>
                    </a:cubicBezTo>
                    <a:cubicBezTo>
                      <a:pt x="2191" y="135923"/>
                      <a:pt x="2096" y="135827"/>
                      <a:pt x="2096" y="135827"/>
                    </a:cubicBezTo>
                    <a:cubicBezTo>
                      <a:pt x="1429" y="135161"/>
                      <a:pt x="667" y="134494"/>
                      <a:pt x="0" y="133827"/>
                    </a:cubicBezTo>
                    <a:cubicBezTo>
                      <a:pt x="2286" y="131732"/>
                      <a:pt x="4953" y="130208"/>
                      <a:pt x="8001" y="129350"/>
                    </a:cubicBezTo>
                    <a:lnTo>
                      <a:pt x="34290" y="122111"/>
                    </a:lnTo>
                    <a:cubicBezTo>
                      <a:pt x="40862" y="120302"/>
                      <a:pt x="45244" y="114396"/>
                      <a:pt x="45244" y="107538"/>
                    </a:cubicBezTo>
                    <a:lnTo>
                      <a:pt x="45244" y="106490"/>
                    </a:lnTo>
                    <a:cubicBezTo>
                      <a:pt x="45244" y="99632"/>
                      <a:pt x="42577" y="92965"/>
                      <a:pt x="37624" y="87536"/>
                    </a:cubicBezTo>
                    <a:cubicBezTo>
                      <a:pt x="28861" y="77820"/>
                      <a:pt x="24003" y="64771"/>
                      <a:pt x="24003" y="50769"/>
                    </a:cubicBezTo>
                    <a:cubicBezTo>
                      <a:pt x="24003" y="22861"/>
                      <a:pt x="43529" y="96"/>
                      <a:pt x="67532" y="96"/>
                    </a:cubicBezTo>
                    <a:close/>
                    <a:moveTo>
                      <a:pt x="315849" y="0"/>
                    </a:moveTo>
                    <a:cubicBezTo>
                      <a:pt x="339852" y="0"/>
                      <a:pt x="359378" y="22765"/>
                      <a:pt x="359378" y="50673"/>
                    </a:cubicBezTo>
                    <a:cubicBezTo>
                      <a:pt x="359378" y="64675"/>
                      <a:pt x="354521" y="77724"/>
                      <a:pt x="345758" y="87440"/>
                    </a:cubicBezTo>
                    <a:cubicBezTo>
                      <a:pt x="340805" y="92869"/>
                      <a:pt x="338138" y="99536"/>
                      <a:pt x="338138" y="106394"/>
                    </a:cubicBezTo>
                    <a:lnTo>
                      <a:pt x="338138" y="107442"/>
                    </a:lnTo>
                    <a:cubicBezTo>
                      <a:pt x="338138" y="114300"/>
                      <a:pt x="342519" y="120206"/>
                      <a:pt x="349092" y="122015"/>
                    </a:cubicBezTo>
                    <a:lnTo>
                      <a:pt x="375381" y="129254"/>
                    </a:lnTo>
                    <a:cubicBezTo>
                      <a:pt x="378428" y="130112"/>
                      <a:pt x="381095" y="131636"/>
                      <a:pt x="383382" y="133731"/>
                    </a:cubicBezTo>
                    <a:cubicBezTo>
                      <a:pt x="382715" y="134398"/>
                      <a:pt x="381953" y="135065"/>
                      <a:pt x="381286" y="135731"/>
                    </a:cubicBezTo>
                    <a:cubicBezTo>
                      <a:pt x="381286" y="135731"/>
                      <a:pt x="381191" y="135827"/>
                      <a:pt x="381095" y="135922"/>
                    </a:cubicBezTo>
                    <a:cubicBezTo>
                      <a:pt x="366237" y="149447"/>
                      <a:pt x="347187" y="158401"/>
                      <a:pt x="326136" y="160592"/>
                    </a:cubicBezTo>
                    <a:cubicBezTo>
                      <a:pt x="326041" y="160592"/>
                      <a:pt x="325850" y="160592"/>
                      <a:pt x="325755" y="160592"/>
                    </a:cubicBezTo>
                    <a:cubicBezTo>
                      <a:pt x="324422" y="160687"/>
                      <a:pt x="322993" y="160782"/>
                      <a:pt x="321660" y="160877"/>
                    </a:cubicBezTo>
                    <a:cubicBezTo>
                      <a:pt x="321374" y="160877"/>
                      <a:pt x="321088" y="160877"/>
                      <a:pt x="320802" y="160877"/>
                    </a:cubicBezTo>
                    <a:lnTo>
                      <a:pt x="320802" y="160973"/>
                    </a:lnTo>
                    <a:cubicBezTo>
                      <a:pt x="320802" y="160973"/>
                      <a:pt x="320136" y="160973"/>
                      <a:pt x="319754" y="160973"/>
                    </a:cubicBezTo>
                    <a:cubicBezTo>
                      <a:pt x="314706" y="141923"/>
                      <a:pt x="305658" y="124397"/>
                      <a:pt x="293275" y="109442"/>
                    </a:cubicBezTo>
                    <a:cubicBezTo>
                      <a:pt x="293275" y="108776"/>
                      <a:pt x="293561" y="108109"/>
                      <a:pt x="293561" y="107442"/>
                    </a:cubicBezTo>
                    <a:lnTo>
                      <a:pt x="293561" y="106394"/>
                    </a:lnTo>
                    <a:cubicBezTo>
                      <a:pt x="293561" y="99536"/>
                      <a:pt x="290894" y="92869"/>
                      <a:pt x="285941" y="87440"/>
                    </a:cubicBezTo>
                    <a:cubicBezTo>
                      <a:pt x="277178" y="77724"/>
                      <a:pt x="272320" y="64675"/>
                      <a:pt x="272320" y="50673"/>
                    </a:cubicBezTo>
                    <a:cubicBezTo>
                      <a:pt x="272320" y="22765"/>
                      <a:pt x="291846" y="0"/>
                      <a:pt x="315849" y="0"/>
                    </a:cubicBezTo>
                    <a:close/>
                  </a:path>
                </a:pathLst>
              </a:custGeom>
              <a:solidFill>
                <a:srgbClr val="1E56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42" name="그룹 341">
              <a:extLst>
                <a:ext uri="{FF2B5EF4-FFF2-40B4-BE49-F238E27FC236}">
                  <a16:creationId xmlns:a16="http://schemas.microsoft.com/office/drawing/2014/main" id="{BBF8A2AB-2D09-FC64-883F-15DDE20AD3CE}"/>
                </a:ext>
              </a:extLst>
            </p:cNvPr>
            <p:cNvGrpSpPr/>
            <p:nvPr/>
          </p:nvGrpSpPr>
          <p:grpSpPr>
            <a:xfrm>
              <a:off x="509507" y="2648244"/>
              <a:ext cx="1880711" cy="2217763"/>
              <a:chOff x="509507" y="2648244"/>
              <a:chExt cx="1880711" cy="2217763"/>
            </a:xfrm>
          </p:grpSpPr>
          <p:sp>
            <p:nvSpPr>
              <p:cNvPr id="321" name="자유형: 도형 320">
                <a:extLst>
                  <a:ext uri="{FF2B5EF4-FFF2-40B4-BE49-F238E27FC236}">
                    <a16:creationId xmlns:a16="http://schemas.microsoft.com/office/drawing/2014/main" id="{73E21D45-EF42-FF49-7F57-AB130D3C44CA}"/>
                  </a:ext>
                </a:extLst>
              </p:cNvPr>
              <p:cNvSpPr/>
              <p:nvPr/>
            </p:nvSpPr>
            <p:spPr>
              <a:xfrm rot="401833">
                <a:off x="509507" y="2648244"/>
                <a:ext cx="1880711" cy="2217763"/>
              </a:xfrm>
              <a:custGeom>
                <a:avLst/>
                <a:gdLst>
                  <a:gd name="connsiteX0" fmla="*/ 295033 w 3170132"/>
                  <a:gd name="connsiteY0" fmla="*/ 3756621 h 3756621"/>
                  <a:gd name="connsiteX1" fmla="*/ 843588 w 3170132"/>
                  <a:gd name="connsiteY1" fmla="*/ 123515 h 3756621"/>
                  <a:gd name="connsiteX2" fmla="*/ 1386073 w 3170132"/>
                  <a:gd name="connsiteY2" fmla="*/ 120204 h 3756621"/>
                  <a:gd name="connsiteX3" fmla="*/ 3076800 w 3170132"/>
                  <a:gd name="connsiteY3" fmla="*/ 1997951 h 3756621"/>
                  <a:gd name="connsiteX4" fmla="*/ 2954689 w 3170132"/>
                  <a:gd name="connsiteY4" fmla="*/ 2572465 h 3756621"/>
                  <a:gd name="connsiteX5" fmla="*/ 295033 w 3170132"/>
                  <a:gd name="connsiteY5" fmla="*/ 3756621 h 3756621"/>
                  <a:gd name="connsiteX6" fmla="*/ 295033 w 3170132"/>
                  <a:gd name="connsiteY6" fmla="*/ 3756621 h 375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70132" h="3756621">
                    <a:moveTo>
                      <a:pt x="295033" y="3756621"/>
                    </a:moveTo>
                    <a:cubicBezTo>
                      <a:pt x="-250380" y="2531563"/>
                      <a:pt x="-23691" y="1114243"/>
                      <a:pt x="843588" y="123515"/>
                    </a:cubicBezTo>
                    <a:cubicBezTo>
                      <a:pt x="986692" y="-39964"/>
                      <a:pt x="1240699" y="-41259"/>
                      <a:pt x="1386073" y="120204"/>
                    </a:cubicBezTo>
                    <a:lnTo>
                      <a:pt x="3076800" y="1997951"/>
                    </a:lnTo>
                    <a:cubicBezTo>
                      <a:pt x="3241808" y="2181213"/>
                      <a:pt x="3179978" y="2472152"/>
                      <a:pt x="2954689" y="2572465"/>
                    </a:cubicBezTo>
                    <a:lnTo>
                      <a:pt x="295033" y="3756621"/>
                    </a:lnTo>
                    <a:lnTo>
                      <a:pt x="295033" y="3756621"/>
                    </a:lnTo>
                    <a:close/>
                  </a:path>
                </a:pathLst>
              </a:custGeom>
              <a:solidFill>
                <a:srgbClr val="276DB5"/>
              </a:solidFill>
              <a:ln w="317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4A01D92F-B7B8-E2F4-76AF-A8821E62B027}"/>
                  </a:ext>
                </a:extLst>
              </p:cNvPr>
              <p:cNvSpPr txBox="1"/>
              <p:nvPr/>
            </p:nvSpPr>
            <p:spPr>
              <a:xfrm>
                <a:off x="631501" y="3970356"/>
                <a:ext cx="397136" cy="50280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학생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주도성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강화</a:t>
                </a:r>
              </a:p>
            </p:txBody>
          </p:sp>
          <p:sp>
            <p:nvSpPr>
              <p:cNvPr id="316" name="자유형: 도형 315">
                <a:extLst>
                  <a:ext uri="{FF2B5EF4-FFF2-40B4-BE49-F238E27FC236}">
                    <a16:creationId xmlns:a16="http://schemas.microsoft.com/office/drawing/2014/main" id="{A6DF9C5F-A67F-5104-9A4B-4760E641DD55}"/>
                  </a:ext>
                </a:extLst>
              </p:cNvPr>
              <p:cNvSpPr/>
              <p:nvPr/>
            </p:nvSpPr>
            <p:spPr>
              <a:xfrm>
                <a:off x="639353" y="3545262"/>
                <a:ext cx="474062" cy="384429"/>
              </a:xfrm>
              <a:custGeom>
                <a:avLst/>
                <a:gdLst>
                  <a:gd name="connsiteX0" fmla="*/ 219897 w 474062"/>
                  <a:gd name="connsiteY0" fmla="*/ 150341 h 384429"/>
                  <a:gd name="connsiteX1" fmla="*/ 237173 w 474062"/>
                  <a:gd name="connsiteY1" fmla="*/ 165069 h 384429"/>
                  <a:gd name="connsiteX2" fmla="*/ 333947 w 474062"/>
                  <a:gd name="connsiteY2" fmla="*/ 226314 h 384429"/>
                  <a:gd name="connsiteX3" fmla="*/ 360902 w 474062"/>
                  <a:gd name="connsiteY3" fmla="*/ 263272 h 384429"/>
                  <a:gd name="connsiteX4" fmla="*/ 412528 w 474062"/>
                  <a:gd name="connsiteY4" fmla="*/ 238411 h 384429"/>
                  <a:gd name="connsiteX5" fmla="*/ 412623 w 474062"/>
                  <a:gd name="connsiteY5" fmla="*/ 238316 h 384429"/>
                  <a:gd name="connsiteX6" fmla="*/ 473488 w 474062"/>
                  <a:gd name="connsiteY6" fmla="*/ 311944 h 384429"/>
                  <a:gd name="connsiteX7" fmla="*/ 460248 w 474062"/>
                  <a:gd name="connsiteY7" fmla="*/ 384429 h 384429"/>
                  <a:gd name="connsiteX8" fmla="*/ 409575 w 474062"/>
                  <a:gd name="connsiteY8" fmla="*/ 384429 h 384429"/>
                  <a:gd name="connsiteX9" fmla="*/ 417100 w 474062"/>
                  <a:gd name="connsiteY9" fmla="*/ 325279 h 384429"/>
                  <a:gd name="connsiteX10" fmla="*/ 407385 w 474062"/>
                  <a:gd name="connsiteY10" fmla="*/ 325279 h 384429"/>
                  <a:gd name="connsiteX11" fmla="*/ 393573 w 474062"/>
                  <a:gd name="connsiteY11" fmla="*/ 384429 h 384429"/>
                  <a:gd name="connsiteX12" fmla="*/ 295370 w 474062"/>
                  <a:gd name="connsiteY12" fmla="*/ 384429 h 384429"/>
                  <a:gd name="connsiteX13" fmla="*/ 312325 w 474062"/>
                  <a:gd name="connsiteY13" fmla="*/ 286989 h 384429"/>
                  <a:gd name="connsiteX14" fmla="*/ 191643 w 474062"/>
                  <a:gd name="connsiteY14" fmla="*/ 188595 h 384429"/>
                  <a:gd name="connsiteX15" fmla="*/ 199263 w 474062"/>
                  <a:gd name="connsiteY15" fmla="*/ 151258 h 384429"/>
                  <a:gd name="connsiteX16" fmla="*/ 219897 w 474062"/>
                  <a:gd name="connsiteY16" fmla="*/ 150341 h 384429"/>
                  <a:gd name="connsiteX17" fmla="*/ 110205 w 474062"/>
                  <a:gd name="connsiteY17" fmla="*/ 127350 h 384429"/>
                  <a:gd name="connsiteX18" fmla="*/ 76677 w 474062"/>
                  <a:gd name="connsiteY18" fmla="*/ 156591 h 384429"/>
                  <a:gd name="connsiteX19" fmla="*/ 105919 w 474062"/>
                  <a:gd name="connsiteY19" fmla="*/ 190119 h 384429"/>
                  <a:gd name="connsiteX20" fmla="*/ 139447 w 474062"/>
                  <a:gd name="connsiteY20" fmla="*/ 160878 h 384429"/>
                  <a:gd name="connsiteX21" fmla="*/ 110205 w 474062"/>
                  <a:gd name="connsiteY21" fmla="*/ 127350 h 384429"/>
                  <a:gd name="connsiteX22" fmla="*/ 389668 w 474062"/>
                  <a:gd name="connsiteY22" fmla="*/ 110204 h 384429"/>
                  <a:gd name="connsiteX23" fmla="*/ 448818 w 474062"/>
                  <a:gd name="connsiteY23" fmla="*/ 169354 h 384429"/>
                  <a:gd name="connsiteX24" fmla="*/ 389668 w 474062"/>
                  <a:gd name="connsiteY24" fmla="*/ 228505 h 384429"/>
                  <a:gd name="connsiteX25" fmla="*/ 330518 w 474062"/>
                  <a:gd name="connsiteY25" fmla="*/ 169354 h 384429"/>
                  <a:gd name="connsiteX26" fmla="*/ 389668 w 474062"/>
                  <a:gd name="connsiteY26" fmla="*/ 110204 h 384429"/>
                  <a:gd name="connsiteX27" fmla="*/ 125255 w 474062"/>
                  <a:gd name="connsiteY27" fmla="*/ 94012 h 384429"/>
                  <a:gd name="connsiteX28" fmla="*/ 139447 w 474062"/>
                  <a:gd name="connsiteY28" fmla="*/ 99537 h 384429"/>
                  <a:gd name="connsiteX29" fmla="*/ 136018 w 474062"/>
                  <a:gd name="connsiteY29" fmla="*/ 116967 h 384429"/>
                  <a:gd name="connsiteX30" fmla="*/ 137447 w 474062"/>
                  <a:gd name="connsiteY30" fmla="*/ 121444 h 384429"/>
                  <a:gd name="connsiteX31" fmla="*/ 144400 w 474062"/>
                  <a:gd name="connsiteY31" fmla="*/ 128112 h 384429"/>
                  <a:gd name="connsiteX32" fmla="*/ 148877 w 474062"/>
                  <a:gd name="connsiteY32" fmla="*/ 129350 h 384429"/>
                  <a:gd name="connsiteX33" fmla="*/ 166022 w 474062"/>
                  <a:gd name="connsiteY33" fmla="*/ 125159 h 384429"/>
                  <a:gd name="connsiteX34" fmla="*/ 172118 w 474062"/>
                  <a:gd name="connsiteY34" fmla="*/ 139065 h 384429"/>
                  <a:gd name="connsiteX35" fmla="*/ 157354 w 474062"/>
                  <a:gd name="connsiteY35" fmla="*/ 148876 h 384429"/>
                  <a:gd name="connsiteX36" fmla="*/ 155163 w 474062"/>
                  <a:gd name="connsiteY36" fmla="*/ 152972 h 384429"/>
                  <a:gd name="connsiteX37" fmla="*/ 155354 w 474062"/>
                  <a:gd name="connsiteY37" fmla="*/ 162592 h 384429"/>
                  <a:gd name="connsiteX38" fmla="*/ 157640 w 474062"/>
                  <a:gd name="connsiteY38" fmla="*/ 166593 h 384429"/>
                  <a:gd name="connsiteX39" fmla="*/ 157640 w 474062"/>
                  <a:gd name="connsiteY39" fmla="*/ 166497 h 384429"/>
                  <a:gd name="connsiteX40" fmla="*/ 172784 w 474062"/>
                  <a:gd name="connsiteY40" fmla="*/ 175737 h 384429"/>
                  <a:gd name="connsiteX41" fmla="*/ 167260 w 474062"/>
                  <a:gd name="connsiteY41" fmla="*/ 189929 h 384429"/>
                  <a:gd name="connsiteX42" fmla="*/ 149924 w 474062"/>
                  <a:gd name="connsiteY42" fmla="*/ 186500 h 384429"/>
                  <a:gd name="connsiteX43" fmla="*/ 145448 w 474062"/>
                  <a:gd name="connsiteY43" fmla="*/ 187929 h 384429"/>
                  <a:gd name="connsiteX44" fmla="*/ 138780 w 474062"/>
                  <a:gd name="connsiteY44" fmla="*/ 194882 h 384429"/>
                  <a:gd name="connsiteX45" fmla="*/ 137542 w 474062"/>
                  <a:gd name="connsiteY45" fmla="*/ 199359 h 384429"/>
                  <a:gd name="connsiteX46" fmla="*/ 141733 w 474062"/>
                  <a:gd name="connsiteY46" fmla="*/ 216504 h 384429"/>
                  <a:gd name="connsiteX47" fmla="*/ 127826 w 474062"/>
                  <a:gd name="connsiteY47" fmla="*/ 222600 h 384429"/>
                  <a:gd name="connsiteX48" fmla="*/ 118016 w 474062"/>
                  <a:gd name="connsiteY48" fmla="*/ 207931 h 384429"/>
                  <a:gd name="connsiteX49" fmla="*/ 113920 w 474062"/>
                  <a:gd name="connsiteY49" fmla="*/ 205740 h 384429"/>
                  <a:gd name="connsiteX50" fmla="*/ 104300 w 474062"/>
                  <a:gd name="connsiteY50" fmla="*/ 205931 h 384429"/>
                  <a:gd name="connsiteX51" fmla="*/ 100299 w 474062"/>
                  <a:gd name="connsiteY51" fmla="*/ 208217 h 384429"/>
                  <a:gd name="connsiteX52" fmla="*/ 91060 w 474062"/>
                  <a:gd name="connsiteY52" fmla="*/ 223362 h 384429"/>
                  <a:gd name="connsiteX53" fmla="*/ 76868 w 474062"/>
                  <a:gd name="connsiteY53" fmla="*/ 217837 h 384429"/>
                  <a:gd name="connsiteX54" fmla="*/ 80297 w 474062"/>
                  <a:gd name="connsiteY54" fmla="*/ 200502 h 384429"/>
                  <a:gd name="connsiteX55" fmla="*/ 78868 w 474062"/>
                  <a:gd name="connsiteY55" fmla="*/ 196025 h 384429"/>
                  <a:gd name="connsiteX56" fmla="*/ 71915 w 474062"/>
                  <a:gd name="connsiteY56" fmla="*/ 189357 h 384429"/>
                  <a:gd name="connsiteX57" fmla="*/ 69343 w 474062"/>
                  <a:gd name="connsiteY57" fmla="*/ 188119 h 384429"/>
                  <a:gd name="connsiteX58" fmla="*/ 67438 w 474062"/>
                  <a:gd name="connsiteY58" fmla="*/ 188119 h 384429"/>
                  <a:gd name="connsiteX59" fmla="*/ 50293 w 474062"/>
                  <a:gd name="connsiteY59" fmla="*/ 192310 h 384429"/>
                  <a:gd name="connsiteX60" fmla="*/ 44197 w 474062"/>
                  <a:gd name="connsiteY60" fmla="*/ 178404 h 384429"/>
                  <a:gd name="connsiteX61" fmla="*/ 58961 w 474062"/>
                  <a:gd name="connsiteY61" fmla="*/ 168593 h 384429"/>
                  <a:gd name="connsiteX62" fmla="*/ 61151 w 474062"/>
                  <a:gd name="connsiteY62" fmla="*/ 164497 h 384429"/>
                  <a:gd name="connsiteX63" fmla="*/ 60961 w 474062"/>
                  <a:gd name="connsiteY63" fmla="*/ 154877 h 384429"/>
                  <a:gd name="connsiteX64" fmla="*/ 58675 w 474062"/>
                  <a:gd name="connsiteY64" fmla="*/ 150876 h 384429"/>
                  <a:gd name="connsiteX65" fmla="*/ 43530 w 474062"/>
                  <a:gd name="connsiteY65" fmla="*/ 141637 h 384429"/>
                  <a:gd name="connsiteX66" fmla="*/ 49055 w 474062"/>
                  <a:gd name="connsiteY66" fmla="*/ 127445 h 384429"/>
                  <a:gd name="connsiteX67" fmla="*/ 66390 w 474062"/>
                  <a:gd name="connsiteY67" fmla="*/ 130874 h 384429"/>
                  <a:gd name="connsiteX68" fmla="*/ 70867 w 474062"/>
                  <a:gd name="connsiteY68" fmla="*/ 129445 h 384429"/>
                  <a:gd name="connsiteX69" fmla="*/ 77534 w 474062"/>
                  <a:gd name="connsiteY69" fmla="*/ 122492 h 384429"/>
                  <a:gd name="connsiteX70" fmla="*/ 78773 w 474062"/>
                  <a:gd name="connsiteY70" fmla="*/ 118015 h 384429"/>
                  <a:gd name="connsiteX71" fmla="*/ 74582 w 474062"/>
                  <a:gd name="connsiteY71" fmla="*/ 100870 h 384429"/>
                  <a:gd name="connsiteX72" fmla="*/ 88488 w 474062"/>
                  <a:gd name="connsiteY72" fmla="*/ 94774 h 384429"/>
                  <a:gd name="connsiteX73" fmla="*/ 98299 w 474062"/>
                  <a:gd name="connsiteY73" fmla="*/ 109443 h 384429"/>
                  <a:gd name="connsiteX74" fmla="*/ 102395 w 474062"/>
                  <a:gd name="connsiteY74" fmla="*/ 111633 h 384429"/>
                  <a:gd name="connsiteX75" fmla="*/ 112015 w 474062"/>
                  <a:gd name="connsiteY75" fmla="*/ 111443 h 384429"/>
                  <a:gd name="connsiteX76" fmla="*/ 116015 w 474062"/>
                  <a:gd name="connsiteY76" fmla="*/ 109157 h 384429"/>
                  <a:gd name="connsiteX77" fmla="*/ 389668 w 474062"/>
                  <a:gd name="connsiteY77" fmla="*/ 42862 h 384429"/>
                  <a:gd name="connsiteX78" fmla="*/ 433483 w 474062"/>
                  <a:gd name="connsiteY78" fmla="*/ 79438 h 384429"/>
                  <a:gd name="connsiteX79" fmla="*/ 433483 w 474062"/>
                  <a:gd name="connsiteY79" fmla="*/ 109156 h 384429"/>
                  <a:gd name="connsiteX80" fmla="*/ 389668 w 474062"/>
                  <a:gd name="connsiteY80" fmla="*/ 72485 h 384429"/>
                  <a:gd name="connsiteX81" fmla="*/ 345948 w 474062"/>
                  <a:gd name="connsiteY81" fmla="*/ 109156 h 384429"/>
                  <a:gd name="connsiteX82" fmla="*/ 345948 w 474062"/>
                  <a:gd name="connsiteY82" fmla="*/ 79438 h 384429"/>
                  <a:gd name="connsiteX83" fmla="*/ 9049 w 474062"/>
                  <a:gd name="connsiteY83" fmla="*/ 30004 h 384429"/>
                  <a:gd name="connsiteX84" fmla="*/ 262414 w 474062"/>
                  <a:gd name="connsiteY84" fmla="*/ 30004 h 384429"/>
                  <a:gd name="connsiteX85" fmla="*/ 271463 w 474062"/>
                  <a:gd name="connsiteY85" fmla="*/ 39053 h 384429"/>
                  <a:gd name="connsiteX86" fmla="*/ 271463 w 474062"/>
                  <a:gd name="connsiteY86" fmla="*/ 185833 h 384429"/>
                  <a:gd name="connsiteX87" fmla="*/ 253460 w 474062"/>
                  <a:gd name="connsiteY87" fmla="*/ 171069 h 384429"/>
                  <a:gd name="connsiteX88" fmla="*/ 253460 w 474062"/>
                  <a:gd name="connsiteY88" fmla="*/ 48006 h 384429"/>
                  <a:gd name="connsiteX89" fmla="*/ 18098 w 474062"/>
                  <a:gd name="connsiteY89" fmla="*/ 48006 h 384429"/>
                  <a:gd name="connsiteX90" fmla="*/ 18098 w 474062"/>
                  <a:gd name="connsiteY90" fmla="*/ 269367 h 384429"/>
                  <a:gd name="connsiteX91" fmla="*/ 245745 w 474062"/>
                  <a:gd name="connsiteY91" fmla="*/ 269367 h 384429"/>
                  <a:gd name="connsiteX92" fmla="*/ 275749 w 474062"/>
                  <a:gd name="connsiteY92" fmla="*/ 287370 h 384429"/>
                  <a:gd name="connsiteX93" fmla="*/ 275654 w 474062"/>
                  <a:gd name="connsiteY93" fmla="*/ 287560 h 384429"/>
                  <a:gd name="connsiteX94" fmla="*/ 9049 w 474062"/>
                  <a:gd name="connsiteY94" fmla="*/ 287560 h 384429"/>
                  <a:gd name="connsiteX95" fmla="*/ 0 w 474062"/>
                  <a:gd name="connsiteY95" fmla="*/ 278511 h 384429"/>
                  <a:gd name="connsiteX96" fmla="*/ 0 w 474062"/>
                  <a:gd name="connsiteY96" fmla="*/ 39053 h 384429"/>
                  <a:gd name="connsiteX97" fmla="*/ 9049 w 474062"/>
                  <a:gd name="connsiteY97" fmla="*/ 30004 h 384429"/>
                  <a:gd name="connsiteX98" fmla="*/ 389668 w 474062"/>
                  <a:gd name="connsiteY98" fmla="*/ 0 h 384429"/>
                  <a:gd name="connsiteX99" fmla="*/ 433483 w 474062"/>
                  <a:gd name="connsiteY99" fmla="*/ 36576 h 384429"/>
                  <a:gd name="connsiteX100" fmla="*/ 433483 w 474062"/>
                  <a:gd name="connsiteY100" fmla="*/ 66294 h 384429"/>
                  <a:gd name="connsiteX101" fmla="*/ 389668 w 474062"/>
                  <a:gd name="connsiteY101" fmla="*/ 29623 h 384429"/>
                  <a:gd name="connsiteX102" fmla="*/ 345948 w 474062"/>
                  <a:gd name="connsiteY102" fmla="*/ 66294 h 384429"/>
                  <a:gd name="connsiteX103" fmla="*/ 345948 w 474062"/>
                  <a:gd name="connsiteY103" fmla="*/ 36576 h 384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74062" h="384429">
                    <a:moveTo>
                      <a:pt x="219897" y="150341"/>
                    </a:moveTo>
                    <a:cubicBezTo>
                      <a:pt x="226219" y="153139"/>
                      <a:pt x="231982" y="158544"/>
                      <a:pt x="237173" y="165069"/>
                    </a:cubicBezTo>
                    <a:cubicBezTo>
                      <a:pt x="262414" y="196692"/>
                      <a:pt x="297847" y="216218"/>
                      <a:pt x="333947" y="226314"/>
                    </a:cubicBezTo>
                    <a:lnTo>
                      <a:pt x="360902" y="263272"/>
                    </a:lnTo>
                    <a:lnTo>
                      <a:pt x="412528" y="238411"/>
                    </a:lnTo>
                    <a:lnTo>
                      <a:pt x="412623" y="238316"/>
                    </a:lnTo>
                    <a:cubicBezTo>
                      <a:pt x="454057" y="246889"/>
                      <a:pt x="478155" y="270225"/>
                      <a:pt x="473488" y="311944"/>
                    </a:cubicBezTo>
                    <a:lnTo>
                      <a:pt x="460248" y="384429"/>
                    </a:lnTo>
                    <a:lnTo>
                      <a:pt x="409575" y="384429"/>
                    </a:lnTo>
                    <a:lnTo>
                      <a:pt x="417100" y="325279"/>
                    </a:lnTo>
                    <a:lnTo>
                      <a:pt x="407385" y="325279"/>
                    </a:lnTo>
                    <a:lnTo>
                      <a:pt x="393573" y="384429"/>
                    </a:lnTo>
                    <a:lnTo>
                      <a:pt x="295370" y="384429"/>
                    </a:lnTo>
                    <a:lnTo>
                      <a:pt x="312325" y="286989"/>
                    </a:lnTo>
                    <a:cubicBezTo>
                      <a:pt x="277368" y="275559"/>
                      <a:pt x="209550" y="234792"/>
                      <a:pt x="191643" y="188595"/>
                    </a:cubicBezTo>
                    <a:cubicBezTo>
                      <a:pt x="186500" y="175356"/>
                      <a:pt x="183261" y="159735"/>
                      <a:pt x="199263" y="151258"/>
                    </a:cubicBezTo>
                    <a:cubicBezTo>
                      <a:pt x="206692" y="147353"/>
                      <a:pt x="213574" y="147543"/>
                      <a:pt x="219897" y="150341"/>
                    </a:cubicBezTo>
                    <a:close/>
                    <a:moveTo>
                      <a:pt x="110205" y="127350"/>
                    </a:moveTo>
                    <a:cubicBezTo>
                      <a:pt x="92870" y="126207"/>
                      <a:pt x="77820" y="139256"/>
                      <a:pt x="76677" y="156591"/>
                    </a:cubicBezTo>
                    <a:cubicBezTo>
                      <a:pt x="75534" y="173927"/>
                      <a:pt x="88583" y="188976"/>
                      <a:pt x="105919" y="190119"/>
                    </a:cubicBezTo>
                    <a:cubicBezTo>
                      <a:pt x="123254" y="191262"/>
                      <a:pt x="138304" y="178213"/>
                      <a:pt x="139447" y="160878"/>
                    </a:cubicBezTo>
                    <a:cubicBezTo>
                      <a:pt x="140590" y="143542"/>
                      <a:pt x="127541" y="128493"/>
                      <a:pt x="110205" y="127350"/>
                    </a:cubicBezTo>
                    <a:close/>
                    <a:moveTo>
                      <a:pt x="389668" y="110204"/>
                    </a:moveTo>
                    <a:cubicBezTo>
                      <a:pt x="422339" y="110204"/>
                      <a:pt x="448818" y="136683"/>
                      <a:pt x="448818" y="169354"/>
                    </a:cubicBezTo>
                    <a:cubicBezTo>
                      <a:pt x="448818" y="202025"/>
                      <a:pt x="422339" y="228505"/>
                      <a:pt x="389668" y="228505"/>
                    </a:cubicBezTo>
                    <a:cubicBezTo>
                      <a:pt x="356997" y="228505"/>
                      <a:pt x="330518" y="202025"/>
                      <a:pt x="330518" y="169354"/>
                    </a:cubicBezTo>
                    <a:cubicBezTo>
                      <a:pt x="330518" y="136683"/>
                      <a:pt x="356997" y="110204"/>
                      <a:pt x="389668" y="110204"/>
                    </a:cubicBezTo>
                    <a:close/>
                    <a:moveTo>
                      <a:pt x="125255" y="94012"/>
                    </a:moveTo>
                    <a:lnTo>
                      <a:pt x="139447" y="99537"/>
                    </a:lnTo>
                    <a:lnTo>
                      <a:pt x="136018" y="116967"/>
                    </a:lnTo>
                    <a:cubicBezTo>
                      <a:pt x="135732" y="118587"/>
                      <a:pt x="136208" y="120301"/>
                      <a:pt x="137447" y="121444"/>
                    </a:cubicBezTo>
                    <a:lnTo>
                      <a:pt x="144400" y="128112"/>
                    </a:lnTo>
                    <a:cubicBezTo>
                      <a:pt x="145543" y="129350"/>
                      <a:pt x="147257" y="129731"/>
                      <a:pt x="148877" y="129350"/>
                    </a:cubicBezTo>
                    <a:lnTo>
                      <a:pt x="166022" y="125159"/>
                    </a:lnTo>
                    <a:lnTo>
                      <a:pt x="172118" y="139065"/>
                    </a:lnTo>
                    <a:lnTo>
                      <a:pt x="157354" y="148876"/>
                    </a:lnTo>
                    <a:cubicBezTo>
                      <a:pt x="155925" y="149733"/>
                      <a:pt x="155163" y="151353"/>
                      <a:pt x="155163" y="152972"/>
                    </a:cubicBezTo>
                    <a:lnTo>
                      <a:pt x="155354" y="162592"/>
                    </a:lnTo>
                    <a:cubicBezTo>
                      <a:pt x="155354" y="164211"/>
                      <a:pt x="156211" y="165735"/>
                      <a:pt x="157640" y="166593"/>
                    </a:cubicBezTo>
                    <a:lnTo>
                      <a:pt x="157640" y="166497"/>
                    </a:lnTo>
                    <a:lnTo>
                      <a:pt x="172784" y="175737"/>
                    </a:lnTo>
                    <a:lnTo>
                      <a:pt x="167260" y="189929"/>
                    </a:lnTo>
                    <a:lnTo>
                      <a:pt x="149924" y="186500"/>
                    </a:lnTo>
                    <a:cubicBezTo>
                      <a:pt x="148305" y="186214"/>
                      <a:pt x="146591" y="186690"/>
                      <a:pt x="145448" y="187929"/>
                    </a:cubicBezTo>
                    <a:lnTo>
                      <a:pt x="138780" y="194882"/>
                    </a:lnTo>
                    <a:cubicBezTo>
                      <a:pt x="137542" y="196025"/>
                      <a:pt x="137161" y="197739"/>
                      <a:pt x="137542" y="199359"/>
                    </a:cubicBezTo>
                    <a:lnTo>
                      <a:pt x="141733" y="216504"/>
                    </a:lnTo>
                    <a:lnTo>
                      <a:pt x="127826" y="222600"/>
                    </a:lnTo>
                    <a:lnTo>
                      <a:pt x="118016" y="207931"/>
                    </a:lnTo>
                    <a:cubicBezTo>
                      <a:pt x="117158" y="206502"/>
                      <a:pt x="115539" y="205740"/>
                      <a:pt x="113920" y="205740"/>
                    </a:cubicBezTo>
                    <a:lnTo>
                      <a:pt x="104300" y="205931"/>
                    </a:lnTo>
                    <a:cubicBezTo>
                      <a:pt x="102680" y="205931"/>
                      <a:pt x="101156" y="206788"/>
                      <a:pt x="100299" y="208217"/>
                    </a:cubicBezTo>
                    <a:lnTo>
                      <a:pt x="91060" y="223362"/>
                    </a:lnTo>
                    <a:lnTo>
                      <a:pt x="76868" y="217837"/>
                    </a:lnTo>
                    <a:lnTo>
                      <a:pt x="80297" y="200502"/>
                    </a:lnTo>
                    <a:cubicBezTo>
                      <a:pt x="80582" y="198882"/>
                      <a:pt x="80106" y="197168"/>
                      <a:pt x="78868" y="196025"/>
                    </a:cubicBezTo>
                    <a:lnTo>
                      <a:pt x="71915" y="189357"/>
                    </a:lnTo>
                    <a:cubicBezTo>
                      <a:pt x="71153" y="188691"/>
                      <a:pt x="70295" y="188310"/>
                      <a:pt x="69343" y="188119"/>
                    </a:cubicBezTo>
                    <a:cubicBezTo>
                      <a:pt x="68771" y="187929"/>
                      <a:pt x="68105" y="187929"/>
                      <a:pt x="67438" y="188119"/>
                    </a:cubicBezTo>
                    <a:lnTo>
                      <a:pt x="50293" y="192310"/>
                    </a:lnTo>
                    <a:lnTo>
                      <a:pt x="44197" y="178404"/>
                    </a:lnTo>
                    <a:lnTo>
                      <a:pt x="58961" y="168593"/>
                    </a:lnTo>
                    <a:cubicBezTo>
                      <a:pt x="60389" y="167736"/>
                      <a:pt x="61151" y="166116"/>
                      <a:pt x="61151" y="164497"/>
                    </a:cubicBezTo>
                    <a:lnTo>
                      <a:pt x="60961" y="154877"/>
                    </a:lnTo>
                    <a:cubicBezTo>
                      <a:pt x="60961" y="153258"/>
                      <a:pt x="60104" y="151734"/>
                      <a:pt x="58675" y="150876"/>
                    </a:cubicBezTo>
                    <a:lnTo>
                      <a:pt x="43530" y="141637"/>
                    </a:lnTo>
                    <a:lnTo>
                      <a:pt x="49055" y="127445"/>
                    </a:lnTo>
                    <a:lnTo>
                      <a:pt x="66390" y="130874"/>
                    </a:lnTo>
                    <a:cubicBezTo>
                      <a:pt x="68009" y="131160"/>
                      <a:pt x="69724" y="130588"/>
                      <a:pt x="70867" y="129445"/>
                    </a:cubicBezTo>
                    <a:lnTo>
                      <a:pt x="77534" y="122492"/>
                    </a:lnTo>
                    <a:cubicBezTo>
                      <a:pt x="78773" y="121349"/>
                      <a:pt x="79154" y="119634"/>
                      <a:pt x="78773" y="118015"/>
                    </a:cubicBezTo>
                    <a:lnTo>
                      <a:pt x="74582" y="100870"/>
                    </a:lnTo>
                    <a:lnTo>
                      <a:pt x="88488" y="94774"/>
                    </a:lnTo>
                    <a:lnTo>
                      <a:pt x="98299" y="109443"/>
                    </a:lnTo>
                    <a:cubicBezTo>
                      <a:pt x="99156" y="110871"/>
                      <a:pt x="100775" y="111633"/>
                      <a:pt x="102395" y="111633"/>
                    </a:cubicBezTo>
                    <a:lnTo>
                      <a:pt x="112015" y="111443"/>
                    </a:lnTo>
                    <a:cubicBezTo>
                      <a:pt x="113634" y="111443"/>
                      <a:pt x="115158" y="110586"/>
                      <a:pt x="116015" y="109157"/>
                    </a:cubicBezTo>
                    <a:close/>
                    <a:moveTo>
                      <a:pt x="389668" y="42862"/>
                    </a:moveTo>
                    <a:lnTo>
                      <a:pt x="433483" y="79438"/>
                    </a:lnTo>
                    <a:lnTo>
                      <a:pt x="433483" y="109156"/>
                    </a:lnTo>
                    <a:lnTo>
                      <a:pt x="389668" y="72485"/>
                    </a:lnTo>
                    <a:lnTo>
                      <a:pt x="345948" y="109156"/>
                    </a:lnTo>
                    <a:lnTo>
                      <a:pt x="345948" y="79438"/>
                    </a:lnTo>
                    <a:close/>
                    <a:moveTo>
                      <a:pt x="9049" y="30004"/>
                    </a:moveTo>
                    <a:lnTo>
                      <a:pt x="262414" y="30004"/>
                    </a:lnTo>
                    <a:cubicBezTo>
                      <a:pt x="267462" y="30004"/>
                      <a:pt x="271463" y="34100"/>
                      <a:pt x="271463" y="39053"/>
                    </a:cubicBezTo>
                    <a:lnTo>
                      <a:pt x="271463" y="185833"/>
                    </a:lnTo>
                    <a:cubicBezTo>
                      <a:pt x="263652" y="183642"/>
                      <a:pt x="259175" y="178689"/>
                      <a:pt x="253460" y="171069"/>
                    </a:cubicBezTo>
                    <a:lnTo>
                      <a:pt x="253460" y="48006"/>
                    </a:lnTo>
                    <a:lnTo>
                      <a:pt x="18098" y="48006"/>
                    </a:lnTo>
                    <a:lnTo>
                      <a:pt x="18098" y="269367"/>
                    </a:lnTo>
                    <a:lnTo>
                      <a:pt x="245745" y="269367"/>
                    </a:lnTo>
                    <a:cubicBezTo>
                      <a:pt x="255461" y="275939"/>
                      <a:pt x="265748" y="282131"/>
                      <a:pt x="275749" y="287370"/>
                    </a:cubicBezTo>
                    <a:lnTo>
                      <a:pt x="275654" y="287560"/>
                    </a:lnTo>
                    <a:lnTo>
                      <a:pt x="9049" y="287560"/>
                    </a:lnTo>
                    <a:cubicBezTo>
                      <a:pt x="4001" y="287560"/>
                      <a:pt x="0" y="283464"/>
                      <a:pt x="0" y="278511"/>
                    </a:cubicBezTo>
                    <a:lnTo>
                      <a:pt x="0" y="39053"/>
                    </a:lnTo>
                    <a:cubicBezTo>
                      <a:pt x="0" y="34004"/>
                      <a:pt x="4096" y="30004"/>
                      <a:pt x="9049" y="30004"/>
                    </a:cubicBezTo>
                    <a:close/>
                    <a:moveTo>
                      <a:pt x="389668" y="0"/>
                    </a:moveTo>
                    <a:lnTo>
                      <a:pt x="433483" y="36576"/>
                    </a:lnTo>
                    <a:lnTo>
                      <a:pt x="433483" y="66294"/>
                    </a:lnTo>
                    <a:lnTo>
                      <a:pt x="389668" y="29623"/>
                    </a:lnTo>
                    <a:lnTo>
                      <a:pt x="345948" y="66294"/>
                    </a:lnTo>
                    <a:lnTo>
                      <a:pt x="345948" y="36576"/>
                    </a:lnTo>
                    <a:close/>
                  </a:path>
                </a:pathLst>
              </a:custGeom>
              <a:solidFill>
                <a:srgbClr val="1E56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41" name="그룹 340">
              <a:extLst>
                <a:ext uri="{FF2B5EF4-FFF2-40B4-BE49-F238E27FC236}">
                  <a16:creationId xmlns:a16="http://schemas.microsoft.com/office/drawing/2014/main" id="{9278865C-A174-A431-3BE5-0DA36ABD24BE}"/>
                </a:ext>
              </a:extLst>
            </p:cNvPr>
            <p:cNvGrpSpPr/>
            <p:nvPr/>
          </p:nvGrpSpPr>
          <p:grpSpPr>
            <a:xfrm>
              <a:off x="1265474" y="2140035"/>
              <a:ext cx="2280704" cy="1865452"/>
              <a:chOff x="1265474" y="2140035"/>
              <a:chExt cx="2280704" cy="1865452"/>
            </a:xfrm>
          </p:grpSpPr>
          <p:sp>
            <p:nvSpPr>
              <p:cNvPr id="322" name="자유형: 도형 321">
                <a:extLst>
                  <a:ext uri="{FF2B5EF4-FFF2-40B4-BE49-F238E27FC236}">
                    <a16:creationId xmlns:a16="http://schemas.microsoft.com/office/drawing/2014/main" id="{838906DA-067C-B6DB-B44C-48C45AA936E6}"/>
                  </a:ext>
                </a:extLst>
              </p:cNvPr>
              <p:cNvSpPr/>
              <p:nvPr/>
            </p:nvSpPr>
            <p:spPr>
              <a:xfrm rot="401833">
                <a:off x="1265474" y="2140035"/>
                <a:ext cx="2280704" cy="1865452"/>
              </a:xfrm>
              <a:custGeom>
                <a:avLst/>
                <a:gdLst>
                  <a:gd name="connsiteX0" fmla="*/ 0 w 3844361"/>
                  <a:gd name="connsiteY0" fmla="*/ 876159 h 3159850"/>
                  <a:gd name="connsiteX1" fmla="*/ 3624807 w 3844361"/>
                  <a:gd name="connsiteY1" fmla="*/ 275176 h 3159850"/>
                  <a:gd name="connsiteX2" fmla="*/ 3795588 w 3844361"/>
                  <a:gd name="connsiteY2" fmla="*/ 790089 h 3159850"/>
                  <a:gd name="connsiteX3" fmla="*/ 2532196 w 3844361"/>
                  <a:gd name="connsiteY3" fmla="*/ 2978324 h 3159850"/>
                  <a:gd name="connsiteX4" fmla="*/ 1948067 w 3844361"/>
                  <a:gd name="connsiteY4" fmla="*/ 3039708 h 3159850"/>
                  <a:gd name="connsiteX5" fmla="*/ 0 w 3844361"/>
                  <a:gd name="connsiteY5" fmla="*/ 876159 h 3159850"/>
                  <a:gd name="connsiteX6" fmla="*/ 0 w 3844361"/>
                  <a:gd name="connsiteY6" fmla="*/ 876159 h 315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44361" h="3159850">
                    <a:moveTo>
                      <a:pt x="0" y="876159"/>
                    </a:moveTo>
                    <a:cubicBezTo>
                      <a:pt x="996543" y="-21134"/>
                      <a:pt x="2414564" y="-243493"/>
                      <a:pt x="3624807" y="275176"/>
                    </a:cubicBezTo>
                    <a:cubicBezTo>
                      <a:pt x="3824497" y="360758"/>
                      <a:pt x="3904221" y="601924"/>
                      <a:pt x="3795588" y="790089"/>
                    </a:cubicBezTo>
                    <a:lnTo>
                      <a:pt x="2532196" y="2978324"/>
                    </a:lnTo>
                    <a:cubicBezTo>
                      <a:pt x="2408897" y="3191896"/>
                      <a:pt x="2113075" y="3222991"/>
                      <a:pt x="1948067" y="3039708"/>
                    </a:cubicBezTo>
                    <a:lnTo>
                      <a:pt x="0" y="876159"/>
                    </a:lnTo>
                    <a:lnTo>
                      <a:pt x="0" y="876159"/>
                    </a:lnTo>
                    <a:close/>
                  </a:path>
                </a:pathLst>
              </a:custGeom>
              <a:solidFill>
                <a:srgbClr val="276DB5"/>
              </a:solidFill>
              <a:ln w="317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17672FCF-39B6-D1EE-B8F6-9550BAB9AEC2}"/>
                  </a:ext>
                </a:extLst>
              </p:cNvPr>
              <p:cNvSpPr txBox="1"/>
              <p:nvPr/>
            </p:nvSpPr>
            <p:spPr>
              <a:xfrm>
                <a:off x="1953306" y="2360701"/>
                <a:ext cx="593312" cy="335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역량 함양 </a:t>
                </a:r>
              </a:p>
            </p:txBody>
          </p:sp>
          <p:sp>
            <p:nvSpPr>
              <p:cNvPr id="314" name="자유형: 도형 313">
                <a:extLst>
                  <a:ext uri="{FF2B5EF4-FFF2-40B4-BE49-F238E27FC236}">
                    <a16:creationId xmlns:a16="http://schemas.microsoft.com/office/drawing/2014/main" id="{EECEDFDA-8554-CCAB-2867-FAF83822FE05}"/>
                  </a:ext>
                </a:extLst>
              </p:cNvPr>
              <p:cNvSpPr/>
              <p:nvPr/>
            </p:nvSpPr>
            <p:spPr>
              <a:xfrm>
                <a:off x="2695393" y="2334884"/>
                <a:ext cx="336892" cy="413048"/>
              </a:xfrm>
              <a:custGeom>
                <a:avLst/>
                <a:gdLst>
                  <a:gd name="connsiteX0" fmla="*/ 216985 w 253112"/>
                  <a:gd name="connsiteY0" fmla="*/ 28008 h 310329"/>
                  <a:gd name="connsiteX1" fmla="*/ 46107 w 253112"/>
                  <a:gd name="connsiteY1" fmla="*/ 34009 h 310329"/>
                  <a:gd name="connsiteX2" fmla="*/ 22199 w 253112"/>
                  <a:gd name="connsiteY2" fmla="*/ 80491 h 310329"/>
                  <a:gd name="connsiteX3" fmla="*/ 19437 w 253112"/>
                  <a:gd name="connsiteY3" fmla="*/ 100113 h 310329"/>
                  <a:gd name="connsiteX4" fmla="*/ 23152 w 253112"/>
                  <a:gd name="connsiteY4" fmla="*/ 111352 h 310329"/>
                  <a:gd name="connsiteX5" fmla="*/ 27533 w 253112"/>
                  <a:gd name="connsiteY5" fmla="*/ 122973 h 310329"/>
                  <a:gd name="connsiteX6" fmla="*/ 3149 w 253112"/>
                  <a:gd name="connsiteY6" fmla="*/ 159453 h 310329"/>
                  <a:gd name="connsiteX7" fmla="*/ 101 w 253112"/>
                  <a:gd name="connsiteY7" fmla="*/ 169550 h 310329"/>
                  <a:gd name="connsiteX8" fmla="*/ 15055 w 253112"/>
                  <a:gd name="connsiteY8" fmla="*/ 183933 h 310329"/>
                  <a:gd name="connsiteX9" fmla="*/ 17818 w 253112"/>
                  <a:gd name="connsiteY9" fmla="*/ 187171 h 310329"/>
                  <a:gd name="connsiteX10" fmla="*/ 16960 w 253112"/>
                  <a:gd name="connsiteY10" fmla="*/ 195458 h 310329"/>
                  <a:gd name="connsiteX11" fmla="*/ 13817 w 253112"/>
                  <a:gd name="connsiteY11" fmla="*/ 205078 h 310329"/>
                  <a:gd name="connsiteX12" fmla="*/ 19056 w 253112"/>
                  <a:gd name="connsiteY12" fmla="*/ 209269 h 310329"/>
                  <a:gd name="connsiteX13" fmla="*/ 19627 w 253112"/>
                  <a:gd name="connsiteY13" fmla="*/ 210603 h 310329"/>
                  <a:gd name="connsiteX14" fmla="*/ 22199 w 253112"/>
                  <a:gd name="connsiteY14" fmla="*/ 223176 h 310329"/>
                  <a:gd name="connsiteX15" fmla="*/ 27438 w 253112"/>
                  <a:gd name="connsiteY15" fmla="*/ 233653 h 310329"/>
                  <a:gd name="connsiteX16" fmla="*/ 36868 w 253112"/>
                  <a:gd name="connsiteY16" fmla="*/ 260799 h 310329"/>
                  <a:gd name="connsiteX17" fmla="*/ 77920 w 253112"/>
                  <a:gd name="connsiteY17" fmla="*/ 257942 h 310329"/>
                  <a:gd name="connsiteX18" fmla="*/ 93446 w 253112"/>
                  <a:gd name="connsiteY18" fmla="*/ 259180 h 310329"/>
                  <a:gd name="connsiteX19" fmla="*/ 97923 w 253112"/>
                  <a:gd name="connsiteY19" fmla="*/ 274039 h 310329"/>
                  <a:gd name="connsiteX20" fmla="*/ 98209 w 253112"/>
                  <a:gd name="connsiteY20" fmla="*/ 310329 h 310329"/>
                  <a:gd name="connsiteX21" fmla="*/ 214414 w 253112"/>
                  <a:gd name="connsiteY21" fmla="*/ 310329 h 310329"/>
                  <a:gd name="connsiteX22" fmla="*/ 213747 w 253112"/>
                  <a:gd name="connsiteY22" fmla="*/ 239559 h 310329"/>
                  <a:gd name="connsiteX23" fmla="*/ 220414 w 253112"/>
                  <a:gd name="connsiteY23" fmla="*/ 186028 h 310329"/>
                  <a:gd name="connsiteX24" fmla="*/ 240607 w 253112"/>
                  <a:gd name="connsiteY24" fmla="*/ 150214 h 310329"/>
                  <a:gd name="connsiteX25" fmla="*/ 216985 w 253112"/>
                  <a:gd name="connsiteY25" fmla="*/ 27913 h 310329"/>
                  <a:gd name="connsiteX26" fmla="*/ 161359 w 253112"/>
                  <a:gd name="connsiteY26" fmla="*/ 178313 h 310329"/>
                  <a:gd name="connsiteX27" fmla="*/ 143929 w 253112"/>
                  <a:gd name="connsiteY27" fmla="*/ 189076 h 310329"/>
                  <a:gd name="connsiteX28" fmla="*/ 126498 w 253112"/>
                  <a:gd name="connsiteY28" fmla="*/ 178313 h 310329"/>
                  <a:gd name="connsiteX29" fmla="*/ 127450 w 253112"/>
                  <a:gd name="connsiteY29" fmla="*/ 176979 h 310329"/>
                  <a:gd name="connsiteX30" fmla="*/ 160312 w 253112"/>
                  <a:gd name="connsiteY30" fmla="*/ 176979 h 310329"/>
                  <a:gd name="connsiteX31" fmla="*/ 161264 w 253112"/>
                  <a:gd name="connsiteY31" fmla="*/ 178313 h 310329"/>
                  <a:gd name="connsiteX32" fmla="*/ 164026 w 253112"/>
                  <a:gd name="connsiteY32" fmla="*/ 172503 h 310329"/>
                  <a:gd name="connsiteX33" fmla="*/ 123926 w 253112"/>
                  <a:gd name="connsiteY33" fmla="*/ 172503 h 310329"/>
                  <a:gd name="connsiteX34" fmla="*/ 123926 w 253112"/>
                  <a:gd name="connsiteY34" fmla="*/ 168312 h 310329"/>
                  <a:gd name="connsiteX35" fmla="*/ 164026 w 253112"/>
                  <a:gd name="connsiteY35" fmla="*/ 168312 h 310329"/>
                  <a:gd name="connsiteX36" fmla="*/ 164026 w 253112"/>
                  <a:gd name="connsiteY36" fmla="*/ 172503 h 310329"/>
                  <a:gd name="connsiteX37" fmla="*/ 167074 w 253112"/>
                  <a:gd name="connsiteY37" fmla="*/ 165930 h 310329"/>
                  <a:gd name="connsiteX38" fmla="*/ 120878 w 253112"/>
                  <a:gd name="connsiteY38" fmla="*/ 165930 h 310329"/>
                  <a:gd name="connsiteX39" fmla="*/ 120878 w 253112"/>
                  <a:gd name="connsiteY39" fmla="*/ 161739 h 310329"/>
                  <a:gd name="connsiteX40" fmla="*/ 167074 w 253112"/>
                  <a:gd name="connsiteY40" fmla="*/ 161739 h 310329"/>
                  <a:gd name="connsiteX41" fmla="*/ 167074 w 253112"/>
                  <a:gd name="connsiteY41" fmla="*/ 165930 h 310329"/>
                  <a:gd name="connsiteX42" fmla="*/ 137737 w 253112"/>
                  <a:gd name="connsiteY42" fmla="*/ 120972 h 310329"/>
                  <a:gd name="connsiteX43" fmla="*/ 128593 w 253112"/>
                  <a:gd name="connsiteY43" fmla="*/ 118496 h 310329"/>
                  <a:gd name="connsiteX44" fmla="*/ 128879 w 253112"/>
                  <a:gd name="connsiteY44" fmla="*/ 116972 h 310329"/>
                  <a:gd name="connsiteX45" fmla="*/ 132594 w 253112"/>
                  <a:gd name="connsiteY45" fmla="*/ 114019 h 310329"/>
                  <a:gd name="connsiteX46" fmla="*/ 133927 w 253112"/>
                  <a:gd name="connsiteY46" fmla="*/ 114305 h 310329"/>
                  <a:gd name="connsiteX47" fmla="*/ 137833 w 253112"/>
                  <a:gd name="connsiteY47" fmla="*/ 119829 h 310329"/>
                  <a:gd name="connsiteX48" fmla="*/ 137833 w 253112"/>
                  <a:gd name="connsiteY48" fmla="*/ 120972 h 310329"/>
                  <a:gd name="connsiteX49" fmla="*/ 142119 w 253112"/>
                  <a:gd name="connsiteY49" fmla="*/ 155167 h 310329"/>
                  <a:gd name="connsiteX50" fmla="*/ 142119 w 253112"/>
                  <a:gd name="connsiteY50" fmla="*/ 125544 h 310329"/>
                  <a:gd name="connsiteX51" fmla="*/ 143929 w 253112"/>
                  <a:gd name="connsiteY51" fmla="*/ 125544 h 310329"/>
                  <a:gd name="connsiteX52" fmla="*/ 145738 w 253112"/>
                  <a:gd name="connsiteY52" fmla="*/ 125544 h 310329"/>
                  <a:gd name="connsiteX53" fmla="*/ 145738 w 253112"/>
                  <a:gd name="connsiteY53" fmla="*/ 155167 h 310329"/>
                  <a:gd name="connsiteX54" fmla="*/ 142119 w 253112"/>
                  <a:gd name="connsiteY54" fmla="*/ 155167 h 310329"/>
                  <a:gd name="connsiteX55" fmla="*/ 178885 w 253112"/>
                  <a:gd name="connsiteY55" fmla="*/ 128497 h 310329"/>
                  <a:gd name="connsiteX56" fmla="*/ 174409 w 253112"/>
                  <a:gd name="connsiteY56" fmla="*/ 134688 h 310329"/>
                  <a:gd name="connsiteX57" fmla="*/ 166503 w 253112"/>
                  <a:gd name="connsiteY57" fmla="*/ 155167 h 310329"/>
                  <a:gd name="connsiteX58" fmla="*/ 150215 w 253112"/>
                  <a:gd name="connsiteY58" fmla="*/ 155167 h 310329"/>
                  <a:gd name="connsiteX59" fmla="*/ 150215 w 253112"/>
                  <a:gd name="connsiteY59" fmla="*/ 125354 h 310329"/>
                  <a:gd name="connsiteX60" fmla="*/ 162979 w 253112"/>
                  <a:gd name="connsiteY60" fmla="*/ 120877 h 310329"/>
                  <a:gd name="connsiteX61" fmla="*/ 162979 w 253112"/>
                  <a:gd name="connsiteY61" fmla="*/ 114876 h 310329"/>
                  <a:gd name="connsiteX62" fmla="*/ 152787 w 253112"/>
                  <a:gd name="connsiteY62" fmla="*/ 110114 h 310329"/>
                  <a:gd name="connsiteX63" fmla="*/ 145929 w 253112"/>
                  <a:gd name="connsiteY63" fmla="*/ 119734 h 310329"/>
                  <a:gd name="connsiteX64" fmla="*/ 145929 w 253112"/>
                  <a:gd name="connsiteY64" fmla="*/ 120972 h 310329"/>
                  <a:gd name="connsiteX65" fmla="*/ 144119 w 253112"/>
                  <a:gd name="connsiteY65" fmla="*/ 120972 h 310329"/>
                  <a:gd name="connsiteX66" fmla="*/ 142309 w 253112"/>
                  <a:gd name="connsiteY66" fmla="*/ 120972 h 310329"/>
                  <a:gd name="connsiteX67" fmla="*/ 142309 w 253112"/>
                  <a:gd name="connsiteY67" fmla="*/ 119734 h 310329"/>
                  <a:gd name="connsiteX68" fmla="*/ 135451 w 253112"/>
                  <a:gd name="connsiteY68" fmla="*/ 110114 h 310329"/>
                  <a:gd name="connsiteX69" fmla="*/ 125260 w 253112"/>
                  <a:gd name="connsiteY69" fmla="*/ 114876 h 310329"/>
                  <a:gd name="connsiteX70" fmla="*/ 125260 w 253112"/>
                  <a:gd name="connsiteY70" fmla="*/ 120877 h 310329"/>
                  <a:gd name="connsiteX71" fmla="*/ 138023 w 253112"/>
                  <a:gd name="connsiteY71" fmla="*/ 125354 h 310329"/>
                  <a:gd name="connsiteX72" fmla="*/ 138023 w 253112"/>
                  <a:gd name="connsiteY72" fmla="*/ 155167 h 310329"/>
                  <a:gd name="connsiteX73" fmla="*/ 121640 w 253112"/>
                  <a:gd name="connsiteY73" fmla="*/ 155167 h 310329"/>
                  <a:gd name="connsiteX74" fmla="*/ 113639 w 253112"/>
                  <a:gd name="connsiteY74" fmla="*/ 134498 h 310329"/>
                  <a:gd name="connsiteX75" fmla="*/ 109258 w 253112"/>
                  <a:gd name="connsiteY75" fmla="*/ 128402 h 310329"/>
                  <a:gd name="connsiteX76" fmla="*/ 101923 w 253112"/>
                  <a:gd name="connsiteY76" fmla="*/ 104494 h 310329"/>
                  <a:gd name="connsiteX77" fmla="*/ 144214 w 253112"/>
                  <a:gd name="connsiteY77" fmla="*/ 62298 h 310329"/>
                  <a:gd name="connsiteX78" fmla="*/ 144214 w 253112"/>
                  <a:gd name="connsiteY78" fmla="*/ 62298 h 310329"/>
                  <a:gd name="connsiteX79" fmla="*/ 186410 w 253112"/>
                  <a:gd name="connsiteY79" fmla="*/ 104589 h 310329"/>
                  <a:gd name="connsiteX80" fmla="*/ 178981 w 253112"/>
                  <a:gd name="connsiteY80" fmla="*/ 128497 h 310329"/>
                  <a:gd name="connsiteX81" fmla="*/ 150120 w 253112"/>
                  <a:gd name="connsiteY81" fmla="*/ 121068 h 310329"/>
                  <a:gd name="connsiteX82" fmla="*/ 150120 w 253112"/>
                  <a:gd name="connsiteY82" fmla="*/ 119925 h 310329"/>
                  <a:gd name="connsiteX83" fmla="*/ 154025 w 253112"/>
                  <a:gd name="connsiteY83" fmla="*/ 114400 h 310329"/>
                  <a:gd name="connsiteX84" fmla="*/ 155359 w 253112"/>
                  <a:gd name="connsiteY84" fmla="*/ 114114 h 310329"/>
                  <a:gd name="connsiteX85" fmla="*/ 159073 w 253112"/>
                  <a:gd name="connsiteY85" fmla="*/ 117067 h 310329"/>
                  <a:gd name="connsiteX86" fmla="*/ 159359 w 253112"/>
                  <a:gd name="connsiteY86" fmla="*/ 118591 h 310329"/>
                  <a:gd name="connsiteX87" fmla="*/ 150215 w 253112"/>
                  <a:gd name="connsiteY87" fmla="*/ 121068 h 310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53112" h="310329">
                    <a:moveTo>
                      <a:pt x="216985" y="28008"/>
                    </a:moveTo>
                    <a:cubicBezTo>
                      <a:pt x="172980" y="-11330"/>
                      <a:pt x="86874" y="-9139"/>
                      <a:pt x="46107" y="34009"/>
                    </a:cubicBezTo>
                    <a:cubicBezTo>
                      <a:pt x="33915" y="46963"/>
                      <a:pt x="26009" y="63251"/>
                      <a:pt x="22199" y="80491"/>
                    </a:cubicBezTo>
                    <a:cubicBezTo>
                      <a:pt x="20770" y="86968"/>
                      <a:pt x="19913" y="93540"/>
                      <a:pt x="19437" y="100113"/>
                    </a:cubicBezTo>
                    <a:cubicBezTo>
                      <a:pt x="19151" y="104208"/>
                      <a:pt x="20580" y="108209"/>
                      <a:pt x="23152" y="111352"/>
                    </a:cubicBezTo>
                    <a:cubicBezTo>
                      <a:pt x="25533" y="114305"/>
                      <a:pt x="28009" y="118496"/>
                      <a:pt x="27533" y="122973"/>
                    </a:cubicBezTo>
                    <a:cubicBezTo>
                      <a:pt x="26676" y="130021"/>
                      <a:pt x="8864" y="152500"/>
                      <a:pt x="3149" y="159453"/>
                    </a:cubicBezTo>
                    <a:cubicBezTo>
                      <a:pt x="863" y="162311"/>
                      <a:pt x="-375" y="165930"/>
                      <a:pt x="101" y="169550"/>
                    </a:cubicBezTo>
                    <a:cubicBezTo>
                      <a:pt x="673" y="174217"/>
                      <a:pt x="4006" y="180027"/>
                      <a:pt x="15055" y="183933"/>
                    </a:cubicBezTo>
                    <a:cubicBezTo>
                      <a:pt x="16484" y="184409"/>
                      <a:pt x="17627" y="185647"/>
                      <a:pt x="17818" y="187171"/>
                    </a:cubicBezTo>
                    <a:cubicBezTo>
                      <a:pt x="18199" y="189933"/>
                      <a:pt x="17818" y="192791"/>
                      <a:pt x="16960" y="195458"/>
                    </a:cubicBezTo>
                    <a:cubicBezTo>
                      <a:pt x="16008" y="198315"/>
                      <a:pt x="12769" y="201935"/>
                      <a:pt x="13817" y="205078"/>
                    </a:cubicBezTo>
                    <a:cubicBezTo>
                      <a:pt x="14579" y="207364"/>
                      <a:pt x="16960" y="208507"/>
                      <a:pt x="19056" y="209269"/>
                    </a:cubicBezTo>
                    <a:cubicBezTo>
                      <a:pt x="19627" y="209460"/>
                      <a:pt x="19818" y="210126"/>
                      <a:pt x="19627" y="210603"/>
                    </a:cubicBezTo>
                    <a:cubicBezTo>
                      <a:pt x="18484" y="212984"/>
                      <a:pt x="16484" y="219080"/>
                      <a:pt x="22199" y="223176"/>
                    </a:cubicBezTo>
                    <a:cubicBezTo>
                      <a:pt x="29533" y="228414"/>
                      <a:pt x="27438" y="233653"/>
                      <a:pt x="27438" y="233653"/>
                    </a:cubicBezTo>
                    <a:cubicBezTo>
                      <a:pt x="27438" y="233653"/>
                      <a:pt x="21151" y="254513"/>
                      <a:pt x="36868" y="260799"/>
                    </a:cubicBezTo>
                    <a:cubicBezTo>
                      <a:pt x="49631" y="265943"/>
                      <a:pt x="65157" y="260133"/>
                      <a:pt x="77920" y="257942"/>
                    </a:cubicBezTo>
                    <a:cubicBezTo>
                      <a:pt x="82588" y="257180"/>
                      <a:pt x="89636" y="255942"/>
                      <a:pt x="93446" y="259180"/>
                    </a:cubicBezTo>
                    <a:cubicBezTo>
                      <a:pt x="97447" y="262609"/>
                      <a:pt x="97542" y="269181"/>
                      <a:pt x="97923" y="274039"/>
                    </a:cubicBezTo>
                    <a:cubicBezTo>
                      <a:pt x="98685" y="286136"/>
                      <a:pt x="98399" y="298233"/>
                      <a:pt x="98209" y="310329"/>
                    </a:cubicBezTo>
                    <a:cubicBezTo>
                      <a:pt x="98209" y="310329"/>
                      <a:pt x="214414" y="310329"/>
                      <a:pt x="214414" y="310329"/>
                    </a:cubicBezTo>
                    <a:cubicBezTo>
                      <a:pt x="214414" y="281659"/>
                      <a:pt x="213747" y="268229"/>
                      <a:pt x="213747" y="239559"/>
                    </a:cubicBezTo>
                    <a:cubicBezTo>
                      <a:pt x="213461" y="220032"/>
                      <a:pt x="212223" y="204126"/>
                      <a:pt x="220414" y="186028"/>
                    </a:cubicBezTo>
                    <a:cubicBezTo>
                      <a:pt x="226129" y="173550"/>
                      <a:pt x="232987" y="161644"/>
                      <a:pt x="240607" y="150214"/>
                    </a:cubicBezTo>
                    <a:cubicBezTo>
                      <a:pt x="266230" y="111543"/>
                      <a:pt x="249561" y="57155"/>
                      <a:pt x="216985" y="27913"/>
                    </a:cubicBezTo>
                    <a:close/>
                    <a:moveTo>
                      <a:pt x="161359" y="178313"/>
                    </a:moveTo>
                    <a:cubicBezTo>
                      <a:pt x="158407" y="184599"/>
                      <a:pt x="151739" y="189076"/>
                      <a:pt x="143929" y="189076"/>
                    </a:cubicBezTo>
                    <a:cubicBezTo>
                      <a:pt x="136118" y="189076"/>
                      <a:pt x="129451" y="184695"/>
                      <a:pt x="126498" y="178313"/>
                    </a:cubicBezTo>
                    <a:cubicBezTo>
                      <a:pt x="126212" y="177646"/>
                      <a:pt x="126688" y="176979"/>
                      <a:pt x="127450" y="176979"/>
                    </a:cubicBezTo>
                    <a:lnTo>
                      <a:pt x="160312" y="176979"/>
                    </a:lnTo>
                    <a:cubicBezTo>
                      <a:pt x="161074" y="176979"/>
                      <a:pt x="161550" y="177741"/>
                      <a:pt x="161264" y="178313"/>
                    </a:cubicBezTo>
                    <a:close/>
                    <a:moveTo>
                      <a:pt x="164026" y="172503"/>
                    </a:moveTo>
                    <a:lnTo>
                      <a:pt x="123926" y="172503"/>
                    </a:lnTo>
                    <a:cubicBezTo>
                      <a:pt x="121259" y="172503"/>
                      <a:pt x="121259" y="168312"/>
                      <a:pt x="123926" y="168312"/>
                    </a:cubicBezTo>
                    <a:lnTo>
                      <a:pt x="164026" y="168312"/>
                    </a:lnTo>
                    <a:cubicBezTo>
                      <a:pt x="166693" y="168312"/>
                      <a:pt x="166693" y="172503"/>
                      <a:pt x="164026" y="172503"/>
                    </a:cubicBezTo>
                    <a:close/>
                    <a:moveTo>
                      <a:pt x="167074" y="165930"/>
                    </a:moveTo>
                    <a:lnTo>
                      <a:pt x="120878" y="165930"/>
                    </a:lnTo>
                    <a:cubicBezTo>
                      <a:pt x="118211" y="165930"/>
                      <a:pt x="118211" y="161739"/>
                      <a:pt x="120878" y="161739"/>
                    </a:cubicBezTo>
                    <a:lnTo>
                      <a:pt x="167074" y="161739"/>
                    </a:lnTo>
                    <a:cubicBezTo>
                      <a:pt x="169741" y="161739"/>
                      <a:pt x="169741" y="165930"/>
                      <a:pt x="167074" y="165930"/>
                    </a:cubicBezTo>
                    <a:close/>
                    <a:moveTo>
                      <a:pt x="137737" y="120972"/>
                    </a:moveTo>
                    <a:cubicBezTo>
                      <a:pt x="130308" y="120496"/>
                      <a:pt x="128784" y="118877"/>
                      <a:pt x="128593" y="118496"/>
                    </a:cubicBezTo>
                    <a:cubicBezTo>
                      <a:pt x="128593" y="118401"/>
                      <a:pt x="128308" y="118020"/>
                      <a:pt x="128879" y="116972"/>
                    </a:cubicBezTo>
                    <a:cubicBezTo>
                      <a:pt x="130117" y="114686"/>
                      <a:pt x="131451" y="114019"/>
                      <a:pt x="132594" y="114019"/>
                    </a:cubicBezTo>
                    <a:cubicBezTo>
                      <a:pt x="133070" y="114019"/>
                      <a:pt x="133546" y="114114"/>
                      <a:pt x="133927" y="114305"/>
                    </a:cubicBezTo>
                    <a:cubicBezTo>
                      <a:pt x="136213" y="115067"/>
                      <a:pt x="137833" y="117258"/>
                      <a:pt x="137833" y="119829"/>
                    </a:cubicBezTo>
                    <a:lnTo>
                      <a:pt x="137833" y="120972"/>
                    </a:lnTo>
                    <a:close/>
                    <a:moveTo>
                      <a:pt x="142119" y="155167"/>
                    </a:moveTo>
                    <a:lnTo>
                      <a:pt x="142119" y="125544"/>
                    </a:lnTo>
                    <a:cubicBezTo>
                      <a:pt x="142786" y="125544"/>
                      <a:pt x="143357" y="125544"/>
                      <a:pt x="143929" y="125544"/>
                    </a:cubicBezTo>
                    <a:cubicBezTo>
                      <a:pt x="144500" y="125544"/>
                      <a:pt x="145072" y="125544"/>
                      <a:pt x="145738" y="125544"/>
                    </a:cubicBezTo>
                    <a:lnTo>
                      <a:pt x="145738" y="155167"/>
                    </a:lnTo>
                    <a:lnTo>
                      <a:pt x="142119" y="155167"/>
                    </a:lnTo>
                    <a:close/>
                    <a:moveTo>
                      <a:pt x="178885" y="128497"/>
                    </a:moveTo>
                    <a:cubicBezTo>
                      <a:pt x="177171" y="130974"/>
                      <a:pt x="175742" y="132974"/>
                      <a:pt x="174409" y="134688"/>
                    </a:cubicBezTo>
                    <a:cubicBezTo>
                      <a:pt x="169741" y="140880"/>
                      <a:pt x="166789" y="144785"/>
                      <a:pt x="166503" y="155167"/>
                    </a:cubicBezTo>
                    <a:lnTo>
                      <a:pt x="150215" y="155167"/>
                    </a:lnTo>
                    <a:lnTo>
                      <a:pt x="150215" y="125354"/>
                    </a:lnTo>
                    <a:cubicBezTo>
                      <a:pt x="157168" y="124973"/>
                      <a:pt x="161359" y="123449"/>
                      <a:pt x="162979" y="120877"/>
                    </a:cubicBezTo>
                    <a:cubicBezTo>
                      <a:pt x="163741" y="119639"/>
                      <a:pt x="164407" y="117639"/>
                      <a:pt x="162979" y="114876"/>
                    </a:cubicBezTo>
                    <a:cubicBezTo>
                      <a:pt x="159740" y="108876"/>
                      <a:pt x="155168" y="109257"/>
                      <a:pt x="152787" y="110114"/>
                    </a:cubicBezTo>
                    <a:cubicBezTo>
                      <a:pt x="148691" y="111447"/>
                      <a:pt x="145929" y="115353"/>
                      <a:pt x="145929" y="119734"/>
                    </a:cubicBezTo>
                    <a:lnTo>
                      <a:pt x="145929" y="120972"/>
                    </a:lnTo>
                    <a:cubicBezTo>
                      <a:pt x="145357" y="120972"/>
                      <a:pt x="144786" y="120972"/>
                      <a:pt x="144119" y="120972"/>
                    </a:cubicBezTo>
                    <a:cubicBezTo>
                      <a:pt x="143452" y="120972"/>
                      <a:pt x="142786" y="120972"/>
                      <a:pt x="142309" y="120972"/>
                    </a:cubicBezTo>
                    <a:lnTo>
                      <a:pt x="142309" y="119734"/>
                    </a:lnTo>
                    <a:cubicBezTo>
                      <a:pt x="142309" y="115353"/>
                      <a:pt x="139547" y="111447"/>
                      <a:pt x="135451" y="110114"/>
                    </a:cubicBezTo>
                    <a:cubicBezTo>
                      <a:pt x="133070" y="109352"/>
                      <a:pt x="128498" y="108876"/>
                      <a:pt x="125260" y="114876"/>
                    </a:cubicBezTo>
                    <a:cubicBezTo>
                      <a:pt x="123736" y="117639"/>
                      <a:pt x="124402" y="119639"/>
                      <a:pt x="125260" y="120877"/>
                    </a:cubicBezTo>
                    <a:cubicBezTo>
                      <a:pt x="126974" y="123449"/>
                      <a:pt x="131165" y="124878"/>
                      <a:pt x="138023" y="125354"/>
                    </a:cubicBezTo>
                    <a:lnTo>
                      <a:pt x="138023" y="155167"/>
                    </a:lnTo>
                    <a:lnTo>
                      <a:pt x="121640" y="155167"/>
                    </a:lnTo>
                    <a:cubicBezTo>
                      <a:pt x="121354" y="144785"/>
                      <a:pt x="118592" y="140975"/>
                      <a:pt x="113639" y="134498"/>
                    </a:cubicBezTo>
                    <a:cubicBezTo>
                      <a:pt x="112306" y="132783"/>
                      <a:pt x="110877" y="130783"/>
                      <a:pt x="109258" y="128402"/>
                    </a:cubicBezTo>
                    <a:cubicBezTo>
                      <a:pt x="104400" y="121353"/>
                      <a:pt x="101923" y="113067"/>
                      <a:pt x="101923" y="104494"/>
                    </a:cubicBezTo>
                    <a:cubicBezTo>
                      <a:pt x="101923" y="81253"/>
                      <a:pt x="120973" y="62298"/>
                      <a:pt x="144214" y="62298"/>
                    </a:cubicBezTo>
                    <a:lnTo>
                      <a:pt x="144214" y="62298"/>
                    </a:lnTo>
                    <a:cubicBezTo>
                      <a:pt x="167551" y="62298"/>
                      <a:pt x="186410" y="81348"/>
                      <a:pt x="186410" y="104589"/>
                    </a:cubicBezTo>
                    <a:cubicBezTo>
                      <a:pt x="186410" y="113162"/>
                      <a:pt x="183838" y="121449"/>
                      <a:pt x="178981" y="128497"/>
                    </a:cubicBezTo>
                    <a:close/>
                    <a:moveTo>
                      <a:pt x="150120" y="121068"/>
                    </a:moveTo>
                    <a:lnTo>
                      <a:pt x="150120" y="119925"/>
                    </a:lnTo>
                    <a:cubicBezTo>
                      <a:pt x="150120" y="117448"/>
                      <a:pt x="151644" y="115162"/>
                      <a:pt x="154025" y="114400"/>
                    </a:cubicBezTo>
                    <a:cubicBezTo>
                      <a:pt x="154406" y="114305"/>
                      <a:pt x="154882" y="114114"/>
                      <a:pt x="155359" y="114114"/>
                    </a:cubicBezTo>
                    <a:cubicBezTo>
                      <a:pt x="156502" y="114114"/>
                      <a:pt x="157740" y="114781"/>
                      <a:pt x="159073" y="117067"/>
                    </a:cubicBezTo>
                    <a:cubicBezTo>
                      <a:pt x="159645" y="118115"/>
                      <a:pt x="159454" y="118496"/>
                      <a:pt x="159359" y="118591"/>
                    </a:cubicBezTo>
                    <a:cubicBezTo>
                      <a:pt x="159169" y="118972"/>
                      <a:pt x="157740" y="120591"/>
                      <a:pt x="150215" y="121068"/>
                    </a:cubicBezTo>
                    <a:close/>
                  </a:path>
                </a:pathLst>
              </a:custGeom>
              <a:solidFill>
                <a:srgbClr val="1E56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18" name="자유형: 도형 317">
              <a:extLst>
                <a:ext uri="{FF2B5EF4-FFF2-40B4-BE49-F238E27FC236}">
                  <a16:creationId xmlns:a16="http://schemas.microsoft.com/office/drawing/2014/main" id="{C93FA6FC-1AE8-D1FD-C8B0-5350F1674557}"/>
                </a:ext>
              </a:extLst>
            </p:cNvPr>
            <p:cNvSpPr/>
            <p:nvPr/>
          </p:nvSpPr>
          <p:spPr>
            <a:xfrm rot="401833">
              <a:off x="2683644" y="2557008"/>
              <a:ext cx="1904515" cy="2120134"/>
            </a:xfrm>
            <a:custGeom>
              <a:avLst/>
              <a:gdLst>
                <a:gd name="connsiteX0" fmla="*/ 1504547 w 3210256"/>
                <a:gd name="connsiteY0" fmla="*/ 0 h 3591249"/>
                <a:gd name="connsiteX1" fmla="*/ 3196251 w 3210256"/>
                <a:gd name="connsiteY1" fmla="*/ 3261679 h 3591249"/>
                <a:gd name="connsiteX2" fmla="*/ 2759321 w 3210256"/>
                <a:gd name="connsiteY2" fmla="*/ 3583204 h 3591249"/>
                <a:gd name="connsiteX3" fmla="*/ 287788 w 3210256"/>
                <a:gd name="connsiteY3" fmla="*/ 3057870 h 3591249"/>
                <a:gd name="connsiteX4" fmla="*/ 48893 w 3210256"/>
                <a:gd name="connsiteY4" fmla="*/ 2521307 h 3591249"/>
                <a:gd name="connsiteX5" fmla="*/ 1504547 w 3210256"/>
                <a:gd name="connsiteY5" fmla="*/ 0 h 3591249"/>
                <a:gd name="connsiteX6" fmla="*/ 1504547 w 3210256"/>
                <a:gd name="connsiteY6" fmla="*/ 0 h 359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10256" h="3591249">
                  <a:moveTo>
                    <a:pt x="1504547" y="0"/>
                  </a:moveTo>
                  <a:cubicBezTo>
                    <a:pt x="2665886" y="670496"/>
                    <a:pt x="3315560" y="1950380"/>
                    <a:pt x="3196251" y="3261679"/>
                  </a:cubicBezTo>
                  <a:cubicBezTo>
                    <a:pt x="3176553" y="3478052"/>
                    <a:pt x="2971832" y="3628394"/>
                    <a:pt x="2759321" y="3583204"/>
                  </a:cubicBezTo>
                  <a:lnTo>
                    <a:pt x="287788" y="3057870"/>
                  </a:lnTo>
                  <a:cubicBezTo>
                    <a:pt x="46559" y="3006589"/>
                    <a:pt x="-74406" y="2734880"/>
                    <a:pt x="48893" y="2521307"/>
                  </a:cubicBezTo>
                  <a:lnTo>
                    <a:pt x="1504547" y="0"/>
                  </a:lnTo>
                  <a:lnTo>
                    <a:pt x="1504547" y="0"/>
                  </a:lnTo>
                  <a:close/>
                </a:path>
              </a:pathLst>
            </a:custGeom>
            <a:solidFill>
              <a:srgbClr val="276DB5"/>
            </a:solidFill>
            <a:ln w="3175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340" name="그룹 339">
              <a:extLst>
                <a:ext uri="{FF2B5EF4-FFF2-40B4-BE49-F238E27FC236}">
                  <a16:creationId xmlns:a16="http://schemas.microsoft.com/office/drawing/2014/main" id="{CCCBACD6-4B25-070B-2602-9ACCC6782A6E}"/>
                </a:ext>
              </a:extLst>
            </p:cNvPr>
            <p:cNvGrpSpPr/>
            <p:nvPr/>
          </p:nvGrpSpPr>
          <p:grpSpPr>
            <a:xfrm>
              <a:off x="2396796" y="4338088"/>
              <a:ext cx="1949612" cy="1912386"/>
              <a:chOff x="2396796" y="4338088"/>
              <a:chExt cx="1949612" cy="1912386"/>
            </a:xfrm>
          </p:grpSpPr>
          <p:sp>
            <p:nvSpPr>
              <p:cNvPr id="319" name="자유형: 도형 318">
                <a:extLst>
                  <a:ext uri="{FF2B5EF4-FFF2-40B4-BE49-F238E27FC236}">
                    <a16:creationId xmlns:a16="http://schemas.microsoft.com/office/drawing/2014/main" id="{B9A6AEB2-1977-AD05-9B39-10FA5CA55EEA}"/>
                  </a:ext>
                </a:extLst>
              </p:cNvPr>
              <p:cNvSpPr/>
              <p:nvPr/>
            </p:nvSpPr>
            <p:spPr>
              <a:xfrm rot="401833">
                <a:off x="2396796" y="4338088"/>
                <a:ext cx="1949612" cy="1912386"/>
              </a:xfrm>
              <a:custGeom>
                <a:avLst/>
                <a:gdLst>
                  <a:gd name="connsiteX0" fmla="*/ 3286272 w 3286271"/>
                  <a:gd name="connsiteY0" fmla="*/ 613405 h 3239350"/>
                  <a:gd name="connsiteX1" fmla="*/ 706997 w 3286271"/>
                  <a:gd name="connsiteY1" fmla="*/ 3230249 h 3239350"/>
                  <a:gd name="connsiteX2" fmla="*/ 266183 w 3286271"/>
                  <a:gd name="connsiteY2" fmla="*/ 2914051 h 3239350"/>
                  <a:gd name="connsiteX3" fmla="*/ 2051 w 3286271"/>
                  <a:gd name="connsiteY3" fmla="*/ 401128 h 3239350"/>
                  <a:gd name="connsiteX4" fmla="*/ 438535 w 3286271"/>
                  <a:gd name="connsiteY4" fmla="*/ 8114 h 3239350"/>
                  <a:gd name="connsiteX5" fmla="*/ 3286272 w 3286271"/>
                  <a:gd name="connsiteY5" fmla="*/ 613405 h 3239350"/>
                  <a:gd name="connsiteX6" fmla="*/ 3286272 w 3286271"/>
                  <a:gd name="connsiteY6" fmla="*/ 613405 h 323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6271" h="3239350">
                    <a:moveTo>
                      <a:pt x="3286272" y="613405"/>
                    </a:moveTo>
                    <a:cubicBezTo>
                      <a:pt x="3007515" y="1925128"/>
                      <a:pt x="1990999" y="2938503"/>
                      <a:pt x="706997" y="3230249"/>
                    </a:cubicBezTo>
                    <a:cubicBezTo>
                      <a:pt x="495123" y="3278389"/>
                      <a:pt x="288894" y="3130128"/>
                      <a:pt x="266183" y="2914051"/>
                    </a:cubicBezTo>
                    <a:lnTo>
                      <a:pt x="2051" y="401128"/>
                    </a:lnTo>
                    <a:cubicBezTo>
                      <a:pt x="-23717" y="155865"/>
                      <a:pt x="197306" y="-43167"/>
                      <a:pt x="438535" y="8114"/>
                    </a:cubicBezTo>
                    <a:lnTo>
                      <a:pt x="3286272" y="613405"/>
                    </a:lnTo>
                    <a:lnTo>
                      <a:pt x="3286272" y="613405"/>
                    </a:lnTo>
                    <a:close/>
                  </a:path>
                </a:pathLst>
              </a:custGeom>
              <a:solidFill>
                <a:srgbClr val="276DB5"/>
              </a:solidFill>
              <a:ln w="317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BAF5D825-D7E3-673C-0631-073B41418D91}"/>
                  </a:ext>
                </a:extLst>
              </p:cNvPr>
              <p:cNvSpPr txBox="1"/>
              <p:nvPr/>
            </p:nvSpPr>
            <p:spPr>
              <a:xfrm>
                <a:off x="2670856" y="5566990"/>
                <a:ext cx="561414" cy="335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공학 도구</a:t>
                </a:r>
                <a:endParaRPr lang="en-US" altLang="ko-KR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활용</a:t>
                </a:r>
              </a:p>
            </p:txBody>
          </p:sp>
          <p:sp>
            <p:nvSpPr>
              <p:cNvPr id="315" name="자유형: 도형 314">
                <a:extLst>
                  <a:ext uri="{FF2B5EF4-FFF2-40B4-BE49-F238E27FC236}">
                    <a16:creationId xmlns:a16="http://schemas.microsoft.com/office/drawing/2014/main" id="{09E15C83-98F0-B7DC-69DF-AEE7D1B0DCD7}"/>
                  </a:ext>
                </a:extLst>
              </p:cNvPr>
              <p:cNvSpPr/>
              <p:nvPr/>
            </p:nvSpPr>
            <p:spPr>
              <a:xfrm>
                <a:off x="3305182" y="5344042"/>
                <a:ext cx="451446" cy="340456"/>
              </a:xfrm>
              <a:custGeom>
                <a:avLst/>
                <a:gdLst>
                  <a:gd name="connsiteX0" fmla="*/ 153543 w 373095"/>
                  <a:gd name="connsiteY0" fmla="*/ 238220 h 281368"/>
                  <a:gd name="connsiteX1" fmla="*/ 185357 w 373095"/>
                  <a:gd name="connsiteY1" fmla="*/ 238220 h 281368"/>
                  <a:gd name="connsiteX2" fmla="*/ 185452 w 373095"/>
                  <a:gd name="connsiteY2" fmla="*/ 238220 h 281368"/>
                  <a:gd name="connsiteX3" fmla="*/ 188119 w 373095"/>
                  <a:gd name="connsiteY3" fmla="*/ 264128 h 281368"/>
                  <a:gd name="connsiteX4" fmla="*/ 245650 w 373095"/>
                  <a:gd name="connsiteY4" fmla="*/ 270129 h 281368"/>
                  <a:gd name="connsiteX5" fmla="*/ 169450 w 373095"/>
                  <a:gd name="connsiteY5" fmla="*/ 276225 h 281368"/>
                  <a:gd name="connsiteX6" fmla="*/ 93250 w 373095"/>
                  <a:gd name="connsiteY6" fmla="*/ 270129 h 281368"/>
                  <a:gd name="connsiteX7" fmla="*/ 150876 w 373095"/>
                  <a:gd name="connsiteY7" fmla="*/ 264128 h 281368"/>
                  <a:gd name="connsiteX8" fmla="*/ 297181 w 373095"/>
                  <a:gd name="connsiteY8" fmla="*/ 151543 h 281368"/>
                  <a:gd name="connsiteX9" fmla="*/ 294894 w 373095"/>
                  <a:gd name="connsiteY9" fmla="*/ 153829 h 281368"/>
                  <a:gd name="connsiteX10" fmla="*/ 294894 w 373095"/>
                  <a:gd name="connsiteY10" fmla="*/ 251365 h 281368"/>
                  <a:gd name="connsiteX11" fmla="*/ 297181 w 373095"/>
                  <a:gd name="connsiteY11" fmla="*/ 253651 h 281368"/>
                  <a:gd name="connsiteX12" fmla="*/ 361474 w 373095"/>
                  <a:gd name="connsiteY12" fmla="*/ 253651 h 281368"/>
                  <a:gd name="connsiteX13" fmla="*/ 363760 w 373095"/>
                  <a:gd name="connsiteY13" fmla="*/ 251365 h 281368"/>
                  <a:gd name="connsiteX14" fmla="*/ 363760 w 373095"/>
                  <a:gd name="connsiteY14" fmla="*/ 153829 h 281368"/>
                  <a:gd name="connsiteX15" fmla="*/ 361474 w 373095"/>
                  <a:gd name="connsiteY15" fmla="*/ 151543 h 281368"/>
                  <a:gd name="connsiteX16" fmla="*/ 318326 w 373095"/>
                  <a:gd name="connsiteY16" fmla="*/ 141161 h 281368"/>
                  <a:gd name="connsiteX17" fmla="*/ 318326 w 373095"/>
                  <a:gd name="connsiteY17" fmla="*/ 143446 h 281368"/>
                  <a:gd name="connsiteX18" fmla="*/ 340329 w 373095"/>
                  <a:gd name="connsiteY18" fmla="*/ 143446 h 281368"/>
                  <a:gd name="connsiteX19" fmla="*/ 340329 w 373095"/>
                  <a:gd name="connsiteY19" fmla="*/ 141161 h 281368"/>
                  <a:gd name="connsiteX20" fmla="*/ 297657 w 373095"/>
                  <a:gd name="connsiteY20" fmla="*/ 129540 h 281368"/>
                  <a:gd name="connsiteX21" fmla="*/ 360998 w 373095"/>
                  <a:gd name="connsiteY21" fmla="*/ 129540 h 281368"/>
                  <a:gd name="connsiteX22" fmla="*/ 373095 w 373095"/>
                  <a:gd name="connsiteY22" fmla="*/ 141637 h 281368"/>
                  <a:gd name="connsiteX23" fmla="*/ 373095 w 373095"/>
                  <a:gd name="connsiteY23" fmla="*/ 269272 h 281368"/>
                  <a:gd name="connsiteX24" fmla="*/ 360998 w 373095"/>
                  <a:gd name="connsiteY24" fmla="*/ 281368 h 281368"/>
                  <a:gd name="connsiteX25" fmla="*/ 297657 w 373095"/>
                  <a:gd name="connsiteY25" fmla="*/ 281368 h 281368"/>
                  <a:gd name="connsiteX26" fmla="*/ 285560 w 373095"/>
                  <a:gd name="connsiteY26" fmla="*/ 269272 h 281368"/>
                  <a:gd name="connsiteX27" fmla="*/ 285560 w 373095"/>
                  <a:gd name="connsiteY27" fmla="*/ 141637 h 281368"/>
                  <a:gd name="connsiteX28" fmla="*/ 297657 w 373095"/>
                  <a:gd name="connsiteY28" fmla="*/ 129540 h 281368"/>
                  <a:gd name="connsiteX29" fmla="*/ 11716 w 373095"/>
                  <a:gd name="connsiteY29" fmla="*/ 0 h 281368"/>
                  <a:gd name="connsiteX30" fmla="*/ 327374 w 373095"/>
                  <a:gd name="connsiteY30" fmla="*/ 0 h 281368"/>
                  <a:gd name="connsiteX31" fmla="*/ 339090 w 373095"/>
                  <a:gd name="connsiteY31" fmla="*/ 11716 h 281368"/>
                  <a:gd name="connsiteX32" fmla="*/ 339090 w 373095"/>
                  <a:gd name="connsiteY32" fmla="*/ 121444 h 281368"/>
                  <a:gd name="connsiteX33" fmla="*/ 316801 w 373095"/>
                  <a:gd name="connsiteY33" fmla="*/ 121444 h 281368"/>
                  <a:gd name="connsiteX34" fmla="*/ 316801 w 373095"/>
                  <a:gd name="connsiteY34" fmla="*/ 23146 h 281368"/>
                  <a:gd name="connsiteX35" fmla="*/ 22193 w 373095"/>
                  <a:gd name="connsiteY35" fmla="*/ 23146 h 281368"/>
                  <a:gd name="connsiteX36" fmla="*/ 22193 w 373095"/>
                  <a:gd name="connsiteY36" fmla="*/ 63532 h 281368"/>
                  <a:gd name="connsiteX37" fmla="*/ 22193 w 373095"/>
                  <a:gd name="connsiteY37" fmla="*/ 204692 h 281368"/>
                  <a:gd name="connsiteX38" fmla="*/ 75152 w 373095"/>
                  <a:gd name="connsiteY38" fmla="*/ 204692 h 281368"/>
                  <a:gd name="connsiteX39" fmla="*/ 75247 w 373095"/>
                  <a:gd name="connsiteY39" fmla="*/ 204788 h 281368"/>
                  <a:gd name="connsiteX40" fmla="*/ 277559 w 373095"/>
                  <a:gd name="connsiteY40" fmla="*/ 204788 h 281368"/>
                  <a:gd name="connsiteX41" fmla="*/ 277559 w 373095"/>
                  <a:gd name="connsiteY41" fmla="*/ 233934 h 281368"/>
                  <a:gd name="connsiteX42" fmla="*/ 11716 w 373095"/>
                  <a:gd name="connsiteY42" fmla="*/ 233934 h 281368"/>
                  <a:gd name="connsiteX43" fmla="*/ 0 w 373095"/>
                  <a:gd name="connsiteY43" fmla="*/ 222218 h 281368"/>
                  <a:gd name="connsiteX44" fmla="*/ 0 w 373095"/>
                  <a:gd name="connsiteY44" fmla="*/ 11716 h 281368"/>
                  <a:gd name="connsiteX45" fmla="*/ 11716 w 373095"/>
                  <a:gd name="connsiteY45" fmla="*/ 0 h 28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73095" h="281368">
                    <a:moveTo>
                      <a:pt x="153543" y="238220"/>
                    </a:moveTo>
                    <a:lnTo>
                      <a:pt x="185357" y="238220"/>
                    </a:lnTo>
                    <a:lnTo>
                      <a:pt x="185452" y="238220"/>
                    </a:lnTo>
                    <a:lnTo>
                      <a:pt x="188119" y="264128"/>
                    </a:lnTo>
                    <a:cubicBezTo>
                      <a:pt x="219552" y="264699"/>
                      <a:pt x="241078" y="267176"/>
                      <a:pt x="245650" y="270129"/>
                    </a:cubicBezTo>
                    <a:cubicBezTo>
                      <a:pt x="240221" y="273558"/>
                      <a:pt x="208217" y="276225"/>
                      <a:pt x="169450" y="276225"/>
                    </a:cubicBezTo>
                    <a:cubicBezTo>
                      <a:pt x="130683" y="276225"/>
                      <a:pt x="98679" y="273558"/>
                      <a:pt x="93250" y="270129"/>
                    </a:cubicBezTo>
                    <a:cubicBezTo>
                      <a:pt x="97822" y="267176"/>
                      <a:pt x="119444" y="264699"/>
                      <a:pt x="150876" y="264128"/>
                    </a:cubicBezTo>
                    <a:close/>
                    <a:moveTo>
                      <a:pt x="297181" y="151543"/>
                    </a:moveTo>
                    <a:cubicBezTo>
                      <a:pt x="295942" y="151543"/>
                      <a:pt x="294894" y="152590"/>
                      <a:pt x="294894" y="153829"/>
                    </a:cubicBezTo>
                    <a:lnTo>
                      <a:pt x="294894" y="251365"/>
                    </a:lnTo>
                    <a:cubicBezTo>
                      <a:pt x="294894" y="252603"/>
                      <a:pt x="295942" y="253651"/>
                      <a:pt x="297181" y="253651"/>
                    </a:cubicBezTo>
                    <a:lnTo>
                      <a:pt x="361474" y="253651"/>
                    </a:lnTo>
                    <a:cubicBezTo>
                      <a:pt x="362713" y="253651"/>
                      <a:pt x="363760" y="252603"/>
                      <a:pt x="363760" y="251365"/>
                    </a:cubicBezTo>
                    <a:lnTo>
                      <a:pt x="363760" y="153829"/>
                    </a:lnTo>
                    <a:cubicBezTo>
                      <a:pt x="363760" y="152590"/>
                      <a:pt x="362713" y="151543"/>
                      <a:pt x="361474" y="151543"/>
                    </a:cubicBezTo>
                    <a:close/>
                    <a:moveTo>
                      <a:pt x="318326" y="141161"/>
                    </a:moveTo>
                    <a:lnTo>
                      <a:pt x="318326" y="143446"/>
                    </a:lnTo>
                    <a:lnTo>
                      <a:pt x="340329" y="143446"/>
                    </a:lnTo>
                    <a:lnTo>
                      <a:pt x="340329" y="141161"/>
                    </a:lnTo>
                    <a:close/>
                    <a:moveTo>
                      <a:pt x="297657" y="129540"/>
                    </a:moveTo>
                    <a:lnTo>
                      <a:pt x="360998" y="129540"/>
                    </a:lnTo>
                    <a:cubicBezTo>
                      <a:pt x="367665" y="129540"/>
                      <a:pt x="373095" y="134969"/>
                      <a:pt x="373095" y="141637"/>
                    </a:cubicBezTo>
                    <a:lnTo>
                      <a:pt x="373095" y="269272"/>
                    </a:lnTo>
                    <a:cubicBezTo>
                      <a:pt x="373095" y="275939"/>
                      <a:pt x="367665" y="281368"/>
                      <a:pt x="360998" y="281368"/>
                    </a:cubicBezTo>
                    <a:lnTo>
                      <a:pt x="297657" y="281368"/>
                    </a:lnTo>
                    <a:cubicBezTo>
                      <a:pt x="290989" y="281368"/>
                      <a:pt x="285560" y="275939"/>
                      <a:pt x="285560" y="269272"/>
                    </a:cubicBezTo>
                    <a:lnTo>
                      <a:pt x="285560" y="141637"/>
                    </a:lnTo>
                    <a:cubicBezTo>
                      <a:pt x="285560" y="134969"/>
                      <a:pt x="290989" y="129540"/>
                      <a:pt x="297657" y="129540"/>
                    </a:cubicBezTo>
                    <a:close/>
                    <a:moveTo>
                      <a:pt x="11716" y="0"/>
                    </a:moveTo>
                    <a:lnTo>
                      <a:pt x="327374" y="0"/>
                    </a:lnTo>
                    <a:cubicBezTo>
                      <a:pt x="333851" y="0"/>
                      <a:pt x="339090" y="5239"/>
                      <a:pt x="339090" y="11716"/>
                    </a:cubicBezTo>
                    <a:lnTo>
                      <a:pt x="339090" y="121444"/>
                    </a:lnTo>
                    <a:lnTo>
                      <a:pt x="316801" y="121444"/>
                    </a:lnTo>
                    <a:lnTo>
                      <a:pt x="316801" y="23146"/>
                    </a:lnTo>
                    <a:lnTo>
                      <a:pt x="22193" y="23146"/>
                    </a:lnTo>
                    <a:lnTo>
                      <a:pt x="22193" y="63532"/>
                    </a:lnTo>
                    <a:lnTo>
                      <a:pt x="22193" y="204692"/>
                    </a:lnTo>
                    <a:lnTo>
                      <a:pt x="75152" y="204692"/>
                    </a:lnTo>
                    <a:lnTo>
                      <a:pt x="75247" y="204788"/>
                    </a:lnTo>
                    <a:lnTo>
                      <a:pt x="277559" y="204788"/>
                    </a:lnTo>
                    <a:lnTo>
                      <a:pt x="277559" y="233934"/>
                    </a:lnTo>
                    <a:lnTo>
                      <a:pt x="11716" y="233934"/>
                    </a:lnTo>
                    <a:cubicBezTo>
                      <a:pt x="5239" y="233934"/>
                      <a:pt x="0" y="228695"/>
                      <a:pt x="0" y="222218"/>
                    </a:cubicBezTo>
                    <a:lnTo>
                      <a:pt x="0" y="11716"/>
                    </a:lnTo>
                    <a:cubicBezTo>
                      <a:pt x="0" y="5239"/>
                      <a:pt x="5239" y="0"/>
                      <a:pt x="11716" y="0"/>
                    </a:cubicBezTo>
                    <a:close/>
                  </a:path>
                </a:pathLst>
              </a:custGeom>
              <a:solidFill>
                <a:srgbClr val="1E568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4825B47-7B2E-508D-CF6B-E4599AC65459}"/>
                </a:ext>
              </a:extLst>
            </p:cNvPr>
            <p:cNvSpPr txBox="1"/>
            <p:nvPr/>
          </p:nvSpPr>
          <p:spPr>
            <a:xfrm>
              <a:off x="3873806" y="4008542"/>
              <a:ext cx="529515" cy="5028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온라인</a:t>
              </a:r>
              <a:endParaRPr lang="en-US" altLang="ko-KR" sz="1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교육환경</a:t>
              </a:r>
              <a:endParaRPr lang="en-US" altLang="ko-KR" sz="1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1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활용</a:t>
              </a:r>
            </a:p>
          </p:txBody>
        </p:sp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BF8EE901-E786-6A09-5937-940B123E88C1}"/>
                </a:ext>
              </a:extLst>
            </p:cNvPr>
            <p:cNvSpPr/>
            <p:nvPr/>
          </p:nvSpPr>
          <p:spPr>
            <a:xfrm>
              <a:off x="3906494" y="3583771"/>
              <a:ext cx="501454" cy="338843"/>
            </a:xfrm>
            <a:custGeom>
              <a:avLst/>
              <a:gdLst>
                <a:gd name="connsiteX0" fmla="*/ 296990 w 455867"/>
                <a:gd name="connsiteY0" fmla="*/ 156306 h 308039"/>
                <a:gd name="connsiteX1" fmla="*/ 351473 w 455867"/>
                <a:gd name="connsiteY1" fmla="*/ 156306 h 308039"/>
                <a:gd name="connsiteX2" fmla="*/ 436151 w 455867"/>
                <a:gd name="connsiteY2" fmla="*/ 219838 h 308039"/>
                <a:gd name="connsiteX3" fmla="*/ 455867 w 455867"/>
                <a:gd name="connsiteY3" fmla="*/ 255937 h 308039"/>
                <a:gd name="connsiteX4" fmla="*/ 455867 w 455867"/>
                <a:gd name="connsiteY4" fmla="*/ 308039 h 308039"/>
                <a:gd name="connsiteX5" fmla="*/ 434341 w 455867"/>
                <a:gd name="connsiteY5" fmla="*/ 308039 h 308039"/>
                <a:gd name="connsiteX6" fmla="*/ 434341 w 455867"/>
                <a:gd name="connsiteY6" fmla="*/ 255937 h 308039"/>
                <a:gd name="connsiteX7" fmla="*/ 412814 w 455867"/>
                <a:gd name="connsiteY7" fmla="*/ 234411 h 308039"/>
                <a:gd name="connsiteX8" fmla="*/ 235173 w 455867"/>
                <a:gd name="connsiteY8" fmla="*/ 234411 h 308039"/>
                <a:gd name="connsiteX9" fmla="*/ 213647 w 455867"/>
                <a:gd name="connsiteY9" fmla="*/ 255937 h 308039"/>
                <a:gd name="connsiteX10" fmla="*/ 213647 w 455867"/>
                <a:gd name="connsiteY10" fmla="*/ 308039 h 308039"/>
                <a:gd name="connsiteX11" fmla="*/ 192120 w 455867"/>
                <a:gd name="connsiteY11" fmla="*/ 308039 h 308039"/>
                <a:gd name="connsiteX12" fmla="*/ 192120 w 455867"/>
                <a:gd name="connsiteY12" fmla="*/ 255937 h 308039"/>
                <a:gd name="connsiteX13" fmla="*/ 211646 w 455867"/>
                <a:gd name="connsiteY13" fmla="*/ 219933 h 308039"/>
                <a:gd name="connsiteX14" fmla="*/ 296990 w 455867"/>
                <a:gd name="connsiteY14" fmla="*/ 156306 h 308039"/>
                <a:gd name="connsiteX15" fmla="*/ 123063 w 455867"/>
                <a:gd name="connsiteY15" fmla="*/ 135351 h 308039"/>
                <a:gd name="connsiteX16" fmla="*/ 144495 w 455867"/>
                <a:gd name="connsiteY16" fmla="*/ 153163 h 308039"/>
                <a:gd name="connsiteX17" fmla="*/ 165926 w 455867"/>
                <a:gd name="connsiteY17" fmla="*/ 135351 h 308039"/>
                <a:gd name="connsiteX18" fmla="*/ 210789 w 455867"/>
                <a:gd name="connsiteY18" fmla="*/ 182024 h 308039"/>
                <a:gd name="connsiteX19" fmla="*/ 78105 w 455867"/>
                <a:gd name="connsiteY19" fmla="*/ 182024 h 308039"/>
                <a:gd name="connsiteX20" fmla="*/ 123063 w 455867"/>
                <a:gd name="connsiteY20" fmla="*/ 135351 h 308039"/>
                <a:gd name="connsiteX21" fmla="*/ 144494 w 455867"/>
                <a:gd name="connsiteY21" fmla="*/ 39148 h 308039"/>
                <a:gd name="connsiteX22" fmla="*/ 186500 w 455867"/>
                <a:gd name="connsiteY22" fmla="*/ 81153 h 308039"/>
                <a:gd name="connsiteX23" fmla="*/ 144494 w 455867"/>
                <a:gd name="connsiteY23" fmla="*/ 123159 h 308039"/>
                <a:gd name="connsiteX24" fmla="*/ 102489 w 455867"/>
                <a:gd name="connsiteY24" fmla="*/ 81153 h 308039"/>
                <a:gd name="connsiteX25" fmla="*/ 144494 w 455867"/>
                <a:gd name="connsiteY25" fmla="*/ 39148 h 308039"/>
                <a:gd name="connsiteX26" fmla="*/ 323946 w 455867"/>
                <a:gd name="connsiteY26" fmla="*/ 11621 h 308039"/>
                <a:gd name="connsiteX27" fmla="*/ 388050 w 455867"/>
                <a:gd name="connsiteY27" fmla="*/ 75724 h 308039"/>
                <a:gd name="connsiteX28" fmla="*/ 323946 w 455867"/>
                <a:gd name="connsiteY28" fmla="*/ 139827 h 308039"/>
                <a:gd name="connsiteX29" fmla="*/ 259843 w 455867"/>
                <a:gd name="connsiteY29" fmla="*/ 75724 h 308039"/>
                <a:gd name="connsiteX30" fmla="*/ 323946 w 455867"/>
                <a:gd name="connsiteY30" fmla="*/ 11621 h 308039"/>
                <a:gd name="connsiteX31" fmla="*/ 15526 w 455867"/>
                <a:gd name="connsiteY31" fmla="*/ 0 h 308039"/>
                <a:gd name="connsiteX32" fmla="*/ 283274 w 455867"/>
                <a:gd name="connsiteY32" fmla="*/ 0 h 308039"/>
                <a:gd name="connsiteX33" fmla="*/ 260128 w 455867"/>
                <a:gd name="connsiteY33" fmla="*/ 18288 h 308039"/>
                <a:gd name="connsiteX34" fmla="*/ 18288 w 455867"/>
                <a:gd name="connsiteY34" fmla="*/ 18288 h 308039"/>
                <a:gd name="connsiteX35" fmla="*/ 18288 w 455867"/>
                <a:gd name="connsiteY35" fmla="*/ 205454 h 308039"/>
                <a:gd name="connsiteX36" fmla="*/ 194119 w 455867"/>
                <a:gd name="connsiteY36" fmla="*/ 205454 h 308039"/>
                <a:gd name="connsiteX37" fmla="*/ 170212 w 455867"/>
                <a:gd name="connsiteY37" fmla="*/ 255937 h 308039"/>
                <a:gd name="connsiteX38" fmla="*/ 170212 w 455867"/>
                <a:gd name="connsiteY38" fmla="*/ 283845 h 308039"/>
                <a:gd name="connsiteX39" fmla="*/ 93250 w 455867"/>
                <a:gd name="connsiteY39" fmla="*/ 283845 h 308039"/>
                <a:gd name="connsiteX40" fmla="*/ 93250 w 455867"/>
                <a:gd name="connsiteY40" fmla="*/ 266510 h 308039"/>
                <a:gd name="connsiteX41" fmla="*/ 140970 w 455867"/>
                <a:gd name="connsiteY41" fmla="*/ 266510 h 308039"/>
                <a:gd name="connsiteX42" fmla="*/ 140970 w 455867"/>
                <a:gd name="connsiteY42" fmla="*/ 252698 h 308039"/>
                <a:gd name="connsiteX43" fmla="*/ 15526 w 455867"/>
                <a:gd name="connsiteY43" fmla="*/ 252698 h 308039"/>
                <a:gd name="connsiteX44" fmla="*/ 0 w 455867"/>
                <a:gd name="connsiteY44" fmla="*/ 237173 h 308039"/>
                <a:gd name="connsiteX45" fmla="*/ 0 w 455867"/>
                <a:gd name="connsiteY45" fmla="*/ 15621 h 308039"/>
                <a:gd name="connsiteX46" fmla="*/ 0 w 455867"/>
                <a:gd name="connsiteY46" fmla="*/ 15526 h 308039"/>
                <a:gd name="connsiteX47" fmla="*/ 15526 w 455867"/>
                <a:gd name="connsiteY47" fmla="*/ 0 h 30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55867" h="308039">
                  <a:moveTo>
                    <a:pt x="296990" y="156306"/>
                  </a:moveTo>
                  <a:lnTo>
                    <a:pt x="351473" y="156306"/>
                  </a:lnTo>
                  <a:cubicBezTo>
                    <a:pt x="412719" y="156306"/>
                    <a:pt x="430912" y="187167"/>
                    <a:pt x="436151" y="219838"/>
                  </a:cubicBezTo>
                  <a:cubicBezTo>
                    <a:pt x="447961" y="227458"/>
                    <a:pt x="455867" y="240793"/>
                    <a:pt x="455867" y="255937"/>
                  </a:cubicBezTo>
                  <a:lnTo>
                    <a:pt x="455867" y="308039"/>
                  </a:lnTo>
                  <a:lnTo>
                    <a:pt x="434341" y="308039"/>
                  </a:lnTo>
                  <a:lnTo>
                    <a:pt x="434341" y="255937"/>
                  </a:lnTo>
                  <a:cubicBezTo>
                    <a:pt x="434341" y="244031"/>
                    <a:pt x="424721" y="234411"/>
                    <a:pt x="412814" y="234411"/>
                  </a:cubicBezTo>
                  <a:lnTo>
                    <a:pt x="235173" y="234411"/>
                  </a:lnTo>
                  <a:cubicBezTo>
                    <a:pt x="223267" y="234411"/>
                    <a:pt x="213647" y="244031"/>
                    <a:pt x="213647" y="255937"/>
                  </a:cubicBezTo>
                  <a:lnTo>
                    <a:pt x="213647" y="308039"/>
                  </a:lnTo>
                  <a:lnTo>
                    <a:pt x="192120" y="308039"/>
                  </a:lnTo>
                  <a:lnTo>
                    <a:pt x="192120" y="255937"/>
                  </a:lnTo>
                  <a:cubicBezTo>
                    <a:pt x="192120" y="240888"/>
                    <a:pt x="199835" y="227648"/>
                    <a:pt x="211646" y="219933"/>
                  </a:cubicBezTo>
                  <a:cubicBezTo>
                    <a:pt x="216599" y="187929"/>
                    <a:pt x="234792" y="156306"/>
                    <a:pt x="296990" y="156306"/>
                  </a:cubicBezTo>
                  <a:close/>
                  <a:moveTo>
                    <a:pt x="123063" y="135351"/>
                  </a:moveTo>
                  <a:lnTo>
                    <a:pt x="144495" y="153163"/>
                  </a:lnTo>
                  <a:lnTo>
                    <a:pt x="165926" y="135351"/>
                  </a:lnTo>
                  <a:cubicBezTo>
                    <a:pt x="192024" y="140590"/>
                    <a:pt x="210789" y="158306"/>
                    <a:pt x="210789" y="182024"/>
                  </a:cubicBezTo>
                  <a:lnTo>
                    <a:pt x="78105" y="182024"/>
                  </a:lnTo>
                  <a:cubicBezTo>
                    <a:pt x="78105" y="157259"/>
                    <a:pt x="96870" y="140971"/>
                    <a:pt x="123063" y="135351"/>
                  </a:cubicBezTo>
                  <a:close/>
                  <a:moveTo>
                    <a:pt x="144494" y="39148"/>
                  </a:moveTo>
                  <a:cubicBezTo>
                    <a:pt x="167693" y="39148"/>
                    <a:pt x="186500" y="57954"/>
                    <a:pt x="186500" y="81153"/>
                  </a:cubicBezTo>
                  <a:cubicBezTo>
                    <a:pt x="186500" y="104352"/>
                    <a:pt x="167693" y="123159"/>
                    <a:pt x="144494" y="123159"/>
                  </a:cubicBezTo>
                  <a:cubicBezTo>
                    <a:pt x="121295" y="123159"/>
                    <a:pt x="102489" y="104352"/>
                    <a:pt x="102489" y="81153"/>
                  </a:cubicBezTo>
                  <a:cubicBezTo>
                    <a:pt x="102489" y="57954"/>
                    <a:pt x="121295" y="39148"/>
                    <a:pt x="144494" y="39148"/>
                  </a:cubicBezTo>
                  <a:close/>
                  <a:moveTo>
                    <a:pt x="323946" y="11621"/>
                  </a:moveTo>
                  <a:cubicBezTo>
                    <a:pt x="359379" y="11621"/>
                    <a:pt x="388050" y="40291"/>
                    <a:pt x="388050" y="75724"/>
                  </a:cubicBezTo>
                  <a:cubicBezTo>
                    <a:pt x="388050" y="111157"/>
                    <a:pt x="359379" y="139827"/>
                    <a:pt x="323946" y="139827"/>
                  </a:cubicBezTo>
                  <a:cubicBezTo>
                    <a:pt x="288513" y="139827"/>
                    <a:pt x="259843" y="111157"/>
                    <a:pt x="259843" y="75724"/>
                  </a:cubicBezTo>
                  <a:cubicBezTo>
                    <a:pt x="259843" y="40291"/>
                    <a:pt x="288513" y="11621"/>
                    <a:pt x="323946" y="11621"/>
                  </a:cubicBezTo>
                  <a:close/>
                  <a:moveTo>
                    <a:pt x="15526" y="0"/>
                  </a:moveTo>
                  <a:lnTo>
                    <a:pt x="283274" y="0"/>
                  </a:lnTo>
                  <a:cubicBezTo>
                    <a:pt x="274511" y="4667"/>
                    <a:pt x="266700" y="10954"/>
                    <a:pt x="260128" y="18288"/>
                  </a:cubicBezTo>
                  <a:lnTo>
                    <a:pt x="18288" y="18288"/>
                  </a:lnTo>
                  <a:lnTo>
                    <a:pt x="18288" y="205454"/>
                  </a:lnTo>
                  <a:lnTo>
                    <a:pt x="194119" y="205454"/>
                  </a:lnTo>
                  <a:cubicBezTo>
                    <a:pt x="178403" y="218789"/>
                    <a:pt x="170212" y="237363"/>
                    <a:pt x="170212" y="255937"/>
                  </a:cubicBezTo>
                  <a:lnTo>
                    <a:pt x="170212" y="283845"/>
                  </a:lnTo>
                  <a:lnTo>
                    <a:pt x="93250" y="283845"/>
                  </a:lnTo>
                  <a:lnTo>
                    <a:pt x="93250" y="266510"/>
                  </a:lnTo>
                  <a:lnTo>
                    <a:pt x="140970" y="266510"/>
                  </a:lnTo>
                  <a:lnTo>
                    <a:pt x="140970" y="252698"/>
                  </a:lnTo>
                  <a:lnTo>
                    <a:pt x="15526" y="252698"/>
                  </a:lnTo>
                  <a:cubicBezTo>
                    <a:pt x="6953" y="252698"/>
                    <a:pt x="0" y="245745"/>
                    <a:pt x="0" y="237173"/>
                  </a:cubicBezTo>
                  <a:lnTo>
                    <a:pt x="0" y="15621"/>
                  </a:lnTo>
                  <a:lnTo>
                    <a:pt x="0" y="15526"/>
                  </a:lnTo>
                  <a:cubicBezTo>
                    <a:pt x="0" y="6953"/>
                    <a:pt x="6953" y="0"/>
                    <a:pt x="15526" y="0"/>
                  </a:cubicBezTo>
                  <a:close/>
                </a:path>
              </a:pathLst>
            </a:custGeom>
            <a:solidFill>
              <a:srgbClr val="1E568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6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9" name="4박스">
            <a:extLst>
              <a:ext uri="{FF2B5EF4-FFF2-40B4-BE49-F238E27FC236}">
                <a16:creationId xmlns:a16="http://schemas.microsoft.com/office/drawing/2014/main" id="{E8C84CD5-05C5-146B-D9E8-004DE45E9908}"/>
              </a:ext>
            </a:extLst>
          </p:cNvPr>
          <p:cNvGrpSpPr/>
          <p:nvPr/>
        </p:nvGrpSpPr>
        <p:grpSpPr>
          <a:xfrm>
            <a:off x="1172971" y="2858829"/>
            <a:ext cx="2638088" cy="2625009"/>
            <a:chOff x="1172971" y="2858829"/>
            <a:chExt cx="2638088" cy="2625009"/>
          </a:xfrm>
        </p:grpSpPr>
        <p:grpSp>
          <p:nvGrpSpPr>
            <p:cNvPr id="260" name="그래픽 74">
              <a:extLst>
                <a:ext uri="{FF2B5EF4-FFF2-40B4-BE49-F238E27FC236}">
                  <a16:creationId xmlns:a16="http://schemas.microsoft.com/office/drawing/2014/main" id="{7B7FDC78-84F0-6C47-0540-F69D99D75119}"/>
                </a:ext>
              </a:extLst>
            </p:cNvPr>
            <p:cNvGrpSpPr/>
            <p:nvPr/>
          </p:nvGrpSpPr>
          <p:grpSpPr>
            <a:xfrm>
              <a:off x="1172971" y="2858829"/>
              <a:ext cx="2638088" cy="2625009"/>
              <a:chOff x="2390461" y="1789191"/>
              <a:chExt cx="4348313" cy="4348006"/>
            </a:xfrm>
          </p:grpSpPr>
          <p:sp>
            <p:nvSpPr>
              <p:cNvPr id="266" name="자유형: 도형 265">
                <a:extLst>
                  <a:ext uri="{FF2B5EF4-FFF2-40B4-BE49-F238E27FC236}">
                    <a16:creationId xmlns:a16="http://schemas.microsoft.com/office/drawing/2014/main" id="{675CD6D6-F3C0-110C-94C3-38FDBFDA80AE}"/>
                  </a:ext>
                </a:extLst>
              </p:cNvPr>
              <p:cNvSpPr/>
              <p:nvPr/>
            </p:nvSpPr>
            <p:spPr>
              <a:xfrm>
                <a:off x="4564606" y="1789191"/>
                <a:ext cx="2067594" cy="2174004"/>
              </a:xfrm>
              <a:custGeom>
                <a:avLst/>
                <a:gdLst>
                  <a:gd name="connsiteX0" fmla="*/ -475 w 2067594"/>
                  <a:gd name="connsiteY0" fmla="*/ -234 h 2174004"/>
                  <a:gd name="connsiteX1" fmla="*/ 2067120 w 2067594"/>
                  <a:gd name="connsiteY1" fmla="*/ 1501971 h 2174004"/>
                  <a:gd name="connsiteX2" fmla="*/ -475 w 2067594"/>
                  <a:gd name="connsiteY2" fmla="*/ 2173771 h 217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7594" h="2174004">
                    <a:moveTo>
                      <a:pt x="-475" y="-234"/>
                    </a:moveTo>
                    <a:cubicBezTo>
                      <a:pt x="941363" y="-234"/>
                      <a:pt x="1776081" y="606225"/>
                      <a:pt x="2067120" y="1501971"/>
                    </a:cubicBezTo>
                    <a:lnTo>
                      <a:pt x="-475" y="2173771"/>
                    </a:lnTo>
                    <a:close/>
                  </a:path>
                </a:pathLst>
              </a:custGeom>
              <a:solidFill>
                <a:srgbClr val="BFEC8D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7" name="자유형: 도형 266">
                <a:extLst>
                  <a:ext uri="{FF2B5EF4-FFF2-40B4-BE49-F238E27FC236}">
                    <a16:creationId xmlns:a16="http://schemas.microsoft.com/office/drawing/2014/main" id="{F17B869E-3A91-E7DD-CC49-AB553592ABD0}"/>
                  </a:ext>
                </a:extLst>
              </p:cNvPr>
              <p:cNvSpPr/>
              <p:nvPr/>
            </p:nvSpPr>
            <p:spPr>
              <a:xfrm>
                <a:off x="4564606" y="3291385"/>
                <a:ext cx="2174169" cy="2430617"/>
              </a:xfrm>
              <a:custGeom>
                <a:avLst/>
                <a:gdLst>
                  <a:gd name="connsiteX0" fmla="*/ 2067120 w 2174169"/>
                  <a:gd name="connsiteY0" fmla="*/ -234 h 2430617"/>
                  <a:gd name="connsiteX1" fmla="*/ 1277378 w 2174169"/>
                  <a:gd name="connsiteY1" fmla="*/ 2430383 h 2430617"/>
                  <a:gd name="connsiteX2" fmla="*/ -475 w 2174169"/>
                  <a:gd name="connsiteY2" fmla="*/ 671576 h 243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4169" h="2430617">
                    <a:moveTo>
                      <a:pt x="2067120" y="-234"/>
                    </a:moveTo>
                    <a:cubicBezTo>
                      <a:pt x="2358214" y="895513"/>
                      <a:pt x="2039336" y="1876779"/>
                      <a:pt x="1277378" y="2430383"/>
                    </a:cubicBezTo>
                    <a:lnTo>
                      <a:pt x="-475" y="671576"/>
                    </a:lnTo>
                    <a:close/>
                  </a:path>
                </a:pathLst>
              </a:custGeom>
              <a:solidFill>
                <a:srgbClr val="48D7B2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8" name="자유형: 도형 267">
                <a:extLst>
                  <a:ext uri="{FF2B5EF4-FFF2-40B4-BE49-F238E27FC236}">
                    <a16:creationId xmlns:a16="http://schemas.microsoft.com/office/drawing/2014/main" id="{777D2E1D-8F9B-967C-2904-85447B9B232D}"/>
                  </a:ext>
                </a:extLst>
              </p:cNvPr>
              <p:cNvSpPr/>
              <p:nvPr/>
            </p:nvSpPr>
            <p:spPr>
              <a:xfrm>
                <a:off x="3286764" y="3963196"/>
                <a:ext cx="2555683" cy="2174001"/>
              </a:xfrm>
              <a:custGeom>
                <a:avLst/>
                <a:gdLst>
                  <a:gd name="connsiteX0" fmla="*/ 2555209 w 2555683"/>
                  <a:gd name="connsiteY0" fmla="*/ 1758573 h 2174001"/>
                  <a:gd name="connsiteX1" fmla="*/ -475 w 2555683"/>
                  <a:gd name="connsiteY1" fmla="*/ 1758573 h 2174001"/>
                  <a:gd name="connsiteX2" fmla="*/ 1277367 w 2555683"/>
                  <a:gd name="connsiteY2" fmla="*/ -234 h 217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55683" h="2174001">
                    <a:moveTo>
                      <a:pt x="2555209" y="1758573"/>
                    </a:moveTo>
                    <a:cubicBezTo>
                      <a:pt x="1793251" y="2312166"/>
                      <a:pt x="761483" y="2312166"/>
                      <a:pt x="-475" y="1758573"/>
                    </a:cubicBezTo>
                    <a:lnTo>
                      <a:pt x="1277367" y="-234"/>
                    </a:lnTo>
                    <a:close/>
                  </a:path>
                </a:pathLst>
              </a:custGeom>
              <a:solidFill>
                <a:srgbClr val="F6939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9" name="자유형: 도형 268">
                <a:extLst>
                  <a:ext uri="{FF2B5EF4-FFF2-40B4-BE49-F238E27FC236}">
                    <a16:creationId xmlns:a16="http://schemas.microsoft.com/office/drawing/2014/main" id="{971FD334-7369-86A3-4E55-38C4472644EE}"/>
                  </a:ext>
                </a:extLst>
              </p:cNvPr>
              <p:cNvSpPr/>
              <p:nvPr/>
            </p:nvSpPr>
            <p:spPr>
              <a:xfrm>
                <a:off x="2390461" y="3291396"/>
                <a:ext cx="2174144" cy="2430606"/>
              </a:xfrm>
              <a:custGeom>
                <a:avLst/>
                <a:gdLst>
                  <a:gd name="connsiteX0" fmla="*/ 895827 w 2174144"/>
                  <a:gd name="connsiteY0" fmla="*/ 2430372 h 2430606"/>
                  <a:gd name="connsiteX1" fmla="*/ 106074 w 2174144"/>
                  <a:gd name="connsiteY1" fmla="*/ -234 h 2430606"/>
                  <a:gd name="connsiteX2" fmla="*/ 2173669 w 2174144"/>
                  <a:gd name="connsiteY2" fmla="*/ 671565 h 243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4144" h="2430606">
                    <a:moveTo>
                      <a:pt x="895827" y="2430372"/>
                    </a:moveTo>
                    <a:cubicBezTo>
                      <a:pt x="133869" y="1876779"/>
                      <a:pt x="-184965" y="895502"/>
                      <a:pt x="106074" y="-234"/>
                    </a:cubicBezTo>
                    <a:lnTo>
                      <a:pt x="2173669" y="671565"/>
                    </a:lnTo>
                    <a:close/>
                  </a:path>
                </a:pathLst>
              </a:custGeom>
              <a:solidFill>
                <a:srgbClr val="A3A3EF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0" name="자유형: 도형 269">
                <a:extLst>
                  <a:ext uri="{FF2B5EF4-FFF2-40B4-BE49-F238E27FC236}">
                    <a16:creationId xmlns:a16="http://schemas.microsoft.com/office/drawing/2014/main" id="{E056F800-C4B9-2B80-2148-19FCB873A1ED}"/>
                  </a:ext>
                </a:extLst>
              </p:cNvPr>
              <p:cNvSpPr/>
              <p:nvPr/>
            </p:nvSpPr>
            <p:spPr>
              <a:xfrm>
                <a:off x="2497011" y="1789191"/>
                <a:ext cx="2067594" cy="2174004"/>
              </a:xfrm>
              <a:custGeom>
                <a:avLst/>
                <a:gdLst>
                  <a:gd name="connsiteX0" fmla="*/ -475 w 2067594"/>
                  <a:gd name="connsiteY0" fmla="*/ 1501961 h 2174004"/>
                  <a:gd name="connsiteX1" fmla="*/ 2067120 w 2067594"/>
                  <a:gd name="connsiteY1" fmla="*/ -234 h 2174004"/>
                  <a:gd name="connsiteX2" fmla="*/ 2067120 w 2067594"/>
                  <a:gd name="connsiteY2" fmla="*/ 2173771 h 217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7594" h="2174004">
                    <a:moveTo>
                      <a:pt x="-475" y="1501961"/>
                    </a:moveTo>
                    <a:cubicBezTo>
                      <a:pt x="290564" y="606225"/>
                      <a:pt x="1125292" y="-234"/>
                      <a:pt x="2067120" y="-234"/>
                    </a:cubicBezTo>
                    <a:lnTo>
                      <a:pt x="2067120" y="2173771"/>
                    </a:lnTo>
                    <a:close/>
                  </a:path>
                </a:pathLst>
              </a:custGeom>
              <a:solidFill>
                <a:srgbClr val="F8D06F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A8299AF7-CCD8-3424-1DAC-99E69CD21A55}"/>
                </a:ext>
              </a:extLst>
            </p:cNvPr>
            <p:cNvSpPr txBox="1"/>
            <p:nvPr/>
          </p:nvSpPr>
          <p:spPr>
            <a:xfrm rot="19409317">
              <a:off x="1458966" y="3249287"/>
              <a:ext cx="930489" cy="3896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5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문제해결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14CB5A7-F507-4959-CF30-29E99D9B7682}"/>
                </a:ext>
              </a:extLst>
            </p:cNvPr>
            <p:cNvSpPr txBox="1"/>
            <p:nvPr/>
          </p:nvSpPr>
          <p:spPr>
            <a:xfrm rot="2031305">
              <a:off x="2568753" y="3240185"/>
              <a:ext cx="930489" cy="3896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5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정보처리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8518424A-24CA-AF97-292F-02215E2B7895}"/>
                </a:ext>
              </a:extLst>
            </p:cNvPr>
            <p:cNvSpPr txBox="1"/>
            <p:nvPr/>
          </p:nvSpPr>
          <p:spPr>
            <a:xfrm rot="17392757">
              <a:off x="2877305" y="4305358"/>
              <a:ext cx="1072301" cy="391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 anchor="ctr">
              <a:prstTxWarp prst="textArchDown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1200"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defRPr>
              </a:lvl1pPr>
            </a:lstStyle>
            <a:p>
              <a:r>
                <a:rPr lang="ko-KR" altLang="en-US" sz="1100" spc="150" dirty="0"/>
                <a:t>연결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D4E6C65-5FFD-CCB9-01F3-F76D8E75A7DF}"/>
                </a:ext>
              </a:extLst>
            </p:cNvPr>
            <p:cNvSpPr txBox="1"/>
            <p:nvPr/>
          </p:nvSpPr>
          <p:spPr>
            <a:xfrm>
              <a:off x="1961917" y="4948088"/>
              <a:ext cx="1077568" cy="389603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 anchor="ctr">
              <a:prstTxWarp prst="textArchDown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1200"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defRPr>
              </a:lvl1pPr>
            </a:lstStyle>
            <a:p>
              <a:r>
                <a:rPr lang="ko-KR" altLang="en-US" sz="1100" spc="150" dirty="0"/>
                <a:t>의사소통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95884AE4-24EE-ADCB-BA02-A29115C54097}"/>
                </a:ext>
              </a:extLst>
            </p:cNvPr>
            <p:cNvSpPr txBox="1"/>
            <p:nvPr/>
          </p:nvSpPr>
          <p:spPr>
            <a:xfrm rot="4355847">
              <a:off x="1034273" y="4299080"/>
              <a:ext cx="1072301" cy="391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 anchor="ctr">
              <a:prstTxWarp prst="textArchDown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1200"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defRPr>
              </a:lvl1pPr>
            </a:lstStyle>
            <a:p>
              <a:r>
                <a:rPr lang="ko-KR" altLang="en-US" sz="1100" spc="150" dirty="0"/>
                <a:t>추론</a:t>
              </a:r>
            </a:p>
          </p:txBody>
        </p:sp>
      </p:grpSp>
      <p:grpSp>
        <p:nvGrpSpPr>
          <p:cNvPr id="271" name="3박스">
            <a:extLst>
              <a:ext uri="{FF2B5EF4-FFF2-40B4-BE49-F238E27FC236}">
                <a16:creationId xmlns:a16="http://schemas.microsoft.com/office/drawing/2014/main" id="{2C8B2F08-7188-D758-F3CB-21DEC1BE12C3}"/>
              </a:ext>
            </a:extLst>
          </p:cNvPr>
          <p:cNvGrpSpPr/>
          <p:nvPr/>
        </p:nvGrpSpPr>
        <p:grpSpPr>
          <a:xfrm>
            <a:off x="1504343" y="3190900"/>
            <a:ext cx="1975344" cy="1965695"/>
            <a:chOff x="1504343" y="3190900"/>
            <a:chExt cx="1975344" cy="1965695"/>
          </a:xfrm>
        </p:grpSpPr>
        <p:grpSp>
          <p:nvGrpSpPr>
            <p:cNvPr id="272" name="그래픽 62">
              <a:extLst>
                <a:ext uri="{FF2B5EF4-FFF2-40B4-BE49-F238E27FC236}">
                  <a16:creationId xmlns:a16="http://schemas.microsoft.com/office/drawing/2014/main" id="{44D13944-515D-70D1-75BF-7F4CCB5FE6AC}"/>
                </a:ext>
              </a:extLst>
            </p:cNvPr>
            <p:cNvGrpSpPr/>
            <p:nvPr/>
          </p:nvGrpSpPr>
          <p:grpSpPr>
            <a:xfrm>
              <a:off x="1504343" y="3190900"/>
              <a:ext cx="1975344" cy="1965695"/>
              <a:chOff x="2677477" y="1534124"/>
              <a:chExt cx="3784596" cy="3784606"/>
            </a:xfrm>
          </p:grpSpPr>
          <p:sp>
            <p:nvSpPr>
              <p:cNvPr id="278" name="자유형: 도형 277">
                <a:extLst>
                  <a:ext uri="{FF2B5EF4-FFF2-40B4-BE49-F238E27FC236}">
                    <a16:creationId xmlns:a16="http://schemas.microsoft.com/office/drawing/2014/main" id="{2BC3777E-D2DF-AB47-B95B-A0C8085DE923}"/>
                  </a:ext>
                </a:extLst>
              </p:cNvPr>
              <p:cNvSpPr/>
              <p:nvPr/>
            </p:nvSpPr>
            <p:spPr>
              <a:xfrm>
                <a:off x="4569771" y="1534124"/>
                <a:ext cx="1892303" cy="1892303"/>
              </a:xfrm>
              <a:custGeom>
                <a:avLst/>
                <a:gdLst>
                  <a:gd name="connsiteX0" fmla="*/ -475 w 1892303"/>
                  <a:gd name="connsiteY0" fmla="*/ -234 h 1892303"/>
                  <a:gd name="connsiteX1" fmla="*/ 1891828 w 1892303"/>
                  <a:gd name="connsiteY1" fmla="*/ 1892069 h 1892303"/>
                  <a:gd name="connsiteX2" fmla="*/ -475 w 1892303"/>
                  <a:gd name="connsiteY2" fmla="*/ 1892069 h 1892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2303" h="1892303">
                    <a:moveTo>
                      <a:pt x="-475" y="-234"/>
                    </a:moveTo>
                    <a:cubicBezTo>
                      <a:pt x="1044618" y="-234"/>
                      <a:pt x="1891828" y="846977"/>
                      <a:pt x="1891828" y="1892069"/>
                    </a:cubicBezTo>
                    <a:lnTo>
                      <a:pt x="-475" y="189206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9" name="자유형: 도형 278">
                <a:extLst>
                  <a:ext uri="{FF2B5EF4-FFF2-40B4-BE49-F238E27FC236}">
                    <a16:creationId xmlns:a16="http://schemas.microsoft.com/office/drawing/2014/main" id="{64B62FDC-C08A-6CD7-A0F2-B179595CE48C}"/>
                  </a:ext>
                </a:extLst>
              </p:cNvPr>
              <p:cNvSpPr/>
              <p:nvPr/>
            </p:nvSpPr>
            <p:spPr>
              <a:xfrm>
                <a:off x="4569771" y="3426427"/>
                <a:ext cx="1892303" cy="1892302"/>
              </a:xfrm>
              <a:custGeom>
                <a:avLst/>
                <a:gdLst>
                  <a:gd name="connsiteX0" fmla="*/ 1891828 w 1892303"/>
                  <a:gd name="connsiteY0" fmla="*/ -234 h 1892302"/>
                  <a:gd name="connsiteX1" fmla="*/ -475 w 1892303"/>
                  <a:gd name="connsiteY1" fmla="*/ 1892069 h 1892302"/>
                  <a:gd name="connsiteX2" fmla="*/ -475 w 1892303"/>
                  <a:gd name="connsiteY2" fmla="*/ -234 h 1892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2303" h="1892302">
                    <a:moveTo>
                      <a:pt x="1891828" y="-234"/>
                    </a:moveTo>
                    <a:cubicBezTo>
                      <a:pt x="1891828" y="1044858"/>
                      <a:pt x="1044618" y="1892069"/>
                      <a:pt x="-475" y="1892069"/>
                    </a:cubicBezTo>
                    <a:lnTo>
                      <a:pt x="-475" y="-2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0" name="자유형: 도형 279">
                <a:extLst>
                  <a:ext uri="{FF2B5EF4-FFF2-40B4-BE49-F238E27FC236}">
                    <a16:creationId xmlns:a16="http://schemas.microsoft.com/office/drawing/2014/main" id="{8A8F3449-8DAF-980A-0708-86A76F32AF92}"/>
                  </a:ext>
                </a:extLst>
              </p:cNvPr>
              <p:cNvSpPr/>
              <p:nvPr/>
            </p:nvSpPr>
            <p:spPr>
              <a:xfrm>
                <a:off x="2677477" y="3426427"/>
                <a:ext cx="1892293" cy="1892302"/>
              </a:xfrm>
              <a:custGeom>
                <a:avLst/>
                <a:gdLst>
                  <a:gd name="connsiteX0" fmla="*/ 1891819 w 1892293"/>
                  <a:gd name="connsiteY0" fmla="*/ 1892069 h 1892302"/>
                  <a:gd name="connsiteX1" fmla="*/ -475 w 1892293"/>
                  <a:gd name="connsiteY1" fmla="*/ -234 h 1892302"/>
                  <a:gd name="connsiteX2" fmla="*/ 1891819 w 1892293"/>
                  <a:gd name="connsiteY2" fmla="*/ -234 h 1892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2293" h="1892302">
                    <a:moveTo>
                      <a:pt x="1891819" y="1892069"/>
                    </a:moveTo>
                    <a:cubicBezTo>
                      <a:pt x="846736" y="1892069"/>
                      <a:pt x="-475" y="1044858"/>
                      <a:pt x="-475" y="-234"/>
                    </a:cubicBezTo>
                    <a:lnTo>
                      <a:pt x="1891819" y="-23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82" name="자유형: 도형 281">
                <a:extLst>
                  <a:ext uri="{FF2B5EF4-FFF2-40B4-BE49-F238E27FC236}">
                    <a16:creationId xmlns:a16="http://schemas.microsoft.com/office/drawing/2014/main" id="{94D06BE3-1EC5-6DB1-1114-4543F50C1A22}"/>
                  </a:ext>
                </a:extLst>
              </p:cNvPr>
              <p:cNvSpPr/>
              <p:nvPr/>
            </p:nvSpPr>
            <p:spPr>
              <a:xfrm>
                <a:off x="2677477" y="1534124"/>
                <a:ext cx="1892293" cy="1892303"/>
              </a:xfrm>
              <a:custGeom>
                <a:avLst/>
                <a:gdLst>
                  <a:gd name="connsiteX0" fmla="*/ -475 w 1892293"/>
                  <a:gd name="connsiteY0" fmla="*/ 1892069 h 1892303"/>
                  <a:gd name="connsiteX1" fmla="*/ 1891819 w 1892293"/>
                  <a:gd name="connsiteY1" fmla="*/ -234 h 1892303"/>
                  <a:gd name="connsiteX2" fmla="*/ 1891819 w 1892293"/>
                  <a:gd name="connsiteY2" fmla="*/ 1892069 h 1892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2293" h="1892303">
                    <a:moveTo>
                      <a:pt x="-475" y="1892069"/>
                    </a:moveTo>
                    <a:cubicBezTo>
                      <a:pt x="-475" y="846977"/>
                      <a:pt x="846736" y="-234"/>
                      <a:pt x="1891819" y="-234"/>
                    </a:cubicBezTo>
                    <a:lnTo>
                      <a:pt x="1891819" y="189206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D3C60013-C1F2-7318-D29F-0578DD466A68}"/>
                </a:ext>
              </a:extLst>
            </p:cNvPr>
            <p:cNvSpPr txBox="1"/>
            <p:nvPr/>
          </p:nvSpPr>
          <p:spPr>
            <a:xfrm rot="18553628">
              <a:off x="1670361" y="3580489"/>
              <a:ext cx="753722" cy="3915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5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변화와 관계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0C860DAE-C3E1-8F9B-69D9-645C66B9DBDF}"/>
                </a:ext>
              </a:extLst>
            </p:cNvPr>
            <p:cNvSpPr txBox="1"/>
            <p:nvPr/>
          </p:nvSpPr>
          <p:spPr>
            <a:xfrm rot="2910706">
              <a:off x="2548871" y="3566586"/>
              <a:ext cx="753722" cy="40809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5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수와 연산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49A6C87-1D72-9E1D-9CD3-4B74159B544A}"/>
                </a:ext>
              </a:extLst>
            </p:cNvPr>
            <p:cNvSpPr txBox="1"/>
            <p:nvPr/>
          </p:nvSpPr>
          <p:spPr>
            <a:xfrm rot="18865956">
              <a:off x="2453932" y="4437314"/>
              <a:ext cx="967074" cy="391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 anchor="ctr">
              <a:prstTxWarp prst="textArchDown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1200"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defRPr>
              </a:lvl1pPr>
            </a:lstStyle>
            <a:p>
              <a:r>
                <a:rPr lang="ko-KR" altLang="en-US" sz="1100" spc="150" dirty="0"/>
                <a:t>자료와 가능성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0CF51FD1-90AB-B921-B162-5C2929E2885B}"/>
                </a:ext>
              </a:extLst>
            </p:cNvPr>
            <p:cNvSpPr txBox="1"/>
            <p:nvPr/>
          </p:nvSpPr>
          <p:spPr>
            <a:xfrm rot="2741309">
              <a:off x="1594806" y="4441061"/>
              <a:ext cx="901527" cy="391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 anchor="ctr">
              <a:prstTxWarp prst="textArchDown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1200" spc="5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defRPr>
              </a:lvl1pPr>
            </a:lstStyle>
            <a:p>
              <a:r>
                <a:rPr lang="ko-KR" altLang="en-US" sz="1100" spc="150" dirty="0"/>
                <a:t>도형과 측정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335D990-17EC-EF7E-0528-3B59C914C499}"/>
              </a:ext>
            </a:extLst>
          </p:cNvPr>
          <p:cNvGrpSpPr/>
          <p:nvPr/>
        </p:nvGrpSpPr>
        <p:grpSpPr>
          <a:xfrm>
            <a:off x="1065022" y="328770"/>
            <a:ext cx="3850413" cy="578911"/>
            <a:chOff x="1065022" y="328770"/>
            <a:chExt cx="3850413" cy="5789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524601-CF1D-5D0A-4413-0CF0080AB6C8}"/>
                </a:ext>
              </a:extLst>
            </p:cNvPr>
            <p:cNvSpPr txBox="1"/>
            <p:nvPr/>
          </p:nvSpPr>
          <p:spPr>
            <a:xfrm>
              <a:off x="1065022" y="522960"/>
              <a:ext cx="3850413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수학과 교육과정 개정의 방향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830D11-C70E-7605-1AE3-D402C09A54D7}"/>
                </a:ext>
              </a:extLst>
            </p:cNvPr>
            <p:cNvSpPr txBox="1"/>
            <p:nvPr/>
          </p:nvSpPr>
          <p:spPr>
            <a:xfrm>
              <a:off x="1065022" y="328770"/>
              <a:ext cx="200535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94BFE6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94BFE6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교육과정 연수자료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73E3F38-6004-2791-645D-EDEA2107463D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A0F975FF-EDDF-20F3-A6B9-082FC8B67D03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E1E64603-ACAA-B28A-4ABE-3F281C94E812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0C4554-FC6D-6BA2-C999-8DDACAF0990E}"/>
                </a:ext>
              </a:extLst>
            </p:cNvPr>
            <p:cNvSpPr txBox="1"/>
            <p:nvPr/>
          </p:nvSpPr>
          <p:spPr>
            <a:xfrm>
              <a:off x="3024226" y="1371124"/>
              <a:ext cx="312001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개정 수학과 교육과정의 개요</a:t>
              </a: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B04FA0EE-9889-9C65-39D5-919A86B848BC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23" name="2박스">
            <a:extLst>
              <a:ext uri="{FF2B5EF4-FFF2-40B4-BE49-F238E27FC236}">
                <a16:creationId xmlns:a16="http://schemas.microsoft.com/office/drawing/2014/main" id="{87A52F52-5B67-CF09-CC24-128CF85C9CA2}"/>
              </a:ext>
            </a:extLst>
          </p:cNvPr>
          <p:cNvGrpSpPr/>
          <p:nvPr/>
        </p:nvGrpSpPr>
        <p:grpSpPr>
          <a:xfrm flipH="1">
            <a:off x="1838598" y="3523524"/>
            <a:ext cx="1306832" cy="1300447"/>
            <a:chOff x="1838598" y="3523524"/>
            <a:chExt cx="1306832" cy="1300447"/>
          </a:xfrm>
        </p:grpSpPr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29C84785-56FC-6BB5-4E50-79BD73B3F088}"/>
                </a:ext>
              </a:extLst>
            </p:cNvPr>
            <p:cNvGrpSpPr/>
            <p:nvPr/>
          </p:nvGrpSpPr>
          <p:grpSpPr>
            <a:xfrm>
              <a:off x="1838598" y="3523524"/>
              <a:ext cx="1306832" cy="1300447"/>
              <a:chOff x="3768268" y="3169800"/>
              <a:chExt cx="1592698" cy="1592700"/>
            </a:xfrm>
          </p:grpSpPr>
          <p:grpSp>
            <p:nvGrpSpPr>
              <p:cNvPr id="328" name="그래픽 68">
                <a:extLst>
                  <a:ext uri="{FF2B5EF4-FFF2-40B4-BE49-F238E27FC236}">
                    <a16:creationId xmlns:a16="http://schemas.microsoft.com/office/drawing/2014/main" id="{C5655DC5-F267-5237-F4E0-70FC04549D84}"/>
                  </a:ext>
                </a:extLst>
              </p:cNvPr>
              <p:cNvGrpSpPr/>
              <p:nvPr/>
            </p:nvGrpSpPr>
            <p:grpSpPr>
              <a:xfrm>
                <a:off x="3768268" y="3169800"/>
                <a:ext cx="1592698" cy="1592700"/>
                <a:chOff x="7972974" y="2359553"/>
                <a:chExt cx="2339105" cy="2339109"/>
              </a:xfrm>
            </p:grpSpPr>
            <p:sp>
              <p:nvSpPr>
                <p:cNvPr id="332" name="자유형: 도형 331">
                  <a:extLst>
                    <a:ext uri="{FF2B5EF4-FFF2-40B4-BE49-F238E27FC236}">
                      <a16:creationId xmlns:a16="http://schemas.microsoft.com/office/drawing/2014/main" id="{622461CF-6ED1-0883-0F84-0C02D3480933}"/>
                    </a:ext>
                  </a:extLst>
                </p:cNvPr>
                <p:cNvSpPr/>
                <p:nvPr/>
              </p:nvSpPr>
              <p:spPr>
                <a:xfrm>
                  <a:off x="9142622" y="2359553"/>
                  <a:ext cx="1169457" cy="1754184"/>
                </a:xfrm>
                <a:custGeom>
                  <a:avLst/>
                  <a:gdLst>
                    <a:gd name="connsiteX0" fmla="*/ -475 w 1169457"/>
                    <a:gd name="connsiteY0" fmla="*/ -234 h 1754184"/>
                    <a:gd name="connsiteX1" fmla="*/ 1168983 w 1169457"/>
                    <a:gd name="connsiteY1" fmla="*/ 1169224 h 1754184"/>
                    <a:gd name="connsiteX2" fmla="*/ 1012307 w 1169457"/>
                    <a:gd name="connsiteY2" fmla="*/ 1753950 h 1754184"/>
                    <a:gd name="connsiteX3" fmla="*/ -475 w 1169457"/>
                    <a:gd name="connsiteY3" fmla="*/ 1169224 h 175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9457" h="1754184">
                      <a:moveTo>
                        <a:pt x="-475" y="-234"/>
                      </a:moveTo>
                      <a:cubicBezTo>
                        <a:pt x="645400" y="-234"/>
                        <a:pt x="1168983" y="523349"/>
                        <a:pt x="1168983" y="1169224"/>
                      </a:cubicBezTo>
                      <a:cubicBezTo>
                        <a:pt x="1168983" y="1374505"/>
                        <a:pt x="1114944" y="1576171"/>
                        <a:pt x="1012307" y="1753950"/>
                      </a:cubicBezTo>
                      <a:lnTo>
                        <a:pt x="-475" y="1169224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3" name="자유형: 도형 332">
                  <a:extLst>
                    <a:ext uri="{FF2B5EF4-FFF2-40B4-BE49-F238E27FC236}">
                      <a16:creationId xmlns:a16="http://schemas.microsoft.com/office/drawing/2014/main" id="{FC44ABE3-D09B-BF35-51D0-CA4B411243C9}"/>
                    </a:ext>
                  </a:extLst>
                </p:cNvPr>
                <p:cNvSpPr/>
                <p:nvPr/>
              </p:nvSpPr>
              <p:spPr>
                <a:xfrm>
                  <a:off x="8129846" y="3529011"/>
                  <a:ext cx="2025558" cy="1169651"/>
                </a:xfrm>
                <a:custGeom>
                  <a:avLst/>
                  <a:gdLst>
                    <a:gd name="connsiteX0" fmla="*/ 2025083 w 2025558"/>
                    <a:gd name="connsiteY0" fmla="*/ 584492 h 1169651"/>
                    <a:gd name="connsiteX1" fmla="*/ 427575 w 2025558"/>
                    <a:gd name="connsiteY1" fmla="*/ 1012543 h 1169651"/>
                    <a:gd name="connsiteX2" fmla="*/ -475 w 2025558"/>
                    <a:gd name="connsiteY2" fmla="*/ 584492 h 1169651"/>
                    <a:gd name="connsiteX3" fmla="*/ 1012301 w 2025558"/>
                    <a:gd name="connsiteY3" fmla="*/ -234 h 1169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5558" h="1169651">
                      <a:moveTo>
                        <a:pt x="2025083" y="584492"/>
                      </a:moveTo>
                      <a:cubicBezTo>
                        <a:pt x="1702143" y="1143836"/>
                        <a:pt x="986918" y="1335483"/>
                        <a:pt x="427575" y="1012543"/>
                      </a:cubicBezTo>
                      <a:cubicBezTo>
                        <a:pt x="249796" y="909905"/>
                        <a:pt x="102168" y="762277"/>
                        <a:pt x="-475" y="584492"/>
                      </a:cubicBezTo>
                      <a:lnTo>
                        <a:pt x="1012301" y="-234"/>
                      </a:lnTo>
                      <a:close/>
                    </a:path>
                  </a:pathLst>
                </a:custGeom>
                <a:solidFill>
                  <a:srgbClr val="93B6D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4" name="자유형: 도형 333">
                  <a:extLst>
                    <a:ext uri="{FF2B5EF4-FFF2-40B4-BE49-F238E27FC236}">
                      <a16:creationId xmlns:a16="http://schemas.microsoft.com/office/drawing/2014/main" id="{828E5421-F435-B53B-1380-3A87D2A6294D}"/>
                    </a:ext>
                  </a:extLst>
                </p:cNvPr>
                <p:cNvSpPr/>
                <p:nvPr/>
              </p:nvSpPr>
              <p:spPr>
                <a:xfrm>
                  <a:off x="7972974" y="2359553"/>
                  <a:ext cx="1169648" cy="1754184"/>
                </a:xfrm>
                <a:custGeom>
                  <a:avLst/>
                  <a:gdLst>
                    <a:gd name="connsiteX0" fmla="*/ 156397 w 1169648"/>
                    <a:gd name="connsiteY0" fmla="*/ 1753950 h 1754184"/>
                    <a:gd name="connsiteX1" fmla="*/ 584447 w 1169648"/>
                    <a:gd name="connsiteY1" fmla="*/ 156448 h 1754184"/>
                    <a:gd name="connsiteX2" fmla="*/ 1169173 w 1169648"/>
                    <a:gd name="connsiteY2" fmla="*/ -234 h 1754184"/>
                    <a:gd name="connsiteX3" fmla="*/ 1169173 w 1169648"/>
                    <a:gd name="connsiteY3" fmla="*/ 1169224 h 175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9648" h="1754184">
                      <a:moveTo>
                        <a:pt x="156397" y="1753950"/>
                      </a:moveTo>
                      <a:cubicBezTo>
                        <a:pt x="-166537" y="1194613"/>
                        <a:pt x="25104" y="479382"/>
                        <a:pt x="584447" y="156448"/>
                      </a:cubicBezTo>
                      <a:cubicBezTo>
                        <a:pt x="762226" y="53804"/>
                        <a:pt x="963893" y="-234"/>
                        <a:pt x="1169173" y="-234"/>
                      </a:cubicBezTo>
                      <a:lnTo>
                        <a:pt x="1169173" y="1169224"/>
                      </a:lnTo>
                      <a:close/>
                    </a:path>
                  </a:pathLst>
                </a:custGeom>
                <a:solidFill>
                  <a:srgbClr val="6799CB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329" name="타원 328">
                <a:extLst>
                  <a:ext uri="{FF2B5EF4-FFF2-40B4-BE49-F238E27FC236}">
                    <a16:creationId xmlns:a16="http://schemas.microsoft.com/office/drawing/2014/main" id="{63BC4D6B-4061-C5F5-8E18-D72164A05FE6}"/>
                  </a:ext>
                </a:extLst>
              </p:cNvPr>
              <p:cNvSpPr/>
              <p:nvPr/>
            </p:nvSpPr>
            <p:spPr>
              <a:xfrm>
                <a:off x="4362171" y="3171095"/>
                <a:ext cx="391254" cy="391254"/>
              </a:xfrm>
              <a:prstGeom prst="ellipse">
                <a:avLst/>
              </a:prstGeom>
              <a:solidFill>
                <a:srgbClr val="6799C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0" name="타원 329">
                <a:extLst>
                  <a:ext uri="{FF2B5EF4-FFF2-40B4-BE49-F238E27FC236}">
                    <a16:creationId xmlns:a16="http://schemas.microsoft.com/office/drawing/2014/main" id="{CDD3CAA6-A498-CDD9-E8A6-A65F6ED34F57}"/>
                  </a:ext>
                </a:extLst>
              </p:cNvPr>
              <p:cNvSpPr/>
              <p:nvPr/>
            </p:nvSpPr>
            <p:spPr>
              <a:xfrm>
                <a:off x="3854086" y="4081344"/>
                <a:ext cx="391254" cy="391254"/>
              </a:xfrm>
              <a:prstGeom prst="ellipse">
                <a:avLst/>
              </a:prstGeom>
              <a:solidFill>
                <a:srgbClr val="93B6DA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1" name="타원 330">
                <a:extLst>
                  <a:ext uri="{FF2B5EF4-FFF2-40B4-BE49-F238E27FC236}">
                    <a16:creationId xmlns:a16="http://schemas.microsoft.com/office/drawing/2014/main" id="{29810963-2A96-4DB6-4BA2-28C1A900353A}"/>
                  </a:ext>
                </a:extLst>
              </p:cNvPr>
              <p:cNvSpPr/>
              <p:nvPr/>
            </p:nvSpPr>
            <p:spPr>
              <a:xfrm>
                <a:off x="4880915" y="4071063"/>
                <a:ext cx="395167" cy="395167"/>
              </a:xfrm>
              <a:prstGeom prst="ellipse">
                <a:avLst/>
              </a:prstGeom>
              <a:solidFill>
                <a:srgbClr val="276DB5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8E7D07D2-F82D-9994-5345-799BFA174506}"/>
                </a:ext>
              </a:extLst>
            </p:cNvPr>
            <p:cNvSpPr txBox="1"/>
            <p:nvPr/>
          </p:nvSpPr>
          <p:spPr>
            <a:xfrm rot="8277456" flipV="1">
              <a:off x="1979701" y="3806751"/>
              <a:ext cx="620400" cy="3915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지식 </a:t>
              </a:r>
              <a:r>
                <a:rPr lang="en-US" altLang="ko-KR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이해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A3351153-037A-1ED2-99AF-EF78C2E66E69}"/>
                </a:ext>
              </a:extLst>
            </p:cNvPr>
            <p:cNvSpPr txBox="1"/>
            <p:nvPr/>
          </p:nvSpPr>
          <p:spPr>
            <a:xfrm rot="11662898" flipV="1">
              <a:off x="1994820" y="4199161"/>
              <a:ext cx="862205" cy="45573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가치 </a:t>
              </a:r>
              <a:r>
                <a:rPr lang="en-US" altLang="ko-KR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 </a:t>
              </a:r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태도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610B1E6E-E49E-6335-DDA1-D71D4FC8D672}"/>
                </a:ext>
              </a:extLst>
            </p:cNvPr>
            <p:cNvSpPr txBox="1"/>
            <p:nvPr/>
          </p:nvSpPr>
          <p:spPr>
            <a:xfrm rot="15288945" flipV="1">
              <a:off x="2442821" y="3908653"/>
              <a:ext cx="620400" cy="3915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>
                  <a:gd name="adj" fmla="val 9069377"/>
                </a:avLst>
              </a:prstTxWarp>
              <a:spAutoFit/>
            </a:bodyPr>
            <a:lstStyle/>
            <a:p>
              <a:pPr algn="ctr"/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과정 </a:t>
              </a:r>
              <a:r>
                <a:rPr lang="en-US" altLang="ko-KR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100" spc="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기능</a:t>
              </a:r>
            </a:p>
          </p:txBody>
        </p:sp>
      </p:grpSp>
      <p:grpSp>
        <p:nvGrpSpPr>
          <p:cNvPr id="335" name="그룹 334">
            <a:extLst>
              <a:ext uri="{FF2B5EF4-FFF2-40B4-BE49-F238E27FC236}">
                <a16:creationId xmlns:a16="http://schemas.microsoft.com/office/drawing/2014/main" id="{4FCBA754-9347-2CB8-62DE-A6EA48F4BDA9}"/>
              </a:ext>
            </a:extLst>
          </p:cNvPr>
          <p:cNvGrpSpPr/>
          <p:nvPr/>
        </p:nvGrpSpPr>
        <p:grpSpPr>
          <a:xfrm>
            <a:off x="2163767" y="3847105"/>
            <a:ext cx="656493" cy="653285"/>
            <a:chOff x="2163767" y="3847105"/>
            <a:chExt cx="656493" cy="653285"/>
          </a:xfrm>
        </p:grpSpPr>
        <p:grpSp>
          <p:nvGrpSpPr>
            <p:cNvPr id="336" name="1박스">
              <a:extLst>
                <a:ext uri="{FF2B5EF4-FFF2-40B4-BE49-F238E27FC236}">
                  <a16:creationId xmlns:a16="http://schemas.microsoft.com/office/drawing/2014/main" id="{DEC0835C-4FEB-8D41-6FF9-27F8389B3FFE}"/>
                </a:ext>
              </a:extLst>
            </p:cNvPr>
            <p:cNvGrpSpPr/>
            <p:nvPr/>
          </p:nvGrpSpPr>
          <p:grpSpPr>
            <a:xfrm>
              <a:off x="2163767" y="3847105"/>
              <a:ext cx="656493" cy="653285"/>
              <a:chOff x="4164567" y="3566100"/>
              <a:chExt cx="800100" cy="800100"/>
            </a:xfrm>
          </p:grpSpPr>
          <p:sp>
            <p:nvSpPr>
              <p:cNvPr id="338" name="타원 337">
                <a:extLst>
                  <a:ext uri="{FF2B5EF4-FFF2-40B4-BE49-F238E27FC236}">
                    <a16:creationId xmlns:a16="http://schemas.microsoft.com/office/drawing/2014/main" id="{BF31276A-EF3A-A8F9-0532-DF062C4818AA}"/>
                  </a:ext>
                </a:extLst>
              </p:cNvPr>
              <p:cNvSpPr/>
              <p:nvPr/>
            </p:nvSpPr>
            <p:spPr>
              <a:xfrm>
                <a:off x="4164567" y="3566100"/>
                <a:ext cx="800100" cy="8001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CFA30DFB-FFF2-96E1-CB29-53B8474945B3}"/>
                  </a:ext>
                </a:extLst>
              </p:cNvPr>
              <p:cNvSpPr txBox="1"/>
              <p:nvPr/>
            </p:nvSpPr>
            <p:spPr>
              <a:xfrm>
                <a:off x="4330179" y="3943695"/>
                <a:ext cx="468879" cy="3015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8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A98372D6-D20B-97FC-354B-A355E1F314F1}"/>
                </a:ext>
              </a:extLst>
            </p:cNvPr>
            <p:cNvSpPr/>
            <p:nvPr/>
          </p:nvSpPr>
          <p:spPr>
            <a:xfrm>
              <a:off x="2432970" y="3953764"/>
              <a:ext cx="112804" cy="178448"/>
            </a:xfrm>
            <a:custGeom>
              <a:avLst/>
              <a:gdLst>
                <a:gd name="connsiteX0" fmla="*/ 82682 w 219821"/>
                <a:gd name="connsiteY0" fmla="*/ 327321 h 347743"/>
                <a:gd name="connsiteX1" fmla="*/ 137120 w 219821"/>
                <a:gd name="connsiteY1" fmla="*/ 327321 h 347743"/>
                <a:gd name="connsiteX2" fmla="*/ 116698 w 219821"/>
                <a:gd name="connsiteY2" fmla="*/ 347743 h 347743"/>
                <a:gd name="connsiteX3" fmla="*/ 103104 w 219821"/>
                <a:gd name="connsiteY3" fmla="*/ 347743 h 347743"/>
                <a:gd name="connsiteX4" fmla="*/ 82682 w 219821"/>
                <a:gd name="connsiteY4" fmla="*/ 327321 h 347743"/>
                <a:gd name="connsiteX5" fmla="*/ 70264 w 219821"/>
                <a:gd name="connsiteY5" fmla="*/ 298993 h 347743"/>
                <a:gd name="connsiteX6" fmla="*/ 149556 w 219821"/>
                <a:gd name="connsiteY6" fmla="*/ 298993 h 347743"/>
                <a:gd name="connsiteX7" fmla="*/ 159767 w 219821"/>
                <a:gd name="connsiteY7" fmla="*/ 309204 h 347743"/>
                <a:gd name="connsiteX8" fmla="*/ 149556 w 219821"/>
                <a:gd name="connsiteY8" fmla="*/ 319415 h 347743"/>
                <a:gd name="connsiteX9" fmla="*/ 70264 w 219821"/>
                <a:gd name="connsiteY9" fmla="*/ 319415 h 347743"/>
                <a:gd name="connsiteX10" fmla="*/ 60053 w 219821"/>
                <a:gd name="connsiteY10" fmla="*/ 309204 h 347743"/>
                <a:gd name="connsiteX11" fmla="*/ 70264 w 219821"/>
                <a:gd name="connsiteY11" fmla="*/ 298993 h 347743"/>
                <a:gd name="connsiteX12" fmla="*/ 70264 w 219821"/>
                <a:gd name="connsiteY12" fmla="*/ 270669 h 347743"/>
                <a:gd name="connsiteX13" fmla="*/ 149556 w 219821"/>
                <a:gd name="connsiteY13" fmla="*/ 270669 h 347743"/>
                <a:gd name="connsiteX14" fmla="*/ 159767 w 219821"/>
                <a:gd name="connsiteY14" fmla="*/ 280880 h 347743"/>
                <a:gd name="connsiteX15" fmla="*/ 149556 w 219821"/>
                <a:gd name="connsiteY15" fmla="*/ 291091 h 347743"/>
                <a:gd name="connsiteX16" fmla="*/ 70264 w 219821"/>
                <a:gd name="connsiteY16" fmla="*/ 291091 h 347743"/>
                <a:gd name="connsiteX17" fmla="*/ 60053 w 219821"/>
                <a:gd name="connsiteY17" fmla="*/ 280880 h 347743"/>
                <a:gd name="connsiteX18" fmla="*/ 70264 w 219821"/>
                <a:gd name="connsiteY18" fmla="*/ 270669 h 347743"/>
                <a:gd name="connsiteX19" fmla="*/ 85782 w 219821"/>
                <a:gd name="connsiteY19" fmla="*/ 154776 h 347743"/>
                <a:gd name="connsiteX20" fmla="*/ 86178 w 219821"/>
                <a:gd name="connsiteY20" fmla="*/ 154848 h 347743"/>
                <a:gd name="connsiteX21" fmla="*/ 134014 w 219821"/>
                <a:gd name="connsiteY21" fmla="*/ 154906 h 347743"/>
                <a:gd name="connsiteX22" fmla="*/ 134010 w 219821"/>
                <a:gd name="connsiteY22" fmla="*/ 154906 h 347743"/>
                <a:gd name="connsiteX23" fmla="*/ 115962 w 219821"/>
                <a:gd name="connsiteY23" fmla="*/ 262141 h 347743"/>
                <a:gd name="connsiteX24" fmla="*/ 103852 w 219821"/>
                <a:gd name="connsiteY24" fmla="*/ 262141 h 347743"/>
                <a:gd name="connsiteX25" fmla="*/ 159584 w 219821"/>
                <a:gd name="connsiteY25" fmla="*/ 115421 h 347743"/>
                <a:gd name="connsiteX26" fmla="*/ 159714 w 219821"/>
                <a:gd name="connsiteY26" fmla="*/ 115421 h 347743"/>
                <a:gd name="connsiteX27" fmla="*/ 169838 w 219821"/>
                <a:gd name="connsiteY27" fmla="*/ 120778 h 347743"/>
                <a:gd name="connsiteX28" fmla="*/ 171301 w 219821"/>
                <a:gd name="connsiteY28" fmla="*/ 132168 h 347743"/>
                <a:gd name="connsiteX29" fmla="*/ 171093 w 219821"/>
                <a:gd name="connsiteY29" fmla="*/ 132833 h 347743"/>
                <a:gd name="connsiteX30" fmla="*/ 171089 w 219821"/>
                <a:gd name="connsiteY30" fmla="*/ 132837 h 347743"/>
                <a:gd name="connsiteX31" fmla="*/ 159264 w 219821"/>
                <a:gd name="connsiteY31" fmla="*/ 141534 h 347743"/>
                <a:gd name="connsiteX32" fmla="*/ 144455 w 219821"/>
                <a:gd name="connsiteY32" fmla="*/ 144216 h 347743"/>
                <a:gd name="connsiteX33" fmla="*/ 147464 w 219821"/>
                <a:gd name="connsiteY33" fmla="*/ 126340 h 347743"/>
                <a:gd name="connsiteX34" fmla="*/ 159584 w 219821"/>
                <a:gd name="connsiteY34" fmla="*/ 115421 h 347743"/>
                <a:gd name="connsiteX35" fmla="*/ 60103 w 219821"/>
                <a:gd name="connsiteY35" fmla="*/ 115421 h 347743"/>
                <a:gd name="connsiteX36" fmla="*/ 60233 w 219821"/>
                <a:gd name="connsiteY36" fmla="*/ 115421 h 347743"/>
                <a:gd name="connsiteX37" fmla="*/ 72349 w 219821"/>
                <a:gd name="connsiteY37" fmla="*/ 126340 h 347743"/>
                <a:gd name="connsiteX38" fmla="*/ 75344 w 219821"/>
                <a:gd name="connsiteY38" fmla="*/ 144137 h 347743"/>
                <a:gd name="connsiteX39" fmla="*/ 61117 w 219821"/>
                <a:gd name="connsiteY39" fmla="*/ 141567 h 347743"/>
                <a:gd name="connsiteX40" fmla="*/ 60474 w 219821"/>
                <a:gd name="connsiteY40" fmla="*/ 141534 h 347743"/>
                <a:gd name="connsiteX41" fmla="*/ 48720 w 219821"/>
                <a:gd name="connsiteY41" fmla="*/ 132830 h 347743"/>
                <a:gd name="connsiteX42" fmla="*/ 48512 w 219821"/>
                <a:gd name="connsiteY42" fmla="*/ 132165 h 347743"/>
                <a:gd name="connsiteX43" fmla="*/ 49979 w 219821"/>
                <a:gd name="connsiteY43" fmla="*/ 120771 h 347743"/>
                <a:gd name="connsiteX44" fmla="*/ 60103 w 219821"/>
                <a:gd name="connsiteY44" fmla="*/ 115421 h 347743"/>
                <a:gd name="connsiteX45" fmla="*/ 121655 w 219821"/>
                <a:gd name="connsiteY45" fmla="*/ 620 h 347743"/>
                <a:gd name="connsiteX46" fmla="*/ 219821 w 219821"/>
                <a:gd name="connsiteY46" fmla="*/ 109908 h 347743"/>
                <a:gd name="connsiteX47" fmla="*/ 199342 w 219821"/>
                <a:gd name="connsiteY47" fmla="*/ 173813 h 347743"/>
                <a:gd name="connsiteX48" fmla="*/ 165919 w 219821"/>
                <a:gd name="connsiteY48" fmla="*/ 251405 h 347743"/>
                <a:gd name="connsiteX49" fmla="*/ 152760 w 219821"/>
                <a:gd name="connsiteY49" fmla="*/ 262144 h 347743"/>
                <a:gd name="connsiteX50" fmla="*/ 124612 w 219821"/>
                <a:gd name="connsiteY50" fmla="*/ 262144 h 347743"/>
                <a:gd name="connsiteX51" fmla="*/ 142941 w 219821"/>
                <a:gd name="connsiteY51" fmla="*/ 153255 h 347743"/>
                <a:gd name="connsiteX52" fmla="*/ 159660 w 219821"/>
                <a:gd name="connsiteY52" fmla="*/ 150148 h 347743"/>
                <a:gd name="connsiteX53" fmla="*/ 179218 w 219821"/>
                <a:gd name="connsiteY53" fmla="*/ 135443 h 347743"/>
                <a:gd name="connsiteX54" fmla="*/ 179405 w 219821"/>
                <a:gd name="connsiteY54" fmla="*/ 134846 h 347743"/>
                <a:gd name="connsiteX55" fmla="*/ 176831 w 219821"/>
                <a:gd name="connsiteY55" fmla="*/ 115838 h 347743"/>
                <a:gd name="connsiteX56" fmla="*/ 159509 w 219821"/>
                <a:gd name="connsiteY56" fmla="*/ 106802 h 347743"/>
                <a:gd name="connsiteX57" fmla="*/ 139040 w 219821"/>
                <a:gd name="connsiteY57" fmla="*/ 125053 h 347743"/>
                <a:gd name="connsiteX58" fmla="*/ 135538 w 219821"/>
                <a:gd name="connsiteY58" fmla="*/ 145866 h 347743"/>
                <a:gd name="connsiteX59" fmla="*/ 134201 w 219821"/>
                <a:gd name="connsiteY59" fmla="*/ 146114 h 347743"/>
                <a:gd name="connsiteX60" fmla="*/ 86990 w 219821"/>
                <a:gd name="connsiteY60" fmla="*/ 146240 h 347743"/>
                <a:gd name="connsiteX61" fmla="*/ 84264 w 219821"/>
                <a:gd name="connsiteY61" fmla="*/ 145748 h 347743"/>
                <a:gd name="connsiteX62" fmla="*/ 80780 w 219821"/>
                <a:gd name="connsiteY62" fmla="*/ 125053 h 347743"/>
                <a:gd name="connsiteX63" fmla="*/ 60316 w 219821"/>
                <a:gd name="connsiteY63" fmla="*/ 106802 h 347743"/>
                <a:gd name="connsiteX64" fmla="*/ 42997 w 219821"/>
                <a:gd name="connsiteY64" fmla="*/ 115831 h 347743"/>
                <a:gd name="connsiteX65" fmla="*/ 40404 w 219821"/>
                <a:gd name="connsiteY65" fmla="*/ 134825 h 347743"/>
                <a:gd name="connsiteX66" fmla="*/ 40598 w 219821"/>
                <a:gd name="connsiteY66" fmla="*/ 135447 h 347743"/>
                <a:gd name="connsiteX67" fmla="*/ 60168 w 219821"/>
                <a:gd name="connsiteY67" fmla="*/ 150148 h 347743"/>
                <a:gd name="connsiteX68" fmla="*/ 76865 w 219821"/>
                <a:gd name="connsiteY68" fmla="*/ 153165 h 347743"/>
                <a:gd name="connsiteX69" fmla="*/ 95209 w 219821"/>
                <a:gd name="connsiteY69" fmla="*/ 262141 h 347743"/>
                <a:gd name="connsiteX70" fmla="*/ 66999 w 219821"/>
                <a:gd name="connsiteY70" fmla="*/ 262141 h 347743"/>
                <a:gd name="connsiteX71" fmla="*/ 53848 w 219821"/>
                <a:gd name="connsiteY71" fmla="*/ 251441 h 347743"/>
                <a:gd name="connsiteX72" fmla="*/ 20123 w 219821"/>
                <a:gd name="connsiteY72" fmla="*/ 173306 h 347743"/>
                <a:gd name="connsiteX73" fmla="*/ 9243 w 219821"/>
                <a:gd name="connsiteY73" fmla="*/ 64197 h 347743"/>
                <a:gd name="connsiteX74" fmla="*/ 63544 w 219821"/>
                <a:gd name="connsiteY74" fmla="*/ 9508 h 347743"/>
                <a:gd name="connsiteX75" fmla="*/ 63551 w 219821"/>
                <a:gd name="connsiteY75" fmla="*/ 9511 h 347743"/>
                <a:gd name="connsiteX76" fmla="*/ 121655 w 219821"/>
                <a:gd name="connsiteY76" fmla="*/ 620 h 34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19821" h="347743">
                  <a:moveTo>
                    <a:pt x="82682" y="327321"/>
                  </a:moveTo>
                  <a:lnTo>
                    <a:pt x="137120" y="327321"/>
                  </a:lnTo>
                  <a:cubicBezTo>
                    <a:pt x="137120" y="338600"/>
                    <a:pt x="127977" y="347743"/>
                    <a:pt x="116698" y="347743"/>
                  </a:cubicBezTo>
                  <a:lnTo>
                    <a:pt x="103104" y="347743"/>
                  </a:lnTo>
                  <a:cubicBezTo>
                    <a:pt x="91825" y="347743"/>
                    <a:pt x="82682" y="338600"/>
                    <a:pt x="82682" y="327321"/>
                  </a:cubicBezTo>
                  <a:close/>
                  <a:moveTo>
                    <a:pt x="70264" y="298993"/>
                  </a:moveTo>
                  <a:lnTo>
                    <a:pt x="149556" y="298993"/>
                  </a:lnTo>
                  <a:cubicBezTo>
                    <a:pt x="155196" y="298993"/>
                    <a:pt x="159767" y="303565"/>
                    <a:pt x="159767" y="309204"/>
                  </a:cubicBezTo>
                  <a:cubicBezTo>
                    <a:pt x="159767" y="314844"/>
                    <a:pt x="155196" y="319415"/>
                    <a:pt x="149556" y="319415"/>
                  </a:cubicBezTo>
                  <a:lnTo>
                    <a:pt x="70264" y="319415"/>
                  </a:lnTo>
                  <a:cubicBezTo>
                    <a:pt x="64625" y="319415"/>
                    <a:pt x="60053" y="314844"/>
                    <a:pt x="60053" y="309204"/>
                  </a:cubicBezTo>
                  <a:cubicBezTo>
                    <a:pt x="60053" y="303565"/>
                    <a:pt x="64625" y="298993"/>
                    <a:pt x="70264" y="298993"/>
                  </a:cubicBezTo>
                  <a:close/>
                  <a:moveTo>
                    <a:pt x="70264" y="270669"/>
                  </a:moveTo>
                  <a:lnTo>
                    <a:pt x="149556" y="270669"/>
                  </a:lnTo>
                  <a:cubicBezTo>
                    <a:pt x="155194" y="270669"/>
                    <a:pt x="159767" y="275243"/>
                    <a:pt x="159767" y="280880"/>
                  </a:cubicBezTo>
                  <a:cubicBezTo>
                    <a:pt x="159767" y="286518"/>
                    <a:pt x="155197" y="291091"/>
                    <a:pt x="149556" y="291091"/>
                  </a:cubicBezTo>
                  <a:lnTo>
                    <a:pt x="70264" y="291091"/>
                  </a:lnTo>
                  <a:cubicBezTo>
                    <a:pt x="64626" y="291091"/>
                    <a:pt x="60053" y="286518"/>
                    <a:pt x="60053" y="280880"/>
                  </a:cubicBezTo>
                  <a:cubicBezTo>
                    <a:pt x="60053" y="275243"/>
                    <a:pt x="64623" y="270669"/>
                    <a:pt x="70264" y="270669"/>
                  </a:cubicBezTo>
                  <a:close/>
                  <a:moveTo>
                    <a:pt x="85782" y="154776"/>
                  </a:moveTo>
                  <a:lnTo>
                    <a:pt x="86178" y="154848"/>
                  </a:lnTo>
                  <a:cubicBezTo>
                    <a:pt x="102051" y="157714"/>
                    <a:pt x="118140" y="157732"/>
                    <a:pt x="134014" y="154906"/>
                  </a:cubicBezTo>
                  <a:lnTo>
                    <a:pt x="134010" y="154906"/>
                  </a:lnTo>
                  <a:lnTo>
                    <a:pt x="115962" y="262141"/>
                  </a:lnTo>
                  <a:lnTo>
                    <a:pt x="103852" y="262141"/>
                  </a:lnTo>
                  <a:close/>
                  <a:moveTo>
                    <a:pt x="159584" y="115421"/>
                  </a:moveTo>
                  <a:lnTo>
                    <a:pt x="159714" y="115421"/>
                  </a:lnTo>
                  <a:cubicBezTo>
                    <a:pt x="163805" y="115421"/>
                    <a:pt x="167490" y="117370"/>
                    <a:pt x="169838" y="120778"/>
                  </a:cubicBezTo>
                  <a:cubicBezTo>
                    <a:pt x="172006" y="123928"/>
                    <a:pt x="172553" y="128185"/>
                    <a:pt x="171301" y="132168"/>
                  </a:cubicBezTo>
                  <a:lnTo>
                    <a:pt x="171093" y="132833"/>
                  </a:lnTo>
                  <a:lnTo>
                    <a:pt x="171089" y="132837"/>
                  </a:lnTo>
                  <a:cubicBezTo>
                    <a:pt x="169453" y="138039"/>
                    <a:pt x="164733" y="141534"/>
                    <a:pt x="159264" y="141534"/>
                  </a:cubicBezTo>
                  <a:lnTo>
                    <a:pt x="144455" y="144216"/>
                  </a:lnTo>
                  <a:lnTo>
                    <a:pt x="147464" y="126340"/>
                  </a:lnTo>
                  <a:cubicBezTo>
                    <a:pt x="148435" y="120577"/>
                    <a:pt x="154098" y="115475"/>
                    <a:pt x="159584" y="115421"/>
                  </a:cubicBezTo>
                  <a:close/>
                  <a:moveTo>
                    <a:pt x="60103" y="115421"/>
                  </a:moveTo>
                  <a:lnTo>
                    <a:pt x="60233" y="115421"/>
                  </a:lnTo>
                  <a:cubicBezTo>
                    <a:pt x="65719" y="115475"/>
                    <a:pt x="71378" y="120577"/>
                    <a:pt x="72349" y="126340"/>
                  </a:cubicBezTo>
                  <a:lnTo>
                    <a:pt x="75344" y="144137"/>
                  </a:lnTo>
                  <a:lnTo>
                    <a:pt x="61117" y="141567"/>
                  </a:lnTo>
                  <a:lnTo>
                    <a:pt x="60474" y="141534"/>
                  </a:lnTo>
                  <a:cubicBezTo>
                    <a:pt x="55073" y="141534"/>
                    <a:pt x="50349" y="138036"/>
                    <a:pt x="48720" y="132830"/>
                  </a:cubicBezTo>
                  <a:lnTo>
                    <a:pt x="48512" y="132165"/>
                  </a:lnTo>
                  <a:cubicBezTo>
                    <a:pt x="47260" y="128178"/>
                    <a:pt x="47811" y="123917"/>
                    <a:pt x="49979" y="120771"/>
                  </a:cubicBezTo>
                  <a:cubicBezTo>
                    <a:pt x="52326" y="117366"/>
                    <a:pt x="56012" y="115421"/>
                    <a:pt x="60103" y="115421"/>
                  </a:cubicBezTo>
                  <a:close/>
                  <a:moveTo>
                    <a:pt x="121655" y="620"/>
                  </a:moveTo>
                  <a:cubicBezTo>
                    <a:pt x="176835" y="6480"/>
                    <a:pt x="219821" y="53173"/>
                    <a:pt x="219821" y="109908"/>
                  </a:cubicBezTo>
                  <a:cubicBezTo>
                    <a:pt x="219821" y="133746"/>
                    <a:pt x="212235" y="155807"/>
                    <a:pt x="199342" y="173813"/>
                  </a:cubicBezTo>
                  <a:cubicBezTo>
                    <a:pt x="182663" y="197111"/>
                    <a:pt x="171247" y="223580"/>
                    <a:pt x="165919" y="251405"/>
                  </a:cubicBezTo>
                  <a:cubicBezTo>
                    <a:pt x="164718" y="257672"/>
                    <a:pt x="159142" y="262144"/>
                    <a:pt x="152760" y="262144"/>
                  </a:cubicBezTo>
                  <a:lnTo>
                    <a:pt x="124612" y="262144"/>
                  </a:lnTo>
                  <a:lnTo>
                    <a:pt x="142941" y="153255"/>
                  </a:lnTo>
                  <a:lnTo>
                    <a:pt x="159660" y="150148"/>
                  </a:lnTo>
                  <a:cubicBezTo>
                    <a:pt x="168652" y="150015"/>
                    <a:pt x="176493" y="144126"/>
                    <a:pt x="179218" y="135443"/>
                  </a:cubicBezTo>
                  <a:lnTo>
                    <a:pt x="179405" y="134846"/>
                  </a:lnTo>
                  <a:cubicBezTo>
                    <a:pt x="181473" y="128274"/>
                    <a:pt x="180509" y="121170"/>
                    <a:pt x="176831" y="115838"/>
                  </a:cubicBezTo>
                  <a:cubicBezTo>
                    <a:pt x="172819" y="110027"/>
                    <a:pt x="166462" y="106759"/>
                    <a:pt x="159509" y="106802"/>
                  </a:cubicBezTo>
                  <a:cubicBezTo>
                    <a:pt x="150063" y="106896"/>
                    <a:pt x="140690" y="115251"/>
                    <a:pt x="139040" y="125053"/>
                  </a:cubicBezTo>
                  <a:lnTo>
                    <a:pt x="135538" y="145866"/>
                  </a:lnTo>
                  <a:lnTo>
                    <a:pt x="134201" y="146114"/>
                  </a:lnTo>
                  <a:cubicBezTo>
                    <a:pt x="118600" y="149012"/>
                    <a:pt x="102604" y="149055"/>
                    <a:pt x="86990" y="146240"/>
                  </a:cubicBezTo>
                  <a:lnTo>
                    <a:pt x="84264" y="145748"/>
                  </a:lnTo>
                  <a:lnTo>
                    <a:pt x="80780" y="125053"/>
                  </a:lnTo>
                  <a:cubicBezTo>
                    <a:pt x="79130" y="115251"/>
                    <a:pt x="69757" y="106896"/>
                    <a:pt x="60316" y="106802"/>
                  </a:cubicBezTo>
                  <a:cubicBezTo>
                    <a:pt x="53279" y="106827"/>
                    <a:pt x="47009" y="110027"/>
                    <a:pt x="42997" y="115831"/>
                  </a:cubicBezTo>
                  <a:cubicBezTo>
                    <a:pt x="39319" y="121155"/>
                    <a:pt x="38348" y="128256"/>
                    <a:pt x="40404" y="134825"/>
                  </a:cubicBezTo>
                  <a:lnTo>
                    <a:pt x="40598" y="135447"/>
                  </a:lnTo>
                  <a:cubicBezTo>
                    <a:pt x="43327" y="144133"/>
                    <a:pt x="51176" y="150019"/>
                    <a:pt x="60168" y="150148"/>
                  </a:cubicBezTo>
                  <a:lnTo>
                    <a:pt x="76865" y="153165"/>
                  </a:lnTo>
                  <a:lnTo>
                    <a:pt x="95209" y="262141"/>
                  </a:lnTo>
                  <a:lnTo>
                    <a:pt x="66999" y="262141"/>
                  </a:lnTo>
                  <a:cubicBezTo>
                    <a:pt x="60632" y="262141"/>
                    <a:pt x="55059" y="257690"/>
                    <a:pt x="53848" y="251441"/>
                  </a:cubicBezTo>
                  <a:cubicBezTo>
                    <a:pt x="48415" y="223462"/>
                    <a:pt x="36795" y="196870"/>
                    <a:pt x="20123" y="173306"/>
                  </a:cubicBezTo>
                  <a:cubicBezTo>
                    <a:pt x="-464" y="144212"/>
                    <a:pt x="-7260" y="104674"/>
                    <a:pt x="9243" y="64197"/>
                  </a:cubicBezTo>
                  <a:cubicBezTo>
                    <a:pt x="19303" y="39522"/>
                    <a:pt x="38923" y="19700"/>
                    <a:pt x="63544" y="9508"/>
                  </a:cubicBezTo>
                  <a:lnTo>
                    <a:pt x="63551" y="9511"/>
                  </a:lnTo>
                  <a:cubicBezTo>
                    <a:pt x="83514" y="1250"/>
                    <a:pt x="103262" y="-1334"/>
                    <a:pt x="121655" y="620"/>
                  </a:cubicBezTo>
                  <a:close/>
                </a:path>
              </a:pathLst>
            </a:custGeom>
            <a:solidFill>
              <a:srgbClr val="276DB5"/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>
                <a:solidFill>
                  <a:schemeClr val="lt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27" name="1">
            <a:extLst>
              <a:ext uri="{FF2B5EF4-FFF2-40B4-BE49-F238E27FC236}">
                <a16:creationId xmlns:a16="http://schemas.microsoft.com/office/drawing/2014/main" id="{41FEB2A3-20F7-A376-6F0A-05D113A21219}"/>
              </a:ext>
            </a:extLst>
          </p:cNvPr>
          <p:cNvGrpSpPr/>
          <p:nvPr/>
        </p:nvGrpSpPr>
        <p:grpSpPr>
          <a:xfrm flipH="1">
            <a:off x="2425593" y="2762655"/>
            <a:ext cx="2719265" cy="1164195"/>
            <a:chOff x="2155502" y="2527783"/>
            <a:chExt cx="2733038" cy="1175836"/>
          </a:xfrm>
        </p:grpSpPr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EB3DF09E-1535-B9CE-EE12-2CB9815479D7}"/>
                </a:ext>
              </a:extLst>
            </p:cNvPr>
            <p:cNvSpPr/>
            <p:nvPr/>
          </p:nvSpPr>
          <p:spPr>
            <a:xfrm>
              <a:off x="2155502" y="2527783"/>
              <a:ext cx="2679700" cy="1060188"/>
            </a:xfrm>
            <a:custGeom>
              <a:avLst/>
              <a:gdLst>
                <a:gd name="connsiteX0" fmla="*/ 0 w 320040"/>
                <a:gd name="connsiteY0" fmla="*/ 0 h 906780"/>
                <a:gd name="connsiteX1" fmla="*/ 320040 w 320040"/>
                <a:gd name="connsiteY1" fmla="*/ 0 h 906780"/>
                <a:gd name="connsiteX2" fmla="*/ 320040 w 320040"/>
                <a:gd name="connsiteY2" fmla="*/ 906780 h 90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0040" h="906780">
                  <a:moveTo>
                    <a:pt x="0" y="0"/>
                  </a:moveTo>
                  <a:lnTo>
                    <a:pt x="320040" y="0"/>
                  </a:lnTo>
                  <a:lnTo>
                    <a:pt x="320040" y="90678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92000293-7B53-0CD7-F920-B7F670823B98}"/>
                </a:ext>
              </a:extLst>
            </p:cNvPr>
            <p:cNvSpPr/>
            <p:nvPr/>
          </p:nvSpPr>
          <p:spPr>
            <a:xfrm>
              <a:off x="4773038" y="3588117"/>
              <a:ext cx="115502" cy="115502"/>
            </a:xfrm>
            <a:prstGeom prst="ellipse">
              <a:avLst/>
            </a:prstGeom>
            <a:solidFill>
              <a:srgbClr val="276DB5"/>
            </a:solidFill>
            <a:ln w="28575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86" name="3">
            <a:extLst>
              <a:ext uri="{FF2B5EF4-FFF2-40B4-BE49-F238E27FC236}">
                <a16:creationId xmlns:a16="http://schemas.microsoft.com/office/drawing/2014/main" id="{70C1A3B2-F757-2A23-99A5-2E75609718FE}"/>
              </a:ext>
            </a:extLst>
          </p:cNvPr>
          <p:cNvGrpSpPr/>
          <p:nvPr/>
        </p:nvGrpSpPr>
        <p:grpSpPr>
          <a:xfrm>
            <a:off x="3181995" y="4720686"/>
            <a:ext cx="1904354" cy="114358"/>
            <a:chOff x="3822809" y="3769936"/>
            <a:chExt cx="1914000" cy="115502"/>
          </a:xfrm>
        </p:grpSpPr>
        <p:cxnSp>
          <p:nvCxnSpPr>
            <p:cNvPr id="287" name="직선 연결선 286">
              <a:extLst>
                <a:ext uri="{FF2B5EF4-FFF2-40B4-BE49-F238E27FC236}">
                  <a16:creationId xmlns:a16="http://schemas.microsoft.com/office/drawing/2014/main" id="{92ECBD0C-67A8-923A-75A1-630A3AF256F5}"/>
                </a:ext>
              </a:extLst>
            </p:cNvPr>
            <p:cNvCxnSpPr>
              <a:cxnSpLocks/>
              <a:stCxn id="288" idx="2"/>
            </p:cNvCxnSpPr>
            <p:nvPr/>
          </p:nvCxnSpPr>
          <p:spPr>
            <a:xfrm>
              <a:off x="3938311" y="3827687"/>
              <a:ext cx="1798498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F145B513-7EC5-163A-00DB-7CEF316A4C03}"/>
                </a:ext>
              </a:extLst>
            </p:cNvPr>
            <p:cNvSpPr/>
            <p:nvPr/>
          </p:nvSpPr>
          <p:spPr>
            <a:xfrm flipH="1">
              <a:off x="3822809" y="3769936"/>
              <a:ext cx="115502" cy="115502"/>
            </a:xfrm>
            <a:prstGeom prst="ellipse">
              <a:avLst/>
            </a:prstGeom>
            <a:solidFill>
              <a:srgbClr val="276DB5"/>
            </a:solidFill>
            <a:ln w="28575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92" name="3">
            <a:extLst>
              <a:ext uri="{FF2B5EF4-FFF2-40B4-BE49-F238E27FC236}">
                <a16:creationId xmlns:a16="http://schemas.microsoft.com/office/drawing/2014/main" id="{E87AE874-640F-C665-36BA-74001B3427FA}"/>
              </a:ext>
            </a:extLst>
          </p:cNvPr>
          <p:cNvGrpSpPr/>
          <p:nvPr/>
        </p:nvGrpSpPr>
        <p:grpSpPr>
          <a:xfrm>
            <a:off x="3115067" y="5088180"/>
            <a:ext cx="2066230" cy="114358"/>
            <a:chOff x="3755541" y="3769936"/>
            <a:chExt cx="2076695" cy="115502"/>
          </a:xfrm>
        </p:grpSpPr>
        <p:cxnSp>
          <p:nvCxnSpPr>
            <p:cNvPr id="293" name="직선 연결선 292">
              <a:extLst>
                <a:ext uri="{FF2B5EF4-FFF2-40B4-BE49-F238E27FC236}">
                  <a16:creationId xmlns:a16="http://schemas.microsoft.com/office/drawing/2014/main" id="{7855660D-A2DD-1122-1FAF-DF039632C789}"/>
                </a:ext>
              </a:extLst>
            </p:cNvPr>
            <p:cNvCxnSpPr>
              <a:cxnSpLocks/>
              <a:stCxn id="294" idx="2"/>
            </p:cNvCxnSpPr>
            <p:nvPr/>
          </p:nvCxnSpPr>
          <p:spPr>
            <a:xfrm>
              <a:off x="3871043" y="3827687"/>
              <a:ext cx="1961193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4" name="타원 293">
              <a:extLst>
                <a:ext uri="{FF2B5EF4-FFF2-40B4-BE49-F238E27FC236}">
                  <a16:creationId xmlns:a16="http://schemas.microsoft.com/office/drawing/2014/main" id="{C92950D4-0DF5-49D9-CB25-63E0EC8C9D6C}"/>
                </a:ext>
              </a:extLst>
            </p:cNvPr>
            <p:cNvSpPr/>
            <p:nvPr/>
          </p:nvSpPr>
          <p:spPr>
            <a:xfrm flipH="1">
              <a:off x="3755541" y="3769936"/>
              <a:ext cx="115502" cy="115502"/>
            </a:xfrm>
            <a:prstGeom prst="ellipse">
              <a:avLst/>
            </a:prstGeom>
            <a:solidFill>
              <a:srgbClr val="276DB5"/>
            </a:solidFill>
            <a:ln w="28575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A25BD8-BFA0-39BE-5830-E06BFB012C9F}"/>
              </a:ext>
            </a:extLst>
          </p:cNvPr>
          <p:cNvSpPr txBox="1"/>
          <p:nvPr/>
        </p:nvSpPr>
        <p:spPr>
          <a:xfrm>
            <a:off x="429541" y="490473"/>
            <a:ext cx="203582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1</a:t>
            </a:r>
            <a:endParaRPr lang="ko-KR" altLang="en-US" sz="280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bg1"/>
              </a:solidFill>
              <a:latin typeface="엘리스 DX널리체 Bold" panose="020B0600000101010101" pitchFamily="50" charset="-127"/>
              <a:ea typeface="엘리스 DX널리체 Bold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08AA327-61C6-CBA1-A3EC-723ADB2E149B}"/>
              </a:ext>
            </a:extLst>
          </p:cNvPr>
          <p:cNvGrpSpPr/>
          <p:nvPr/>
        </p:nvGrpSpPr>
        <p:grpSpPr>
          <a:xfrm>
            <a:off x="3067290" y="3781424"/>
            <a:ext cx="2019060" cy="252938"/>
            <a:chOff x="3067290" y="3781424"/>
            <a:chExt cx="2019060" cy="252938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4B3DB477-7ED8-DA42-BB1C-EEE8B2805198}"/>
                </a:ext>
              </a:extLst>
            </p:cNvPr>
            <p:cNvSpPr/>
            <p:nvPr/>
          </p:nvSpPr>
          <p:spPr>
            <a:xfrm>
              <a:off x="3114675" y="3781424"/>
              <a:ext cx="1971675" cy="190501"/>
            </a:xfrm>
            <a:custGeom>
              <a:avLst/>
              <a:gdLst>
                <a:gd name="connsiteX0" fmla="*/ 0 w 1971675"/>
                <a:gd name="connsiteY0" fmla="*/ 333375 h 333375"/>
                <a:gd name="connsiteX1" fmla="*/ 1562100 w 1971675"/>
                <a:gd name="connsiteY1" fmla="*/ 333375 h 333375"/>
                <a:gd name="connsiteX2" fmla="*/ 1562100 w 1971675"/>
                <a:gd name="connsiteY2" fmla="*/ 0 h 333375"/>
                <a:gd name="connsiteX3" fmla="*/ 1971675 w 1971675"/>
                <a:gd name="connsiteY3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1675" h="333375">
                  <a:moveTo>
                    <a:pt x="0" y="333375"/>
                  </a:moveTo>
                  <a:lnTo>
                    <a:pt x="1562100" y="333375"/>
                  </a:lnTo>
                  <a:lnTo>
                    <a:pt x="1562100" y="0"/>
                  </a:lnTo>
                  <a:lnTo>
                    <a:pt x="1971675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D524682-5C5A-5CDA-9940-3EC7E81ED4EA}"/>
                </a:ext>
              </a:extLst>
            </p:cNvPr>
            <p:cNvSpPr/>
            <p:nvPr/>
          </p:nvSpPr>
          <p:spPr>
            <a:xfrm flipH="1" flipV="1">
              <a:off x="3067290" y="3920004"/>
              <a:ext cx="114920" cy="114358"/>
            </a:xfrm>
            <a:prstGeom prst="ellipse">
              <a:avLst/>
            </a:prstGeom>
            <a:solidFill>
              <a:srgbClr val="276DB5"/>
            </a:solidFill>
            <a:ln w="28575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58" name="1. 내용">
            <a:extLst>
              <a:ext uri="{FF2B5EF4-FFF2-40B4-BE49-F238E27FC236}">
                <a16:creationId xmlns:a16="http://schemas.microsoft.com/office/drawing/2014/main" id="{15B9A9CC-D220-5CCD-3D08-7A60D7FFF354}"/>
              </a:ext>
            </a:extLst>
          </p:cNvPr>
          <p:cNvGrpSpPr/>
          <p:nvPr/>
        </p:nvGrpSpPr>
        <p:grpSpPr>
          <a:xfrm>
            <a:off x="5086493" y="2328873"/>
            <a:ext cx="3587440" cy="751039"/>
            <a:chOff x="759870" y="2129432"/>
            <a:chExt cx="3605610" cy="758551"/>
          </a:xfrm>
        </p:grpSpPr>
        <p:sp>
          <p:nvSpPr>
            <p:cNvPr id="159" name="사각형: 둥근 모서리 158">
              <a:extLst>
                <a:ext uri="{FF2B5EF4-FFF2-40B4-BE49-F238E27FC236}">
                  <a16:creationId xmlns:a16="http://schemas.microsoft.com/office/drawing/2014/main" id="{617DEC3F-645C-CF10-F4DC-749B276CE949}"/>
                </a:ext>
              </a:extLst>
            </p:cNvPr>
            <p:cNvSpPr/>
            <p:nvPr/>
          </p:nvSpPr>
          <p:spPr>
            <a:xfrm>
              <a:off x="759870" y="2129432"/>
              <a:ext cx="3605610" cy="758551"/>
            </a:xfrm>
            <a:prstGeom prst="roundRect">
              <a:avLst>
                <a:gd name="adj" fmla="val 9909"/>
              </a:avLst>
            </a:pr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EF50AC2C-070F-16BF-EBE6-D0CFD0CC0897}"/>
                </a:ext>
              </a:extLst>
            </p:cNvPr>
            <p:cNvGrpSpPr/>
            <p:nvPr/>
          </p:nvGrpSpPr>
          <p:grpSpPr>
            <a:xfrm>
              <a:off x="897107" y="2248380"/>
              <a:ext cx="3046060" cy="510956"/>
              <a:chOff x="2067361" y="4346496"/>
              <a:chExt cx="3046060" cy="510956"/>
            </a:xfrm>
          </p:grpSpPr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9E10FB65-266B-FDDE-79DE-C6E5327F2BFE}"/>
                  </a:ext>
                </a:extLst>
              </p:cNvPr>
              <p:cNvSpPr txBox="1"/>
              <p:nvPr/>
            </p:nvSpPr>
            <p:spPr>
              <a:xfrm>
                <a:off x="2285580" y="4346496"/>
                <a:ext cx="797506" cy="163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4A328D10-EF3A-8057-3DD0-C57A64C5CF56}"/>
                  </a:ext>
                </a:extLst>
              </p:cNvPr>
              <p:cNvGrpSpPr/>
              <p:nvPr/>
            </p:nvGrpSpPr>
            <p:grpSpPr>
              <a:xfrm>
                <a:off x="2067361" y="4346623"/>
                <a:ext cx="165899" cy="149972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164" name="자유형: 도형 163">
                  <a:extLst>
                    <a:ext uri="{FF2B5EF4-FFF2-40B4-BE49-F238E27FC236}">
                      <a16:creationId xmlns:a16="http://schemas.microsoft.com/office/drawing/2014/main" id="{8B498B22-9E75-1553-E3BE-C2F83EA854DF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6F69DFFD-C586-A06C-BF03-18C34FA37273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23E7A660-CB79-964D-3C7B-790DE124722C}"/>
                  </a:ext>
                </a:extLst>
              </p:cNvPr>
              <p:cNvSpPr txBox="1"/>
              <p:nvPr/>
            </p:nvSpPr>
            <p:spPr>
              <a:xfrm>
                <a:off x="2285580" y="4546597"/>
                <a:ext cx="2827841" cy="3108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8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학년</a:t>
                </a:r>
                <a:r>
                  <a:rPr lang="en-US" altLang="ko-KR" sz="1000" b="0" dirty="0"/>
                  <a:t>(</a:t>
                </a:r>
                <a:r>
                  <a:rPr lang="ko-KR" altLang="en-US" sz="1000" b="0" dirty="0"/>
                  <a:t>군</a:t>
                </a:r>
                <a:r>
                  <a:rPr lang="en-US" altLang="ko-KR" sz="1000" b="0" dirty="0"/>
                  <a:t>)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또는 학교급을 관통하는 수학 내용의 본질 </a:t>
                </a:r>
                <a:b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또는 가치</a:t>
                </a:r>
              </a:p>
            </p:txBody>
          </p:sp>
        </p:grpSp>
      </p:grpSp>
      <p:grpSp>
        <p:nvGrpSpPr>
          <p:cNvPr id="188" name="1. 내용">
            <a:extLst>
              <a:ext uri="{FF2B5EF4-FFF2-40B4-BE49-F238E27FC236}">
                <a16:creationId xmlns:a16="http://schemas.microsoft.com/office/drawing/2014/main" id="{4B01CA9F-37DB-36E2-F0A7-BDC8F2B2269F}"/>
              </a:ext>
            </a:extLst>
          </p:cNvPr>
          <p:cNvGrpSpPr/>
          <p:nvPr/>
        </p:nvGrpSpPr>
        <p:grpSpPr>
          <a:xfrm>
            <a:off x="5086493" y="4095805"/>
            <a:ext cx="3587440" cy="751039"/>
            <a:chOff x="759870" y="2129432"/>
            <a:chExt cx="3605610" cy="758551"/>
          </a:xfrm>
        </p:grpSpPr>
        <p:sp>
          <p:nvSpPr>
            <p:cNvPr id="189" name="사각형: 둥근 모서리 188">
              <a:extLst>
                <a:ext uri="{FF2B5EF4-FFF2-40B4-BE49-F238E27FC236}">
                  <a16:creationId xmlns:a16="http://schemas.microsoft.com/office/drawing/2014/main" id="{5A19BB05-0201-570D-9F18-527D7FFC3F25}"/>
                </a:ext>
              </a:extLst>
            </p:cNvPr>
            <p:cNvSpPr/>
            <p:nvPr/>
          </p:nvSpPr>
          <p:spPr>
            <a:xfrm>
              <a:off x="759870" y="2129432"/>
              <a:ext cx="3605610" cy="758551"/>
            </a:xfrm>
            <a:prstGeom prst="roundRect">
              <a:avLst>
                <a:gd name="adj" fmla="val 9909"/>
              </a:avLst>
            </a:pr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55AB07A7-1406-B158-0FB6-A98233590C89}"/>
                </a:ext>
              </a:extLst>
            </p:cNvPr>
            <p:cNvGrpSpPr/>
            <p:nvPr/>
          </p:nvGrpSpPr>
          <p:grpSpPr>
            <a:xfrm>
              <a:off x="897107" y="2248380"/>
              <a:ext cx="3049283" cy="355528"/>
              <a:chOff x="2067361" y="4346496"/>
              <a:chExt cx="3049283" cy="355528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4E49606A-8D43-47D8-FABE-50AB0DEFC9B7}"/>
                  </a:ext>
                </a:extLst>
              </p:cNvPr>
              <p:cNvSpPr txBox="1"/>
              <p:nvPr/>
            </p:nvSpPr>
            <p:spPr>
              <a:xfrm>
                <a:off x="2285580" y="4346496"/>
                <a:ext cx="254557" cy="163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</a:t>
                </a:r>
              </a:p>
            </p:txBody>
          </p:sp>
          <p:grpSp>
            <p:nvGrpSpPr>
              <p:cNvPr id="217" name="그룹 216">
                <a:extLst>
                  <a:ext uri="{FF2B5EF4-FFF2-40B4-BE49-F238E27FC236}">
                    <a16:creationId xmlns:a16="http://schemas.microsoft.com/office/drawing/2014/main" id="{9093DB23-7AA7-F391-4050-C7DAF0D6CB3C}"/>
                  </a:ext>
                </a:extLst>
              </p:cNvPr>
              <p:cNvGrpSpPr/>
              <p:nvPr/>
            </p:nvGrpSpPr>
            <p:grpSpPr>
              <a:xfrm>
                <a:off x="2067361" y="4346623"/>
                <a:ext cx="165899" cy="149972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219" name="자유형: 도형 218">
                  <a:extLst>
                    <a:ext uri="{FF2B5EF4-FFF2-40B4-BE49-F238E27FC236}">
                      <a16:creationId xmlns:a16="http://schemas.microsoft.com/office/drawing/2014/main" id="{41902BD8-C900-72D0-3A9E-7F93AEFD7B39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0" name="자유형: 도형 219">
                  <a:extLst>
                    <a:ext uri="{FF2B5EF4-FFF2-40B4-BE49-F238E27FC236}">
                      <a16:creationId xmlns:a16="http://schemas.microsoft.com/office/drawing/2014/main" id="{F4CE7E27-1EAF-598C-5E37-5B2DF6F6E24A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AFFF24B4-6158-C7C3-64C3-CDC0554641EC}"/>
                  </a:ext>
                </a:extLst>
              </p:cNvPr>
              <p:cNvSpPr txBox="1"/>
              <p:nvPr/>
            </p:nvSpPr>
            <p:spPr>
              <a:xfrm>
                <a:off x="2285580" y="4546597"/>
                <a:ext cx="2831064" cy="1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8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수와 연산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변화와 관계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도형과 측정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자료와 가능성</a:t>
                </a:r>
              </a:p>
            </p:txBody>
          </p:sp>
        </p:grpSp>
      </p:grpSp>
      <p:grpSp>
        <p:nvGrpSpPr>
          <p:cNvPr id="221" name="1. 내용">
            <a:extLst>
              <a:ext uri="{FF2B5EF4-FFF2-40B4-BE49-F238E27FC236}">
                <a16:creationId xmlns:a16="http://schemas.microsoft.com/office/drawing/2014/main" id="{EBBEF3DB-4240-A7B0-A0A7-32520EEC14F4}"/>
              </a:ext>
            </a:extLst>
          </p:cNvPr>
          <p:cNvGrpSpPr/>
          <p:nvPr/>
        </p:nvGrpSpPr>
        <p:grpSpPr>
          <a:xfrm>
            <a:off x="5086493" y="4979271"/>
            <a:ext cx="3587440" cy="751039"/>
            <a:chOff x="759870" y="2129432"/>
            <a:chExt cx="3605610" cy="758551"/>
          </a:xfrm>
        </p:grpSpPr>
        <p:sp>
          <p:nvSpPr>
            <p:cNvPr id="222" name="사각형: 둥근 모서리 221">
              <a:extLst>
                <a:ext uri="{FF2B5EF4-FFF2-40B4-BE49-F238E27FC236}">
                  <a16:creationId xmlns:a16="http://schemas.microsoft.com/office/drawing/2014/main" id="{EEEB0691-FEDD-8E45-9AB7-E77B5516F247}"/>
                </a:ext>
              </a:extLst>
            </p:cNvPr>
            <p:cNvSpPr/>
            <p:nvPr/>
          </p:nvSpPr>
          <p:spPr>
            <a:xfrm>
              <a:off x="759870" y="2129432"/>
              <a:ext cx="3605610" cy="758551"/>
            </a:xfrm>
            <a:prstGeom prst="roundRect">
              <a:avLst>
                <a:gd name="adj" fmla="val 9909"/>
              </a:avLst>
            </a:pr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23" name="그룹 222">
              <a:extLst>
                <a:ext uri="{FF2B5EF4-FFF2-40B4-BE49-F238E27FC236}">
                  <a16:creationId xmlns:a16="http://schemas.microsoft.com/office/drawing/2014/main" id="{68B34BC0-09FB-B40F-BEE3-9E2773217DC5}"/>
                </a:ext>
              </a:extLst>
            </p:cNvPr>
            <p:cNvGrpSpPr/>
            <p:nvPr/>
          </p:nvGrpSpPr>
          <p:grpSpPr>
            <a:xfrm>
              <a:off x="897107" y="2248380"/>
              <a:ext cx="2520835" cy="355528"/>
              <a:chOff x="2067361" y="4346496"/>
              <a:chExt cx="2520835" cy="355528"/>
            </a:xfrm>
          </p:grpSpPr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4076D4A4-C665-3296-1E83-A3B0CEC7C040}"/>
                  </a:ext>
                </a:extLst>
              </p:cNvPr>
              <p:cNvSpPr txBox="1"/>
              <p:nvPr/>
            </p:nvSpPr>
            <p:spPr>
              <a:xfrm>
                <a:off x="2285580" y="4346496"/>
                <a:ext cx="824895" cy="163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 역량</a:t>
                </a:r>
              </a:p>
            </p:txBody>
          </p:sp>
          <p:grpSp>
            <p:nvGrpSpPr>
              <p:cNvPr id="225" name="그룹 224">
                <a:extLst>
                  <a:ext uri="{FF2B5EF4-FFF2-40B4-BE49-F238E27FC236}">
                    <a16:creationId xmlns:a16="http://schemas.microsoft.com/office/drawing/2014/main" id="{463BBC75-D253-1A6C-84AD-8208289BC678}"/>
                  </a:ext>
                </a:extLst>
              </p:cNvPr>
              <p:cNvGrpSpPr/>
              <p:nvPr/>
            </p:nvGrpSpPr>
            <p:grpSpPr>
              <a:xfrm>
                <a:off x="2067361" y="4346623"/>
                <a:ext cx="165899" cy="149972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227" name="자유형: 도형 226">
                  <a:extLst>
                    <a:ext uri="{FF2B5EF4-FFF2-40B4-BE49-F238E27FC236}">
                      <a16:creationId xmlns:a16="http://schemas.microsoft.com/office/drawing/2014/main" id="{C5BD3049-34BC-712E-C0E3-1432E43C7C23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8" name="자유형: 도형 227">
                  <a:extLst>
                    <a:ext uri="{FF2B5EF4-FFF2-40B4-BE49-F238E27FC236}">
                      <a16:creationId xmlns:a16="http://schemas.microsoft.com/office/drawing/2014/main" id="{245F917D-6FA1-93E5-78B7-F5C8E472D6E1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007D2707-EDB5-C51C-0E7A-B38B5F37745E}"/>
                  </a:ext>
                </a:extLst>
              </p:cNvPr>
              <p:cNvSpPr txBox="1"/>
              <p:nvPr/>
            </p:nvSpPr>
            <p:spPr>
              <a:xfrm>
                <a:off x="2285580" y="4546597"/>
                <a:ext cx="2302616" cy="1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8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문제해결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추론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의사소통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연결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정보처리</a:t>
                </a:r>
              </a:p>
            </p:txBody>
          </p:sp>
        </p:grpSp>
      </p:grpSp>
      <p:grpSp>
        <p:nvGrpSpPr>
          <p:cNvPr id="167" name="1. 내용">
            <a:extLst>
              <a:ext uri="{FF2B5EF4-FFF2-40B4-BE49-F238E27FC236}">
                <a16:creationId xmlns:a16="http://schemas.microsoft.com/office/drawing/2014/main" id="{7586F103-B348-5AC5-5DEF-46E1DDC7854C}"/>
              </a:ext>
            </a:extLst>
          </p:cNvPr>
          <p:cNvGrpSpPr/>
          <p:nvPr/>
        </p:nvGrpSpPr>
        <p:grpSpPr>
          <a:xfrm>
            <a:off x="5086493" y="3212339"/>
            <a:ext cx="3587440" cy="751039"/>
            <a:chOff x="759870" y="2129432"/>
            <a:chExt cx="3605610" cy="758551"/>
          </a:xfrm>
        </p:grpSpPr>
        <p:sp>
          <p:nvSpPr>
            <p:cNvPr id="168" name="사각형: 둥근 모서리 167">
              <a:extLst>
                <a:ext uri="{FF2B5EF4-FFF2-40B4-BE49-F238E27FC236}">
                  <a16:creationId xmlns:a16="http://schemas.microsoft.com/office/drawing/2014/main" id="{1EC41A81-FFA4-2F50-4210-7DECA3E13D9E}"/>
                </a:ext>
              </a:extLst>
            </p:cNvPr>
            <p:cNvSpPr/>
            <p:nvPr/>
          </p:nvSpPr>
          <p:spPr>
            <a:xfrm>
              <a:off x="759870" y="2129432"/>
              <a:ext cx="3605610" cy="758551"/>
            </a:xfrm>
            <a:prstGeom prst="roundRect">
              <a:avLst>
                <a:gd name="adj" fmla="val 9909"/>
              </a:avLst>
            </a:pr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1AB0C3E8-4C58-7FE8-3E68-59D2C6E19493}"/>
                </a:ext>
              </a:extLst>
            </p:cNvPr>
            <p:cNvGrpSpPr/>
            <p:nvPr/>
          </p:nvGrpSpPr>
          <p:grpSpPr>
            <a:xfrm>
              <a:off x="897107" y="2248380"/>
              <a:ext cx="2066498" cy="355528"/>
              <a:chOff x="2067361" y="4346496"/>
              <a:chExt cx="2066498" cy="355528"/>
            </a:xfrm>
          </p:grpSpPr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BA79AC0C-A4CD-B1FF-3200-CE736F97F178}"/>
                  </a:ext>
                </a:extLst>
              </p:cNvPr>
              <p:cNvSpPr txBox="1"/>
              <p:nvPr/>
            </p:nvSpPr>
            <p:spPr>
              <a:xfrm>
                <a:off x="2285580" y="4346496"/>
                <a:ext cx="1122953" cy="163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내용 체계의 세 범주</a:t>
                </a:r>
              </a:p>
            </p:txBody>
          </p:sp>
          <p:grpSp>
            <p:nvGrpSpPr>
              <p:cNvPr id="171" name="그룹 170">
                <a:extLst>
                  <a:ext uri="{FF2B5EF4-FFF2-40B4-BE49-F238E27FC236}">
                    <a16:creationId xmlns:a16="http://schemas.microsoft.com/office/drawing/2014/main" id="{C0DD5978-91C8-2709-C7B1-6D674953C9A4}"/>
                  </a:ext>
                </a:extLst>
              </p:cNvPr>
              <p:cNvGrpSpPr/>
              <p:nvPr/>
            </p:nvGrpSpPr>
            <p:grpSpPr>
              <a:xfrm>
                <a:off x="2067361" y="4346623"/>
                <a:ext cx="165899" cy="149972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173" name="자유형: 도형 172">
                  <a:extLst>
                    <a:ext uri="{FF2B5EF4-FFF2-40B4-BE49-F238E27FC236}">
                      <a16:creationId xmlns:a16="http://schemas.microsoft.com/office/drawing/2014/main" id="{AC56C44D-5BB1-B301-25ED-D7297C4BA266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" name="자유형: 도형 173">
                  <a:extLst>
                    <a:ext uri="{FF2B5EF4-FFF2-40B4-BE49-F238E27FC236}">
                      <a16:creationId xmlns:a16="http://schemas.microsoft.com/office/drawing/2014/main" id="{05CF0D07-CB17-E82C-F827-F4625F03BC46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0A16368-1400-B2CE-42C0-6A0965710E51}"/>
                  </a:ext>
                </a:extLst>
              </p:cNvPr>
              <p:cNvSpPr txBox="1"/>
              <p:nvPr/>
            </p:nvSpPr>
            <p:spPr>
              <a:xfrm>
                <a:off x="2285580" y="4546597"/>
                <a:ext cx="1848279" cy="1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8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지식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이해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과정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기능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가치</a:t>
                </a:r>
                <a:r>
                  <a:rPr lang="en-US" altLang="ko-KR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0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태도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4564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5.55556E-7 -2.22222E-6 L -0.02865 -2.22222E-6 " pathEditMode="relative" rAng="0" ptsTypes="AA">
                                      <p:cBhvr>
                                        <p:cTn id="12" dur="65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-2.22222E-6 L -0.02865 -2.22222E-6 " pathEditMode="relative" rAng="0" ptsTypes="AA">
                                      <p:cBhvr>
                                        <p:cTn id="20" dur="65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5.55556E-7 -2.22222E-6 L -0.02865 -2.22222E-6 " pathEditMode="relative" rAng="0" ptsTypes="AA">
                                      <p:cBhvr>
                                        <p:cTn id="28" dur="65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5.55556E-7 -2.22222E-6 L -0.02865 -2.22222E-6 " pathEditMode="relative" rAng="0" ptsTypes="AA">
                                      <p:cBhvr>
                                        <p:cTn id="36" dur="65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3A99CB61-D907-9127-4522-B1A8EF23756D}"/>
              </a:ext>
            </a:extLst>
          </p:cNvPr>
          <p:cNvGrpSpPr/>
          <p:nvPr/>
        </p:nvGrpSpPr>
        <p:grpSpPr>
          <a:xfrm>
            <a:off x="969477" y="1052953"/>
            <a:ext cx="3867150" cy="2376047"/>
            <a:chOff x="988527" y="1186303"/>
            <a:chExt cx="3867150" cy="2376047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6D86211-5FDA-1F59-82C5-E26074E5A37C}"/>
                </a:ext>
              </a:extLst>
            </p:cNvPr>
            <p:cNvGrpSpPr/>
            <p:nvPr/>
          </p:nvGrpSpPr>
          <p:grpSpPr>
            <a:xfrm>
              <a:off x="988527" y="1186303"/>
              <a:ext cx="3252493" cy="1780489"/>
              <a:chOff x="1026627" y="996261"/>
              <a:chExt cx="3252493" cy="1780489"/>
            </a:xfrm>
          </p:grpSpPr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843F5EBB-5F8F-6054-9CB0-AFBBA377E721}"/>
                  </a:ext>
                </a:extLst>
              </p:cNvPr>
              <p:cNvGrpSpPr/>
              <p:nvPr/>
            </p:nvGrpSpPr>
            <p:grpSpPr>
              <a:xfrm>
                <a:off x="1026627" y="996261"/>
                <a:ext cx="527611" cy="532886"/>
                <a:chOff x="623340" y="4577661"/>
                <a:chExt cx="358749" cy="362336"/>
              </a:xfrm>
            </p:grpSpPr>
            <p:sp>
              <p:nvSpPr>
                <p:cNvPr id="13" name="타원 12">
                  <a:extLst>
                    <a:ext uri="{FF2B5EF4-FFF2-40B4-BE49-F238E27FC236}">
                      <a16:creationId xmlns:a16="http://schemas.microsoft.com/office/drawing/2014/main" id="{C2D2E06A-0558-2815-3F19-FE4EF0B44BEF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47625">
                  <a:solidFill>
                    <a:schemeClr val="bg1"/>
                  </a:solidFill>
                </a:ln>
                <a:effectLst>
                  <a:outerShdw blurRad="38100" dist="38100" dir="5400000" algn="t" rotWithShape="0">
                    <a:schemeClr val="tx1">
                      <a:alpha val="13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111143C-2C9C-0C87-9BDA-9ABEB9A3D03B}"/>
                    </a:ext>
                  </a:extLst>
                </p:cNvPr>
                <p:cNvSpPr txBox="1"/>
                <p:nvPr/>
              </p:nvSpPr>
              <p:spPr>
                <a:xfrm>
                  <a:off x="728053" y="4639483"/>
                  <a:ext cx="149325" cy="2511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학교안심 곧은제목 M" panose="02000603000000000000" pitchFamily="2" charset="-127"/>
                      <a:ea typeface="학교안심 곧은제목 M" panose="02000603000000000000" pitchFamily="2" charset="-127"/>
                    </a:defRPr>
                  </a:lvl1pPr>
                </a:lstStyle>
                <a:p>
                  <a:pPr algn="ctr"/>
                  <a:r>
                    <a:rPr lang="en-US" altLang="ko-KR" sz="2400" dirty="0"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</a:t>
                  </a:r>
                  <a:endParaRPr lang="ko-KR" altLang="en-US" sz="2400" dirty="0"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6C8B6B-D1CE-ED41-BF68-F5BBFAF0C6A5}"/>
                  </a:ext>
                </a:extLst>
              </p:cNvPr>
              <p:cNvSpPr txBox="1"/>
              <p:nvPr/>
            </p:nvSpPr>
            <p:spPr>
              <a:xfrm>
                <a:off x="1026627" y="1668754"/>
                <a:ext cx="325249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</a:t>
                </a:r>
                <a:endParaRPr lang="en-US" altLang="ko-KR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문서 체제 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1190BDD-DFD7-666D-3DDB-CC4877BD9567}"/>
                </a:ext>
              </a:extLst>
            </p:cNvPr>
            <p:cNvGrpSpPr/>
            <p:nvPr/>
          </p:nvGrpSpPr>
          <p:grpSpPr>
            <a:xfrm>
              <a:off x="988527" y="3260506"/>
              <a:ext cx="3867150" cy="301844"/>
              <a:chOff x="1987550" y="3965356"/>
              <a:chExt cx="3867150" cy="301844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FD0B807F-1BE7-5A61-E359-866A506CF0D5}"/>
                  </a:ext>
                </a:extLst>
              </p:cNvPr>
              <p:cNvSpPr/>
              <p:nvPr/>
            </p:nvSpPr>
            <p:spPr>
              <a:xfrm>
                <a:off x="1987550" y="3965356"/>
                <a:ext cx="3867150" cy="301844"/>
              </a:xfrm>
              <a:prstGeom prst="roundRect">
                <a:avLst>
                  <a:gd name="adj" fmla="val 50000"/>
                </a:avLst>
              </a:prstGeom>
              <a:solidFill>
                <a:srgbClr val="C5C5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46F5BF-5D61-C3E7-36D6-06BF0B4BD25F}"/>
                  </a:ext>
                </a:extLst>
              </p:cNvPr>
              <p:cNvSpPr txBox="1"/>
              <p:nvPr/>
            </p:nvSpPr>
            <p:spPr>
              <a:xfrm>
                <a:off x="2196294" y="4000862"/>
                <a:ext cx="3449662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pPr algn="ctr"/>
                <a:r>
                  <a:rPr lang="en-US" altLang="ko-KR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수학과 교원연수자료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75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CF726FAC-7F81-9F6A-91B6-4FCCA125F655}"/>
              </a:ext>
            </a:extLst>
          </p:cNvPr>
          <p:cNvGrpSpPr/>
          <p:nvPr/>
        </p:nvGrpSpPr>
        <p:grpSpPr>
          <a:xfrm>
            <a:off x="4371388" y="1746050"/>
            <a:ext cx="4251912" cy="4419800"/>
            <a:chOff x="4412634" y="1765300"/>
            <a:chExt cx="4251912" cy="4419800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9CBE456C-EA0C-A518-8E54-0411FD1C30E3}"/>
                </a:ext>
              </a:extLst>
            </p:cNvPr>
            <p:cNvSpPr/>
            <p:nvPr/>
          </p:nvSpPr>
          <p:spPr>
            <a:xfrm>
              <a:off x="4412634" y="2070100"/>
              <a:ext cx="3626199" cy="4115000"/>
            </a:xfrm>
            <a:prstGeom prst="roundRect">
              <a:avLst>
                <a:gd name="adj" fmla="val 2439"/>
              </a:avLst>
            </a:prstGeom>
            <a:solidFill>
              <a:srgbClr val="276DB5">
                <a:alpha val="19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99ECDCE-B75D-5F76-8E66-5824F36C2499}"/>
                </a:ext>
              </a:extLst>
            </p:cNvPr>
            <p:cNvGrpSpPr/>
            <p:nvPr/>
          </p:nvGrpSpPr>
          <p:grpSpPr>
            <a:xfrm>
              <a:off x="4483380" y="1765300"/>
              <a:ext cx="3484706" cy="304800"/>
              <a:chOff x="4483380" y="1765300"/>
              <a:chExt cx="3484706" cy="304800"/>
            </a:xfrm>
          </p:grpSpPr>
          <p:sp>
            <p:nvSpPr>
              <p:cNvPr id="106" name="사각형: 둥근 위쪽 모서리 105">
                <a:extLst>
                  <a:ext uri="{FF2B5EF4-FFF2-40B4-BE49-F238E27FC236}">
                    <a16:creationId xmlns:a16="http://schemas.microsoft.com/office/drawing/2014/main" id="{B0BAECDF-07DE-D62F-B291-6927C9C36E6C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2SameRect">
                <a:avLst>
                  <a:gd name="adj1" fmla="val 34167"/>
                  <a:gd name="adj2" fmla="val 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6632AE4-2786-D336-7AAA-836AC514A783}"/>
                  </a:ext>
                </a:extLst>
              </p:cNvPr>
              <p:cNvSpPr txBox="1"/>
              <p:nvPr/>
            </p:nvSpPr>
            <p:spPr>
              <a:xfrm>
                <a:off x="5410606" y="1809978"/>
                <a:ext cx="16302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교육과정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8DE6A4CF-0EE3-D914-F747-2048D1568E20}"/>
                </a:ext>
              </a:extLst>
            </p:cNvPr>
            <p:cNvGrpSpPr/>
            <p:nvPr/>
          </p:nvGrpSpPr>
          <p:grpSpPr>
            <a:xfrm>
              <a:off x="4480755" y="2146031"/>
              <a:ext cx="4183790" cy="3970432"/>
              <a:chOff x="4480755" y="2146031"/>
              <a:chExt cx="4183790" cy="3970432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4CFE708A-BEC6-7B6A-6E5E-0CE80046075F}"/>
                  </a:ext>
                </a:extLst>
              </p:cNvPr>
              <p:cNvGrpSpPr/>
              <p:nvPr/>
            </p:nvGrpSpPr>
            <p:grpSpPr>
              <a:xfrm>
                <a:off x="4483381" y="5130174"/>
                <a:ext cx="4181164" cy="986289"/>
                <a:chOff x="4483381" y="5130174"/>
                <a:chExt cx="4181164" cy="986289"/>
              </a:xfrm>
            </p:grpSpPr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2A46B1FB-199C-7435-2EB0-69181642E143}"/>
                    </a:ext>
                  </a:extLst>
                </p:cNvPr>
                <p:cNvGrpSpPr/>
                <p:nvPr/>
              </p:nvGrpSpPr>
              <p:grpSpPr>
                <a:xfrm>
                  <a:off x="4483381" y="5130174"/>
                  <a:ext cx="4181164" cy="986289"/>
                  <a:chOff x="4535817" y="2537460"/>
                  <a:chExt cx="4128727" cy="518631"/>
                </a:xfrm>
              </p:grpSpPr>
              <p:sp>
                <p:nvSpPr>
                  <p:cNvPr id="102" name="사각형: 둥근 모서리 101">
                    <a:extLst>
                      <a:ext uri="{FF2B5EF4-FFF2-40B4-BE49-F238E27FC236}">
                        <a16:creationId xmlns:a16="http://schemas.microsoft.com/office/drawing/2014/main" id="{86F30031-B2A2-294E-34F1-990E0AE18AFC}"/>
                      </a:ext>
                    </a:extLst>
                  </p:cNvPr>
                  <p:cNvSpPr/>
                  <p:nvPr/>
                </p:nvSpPr>
                <p:spPr>
                  <a:xfrm>
                    <a:off x="4535817" y="2537460"/>
                    <a:ext cx="4128727" cy="518628"/>
                  </a:xfrm>
                  <a:prstGeom prst="roundRect">
                    <a:avLst>
                      <a:gd name="adj" fmla="val 5105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F56C4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03" name="그룹 102">
                    <a:extLst>
                      <a:ext uri="{FF2B5EF4-FFF2-40B4-BE49-F238E27FC236}">
                        <a16:creationId xmlns:a16="http://schemas.microsoft.com/office/drawing/2014/main" id="{FC56B847-8822-8AD5-CC71-5483955E02F6}"/>
                      </a:ext>
                    </a:extLst>
                  </p:cNvPr>
                  <p:cNvGrpSpPr/>
                  <p:nvPr/>
                </p:nvGrpSpPr>
                <p:grpSpPr>
                  <a:xfrm>
                    <a:off x="8038833" y="2537462"/>
                    <a:ext cx="625711" cy="518629"/>
                    <a:chOff x="8038833" y="2537462"/>
                    <a:chExt cx="625711" cy="518629"/>
                  </a:xfrm>
                </p:grpSpPr>
                <p:sp>
                  <p:nvSpPr>
                    <p:cNvPr id="104" name="사각형: 둥근 위쪽 모서리 103">
                      <a:extLst>
                        <a:ext uri="{FF2B5EF4-FFF2-40B4-BE49-F238E27FC236}">
                          <a16:creationId xmlns:a16="http://schemas.microsoft.com/office/drawing/2014/main" id="{741B3EEB-365D-280F-AF6A-0640328D573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92374" y="2483921"/>
                      <a:ext cx="518629" cy="625711"/>
                    </a:xfrm>
                    <a:prstGeom prst="round2SameRect">
                      <a:avLst>
                        <a:gd name="adj1" fmla="val 9056"/>
                        <a:gd name="adj2" fmla="val 0"/>
                      </a:avLst>
                    </a:prstGeom>
                    <a:solidFill>
                      <a:srgbClr val="F56C41"/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B6726953-B486-97F7-9F60-E20CA2273C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38789" y="2748223"/>
                      <a:ext cx="425799" cy="971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재구성</a:t>
                      </a:r>
                    </a:p>
                  </p:txBody>
                </p:sp>
              </p:grpSp>
            </p:grpSp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CCFF3691-DDA9-17FD-558E-B2A974271F0C}"/>
                    </a:ext>
                  </a:extLst>
                </p:cNvPr>
                <p:cNvGrpSpPr/>
                <p:nvPr/>
              </p:nvGrpSpPr>
              <p:grpSpPr>
                <a:xfrm>
                  <a:off x="4536098" y="5181223"/>
                  <a:ext cx="2287553" cy="893163"/>
                  <a:chOff x="4536098" y="5204569"/>
                  <a:chExt cx="2287553" cy="893163"/>
                </a:xfrm>
              </p:grpSpPr>
              <p:grpSp>
                <p:nvGrpSpPr>
                  <p:cNvPr id="89" name="그룹 88">
                    <a:extLst>
                      <a:ext uri="{FF2B5EF4-FFF2-40B4-BE49-F238E27FC236}">
                        <a16:creationId xmlns:a16="http://schemas.microsoft.com/office/drawing/2014/main" id="{69DCFAD5-492E-7B08-75CA-3DF12B2A188C}"/>
                      </a:ext>
                    </a:extLst>
                  </p:cNvPr>
                  <p:cNvGrpSpPr/>
                  <p:nvPr/>
                </p:nvGrpSpPr>
                <p:grpSpPr>
                  <a:xfrm>
                    <a:off x="4536098" y="5204569"/>
                    <a:ext cx="1290119" cy="730233"/>
                    <a:chOff x="4497998" y="2875797"/>
                    <a:chExt cx="1290119" cy="730233"/>
                  </a:xfrm>
                </p:grpSpPr>
                <p:grpSp>
                  <p:nvGrpSpPr>
                    <p:cNvPr id="94" name="그룹 93">
                      <a:extLst>
                        <a:ext uri="{FF2B5EF4-FFF2-40B4-BE49-F238E27FC236}">
                          <a16:creationId xmlns:a16="http://schemas.microsoft.com/office/drawing/2014/main" id="{C24EC6E5-AA0A-1538-DF01-A21CDD78A7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75797"/>
                      <a:ext cx="1290119" cy="175090"/>
                      <a:chOff x="4497998" y="2863097"/>
                      <a:chExt cx="1290119" cy="175090"/>
                    </a:xfrm>
                  </p:grpSpPr>
                  <p:grpSp>
                    <p:nvGrpSpPr>
                      <p:cNvPr id="98" name="그룹 97">
                        <a:extLst>
                          <a:ext uri="{FF2B5EF4-FFF2-40B4-BE49-F238E27FC236}">
                            <a16:creationId xmlns:a16="http://schemas.microsoft.com/office/drawing/2014/main" id="{ABF76C26-E128-4FBF-BABC-B42BF49D2A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97998" y="2863097"/>
                        <a:ext cx="175090" cy="175090"/>
                        <a:chOff x="2149010" y="3306779"/>
                        <a:chExt cx="175090" cy="175090"/>
                      </a:xfrm>
                    </p:grpSpPr>
                    <p:sp>
                      <p:nvSpPr>
                        <p:cNvPr id="100" name="사각형: 둥근 모서리 99">
                          <a:extLst>
                            <a:ext uri="{FF2B5EF4-FFF2-40B4-BE49-F238E27FC236}">
                              <a16:creationId xmlns:a16="http://schemas.microsoft.com/office/drawing/2014/main" id="{B5D05E30-7F18-F01C-B239-9C4A5DCFFC1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49010" y="3306779"/>
                          <a:ext cx="175090" cy="175090"/>
                        </a:xfrm>
                        <a:prstGeom prst="round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rgbClr val="276DB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100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01" name="TextBox 100">
                          <a:extLst>
                            <a:ext uri="{FF2B5EF4-FFF2-40B4-BE49-F238E27FC236}">
                              <a16:creationId xmlns:a16="http://schemas.microsoft.com/office/drawing/2014/main" id="{7BB0DD98-D59A-8EEE-47DF-7235C742582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195677" y="3325074"/>
                          <a:ext cx="81754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900" b="1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276DB5"/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rPr>
                            <a:t>3</a:t>
                          </a:r>
                        </a:p>
                      </p:txBody>
                    </p:sp>
                  </p:grpSp>
                  <p:sp>
                    <p:nvSpPr>
                      <p:cNvPr id="99" name="TextBox 98">
                        <a:extLst>
                          <a:ext uri="{FF2B5EF4-FFF2-40B4-BE49-F238E27FC236}">
                            <a16:creationId xmlns:a16="http://schemas.microsoft.com/office/drawing/2014/main" id="{EADB9B8F-202A-17E5-858D-A0E1C2DF22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33341" y="2864667"/>
                        <a:ext cx="1054776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Bold" panose="020B0600000101010101" pitchFamily="50" charset="-127"/>
                            <a:ea typeface="엘리스 DX널리체 Bold" panose="020B0600000101010101" pitchFamily="50" charset="-127"/>
                          </a:rPr>
                          <a:t>교수</a:t>
                        </a:r>
                        <a:r>
                          <a:rPr lang="en-US" altLang="ko-KR" sz="11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Bold" panose="020B0600000101010101" pitchFamily="50" charset="-127"/>
                            <a:ea typeface="엘리스 DX널리체 Bold" panose="020B0600000101010101" pitchFamily="50" charset="-127"/>
                          </a:rPr>
                          <a:t>·</a:t>
                        </a:r>
                        <a:r>
                          <a:rPr lang="ko-KR" altLang="en-US" sz="11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Bold" panose="020B0600000101010101" pitchFamily="50" charset="-127"/>
                            <a:ea typeface="엘리스 DX널리체 Bold" panose="020B0600000101010101" pitchFamily="50" charset="-127"/>
                          </a:rPr>
                          <a:t>학습 및 평가</a:t>
                        </a:r>
                      </a:p>
                    </p:txBody>
                  </p:sp>
                </p:grpSp>
                <p:grpSp>
                  <p:nvGrpSpPr>
                    <p:cNvPr id="95" name="그룹 94">
                      <a:extLst>
                        <a:ext uri="{FF2B5EF4-FFF2-40B4-BE49-F238E27FC236}">
                          <a16:creationId xmlns:a16="http://schemas.microsoft.com/office/drawing/2014/main" id="{E232447A-EBF9-2980-34EC-B189BE8132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33341" y="3067538"/>
                      <a:ext cx="718145" cy="538492"/>
                      <a:chOff x="4733341" y="3067538"/>
                      <a:chExt cx="718145" cy="538492"/>
                    </a:xfrm>
                  </p:grpSpPr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8D451019-2CC8-D103-9678-DF327EF2BD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33341" y="3067538"/>
                        <a:ext cx="718145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dirty="0"/>
                          <a:t>가</a:t>
                        </a:r>
                        <a:r>
                          <a:rPr lang="en-US" altLang="ko-KR" sz="1000" dirty="0"/>
                          <a:t>. </a:t>
                        </a:r>
                        <a:r>
                          <a:rPr lang="ko-KR" altLang="en-US" sz="1000" dirty="0"/>
                          <a:t>교수</a:t>
                        </a:r>
                        <a:r>
                          <a:rPr lang="en-US" altLang="ko-KR" sz="1000" dirty="0"/>
                          <a:t>·</a:t>
                        </a:r>
                        <a:r>
                          <a:rPr lang="ko-KR" altLang="en-US" sz="1000" dirty="0"/>
                          <a:t>학습</a:t>
                        </a:r>
                      </a:p>
                    </p:txBody>
                  </p:sp>
                  <p:sp>
                    <p:nvSpPr>
                      <p:cNvPr id="97" name="TextBox 96">
                        <a:extLst>
                          <a:ext uri="{FF2B5EF4-FFF2-40B4-BE49-F238E27FC236}">
                            <a16:creationId xmlns:a16="http://schemas.microsoft.com/office/drawing/2014/main" id="{899B87E7-B355-C6F6-12C9-0701A12EC77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33341" y="3452142"/>
                        <a:ext cx="423193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dirty="0"/>
                          <a:t>나</a:t>
                        </a:r>
                        <a:r>
                          <a:rPr lang="en-US" altLang="ko-KR" sz="1000" dirty="0"/>
                          <a:t>. </a:t>
                        </a:r>
                        <a:r>
                          <a:rPr lang="ko-KR" altLang="en-US" sz="1000" dirty="0"/>
                          <a:t>평가</a:t>
                        </a:r>
                      </a:p>
                    </p:txBody>
                  </p:sp>
                </p:grpSp>
              </p:grp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CECCE63C-9DB6-C648-3D48-8E5F95ECB02B}"/>
                      </a:ext>
                    </a:extLst>
                  </p:cNvPr>
                  <p:cNvSpPr txBox="1"/>
                  <p:nvPr/>
                </p:nvSpPr>
                <p:spPr>
                  <a:xfrm>
                    <a:off x="4771441" y="5574629"/>
                    <a:ext cx="102592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(1) 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</a:t>
                    </a:r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학습의 방향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B4369957-21B6-2628-85AD-B346785D77D8}"/>
                      </a:ext>
                    </a:extLst>
                  </p:cNvPr>
                  <p:cNvSpPr txBox="1"/>
                  <p:nvPr/>
                </p:nvSpPr>
                <p:spPr>
                  <a:xfrm>
                    <a:off x="5892306" y="5574629"/>
                    <a:ext cx="931345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(2) 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</a:t>
                    </a:r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 방법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5C1C75B2-40A4-944C-33E5-7C0EB20311C2}"/>
                      </a:ext>
                    </a:extLst>
                  </p:cNvPr>
                  <p:cNvSpPr txBox="1"/>
                  <p:nvPr/>
                </p:nvSpPr>
                <p:spPr>
                  <a:xfrm>
                    <a:off x="4771441" y="5959233"/>
                    <a:ext cx="759823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(1) 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평가의 방향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B063C91D-5427-4E0E-D2C4-29CA75A99A7C}"/>
                      </a:ext>
                    </a:extLst>
                  </p:cNvPr>
                  <p:cNvSpPr txBox="1"/>
                  <p:nvPr/>
                </p:nvSpPr>
                <p:spPr>
                  <a:xfrm>
                    <a:off x="5892306" y="5959233"/>
                    <a:ext cx="665247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(2) </a:t>
                    </a:r>
                    <a:r>
                      <a:rPr lang="ko-KR" altLang="en-US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 방법</a:t>
                    </a:r>
                  </a:p>
                </p:txBody>
              </p:sp>
            </p:grp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845DC66E-638E-8335-46BE-BAC9F45B0098}"/>
                  </a:ext>
                </a:extLst>
              </p:cNvPr>
              <p:cNvGrpSpPr/>
              <p:nvPr/>
            </p:nvGrpSpPr>
            <p:grpSpPr>
              <a:xfrm>
                <a:off x="4483381" y="2982551"/>
                <a:ext cx="4181164" cy="2093499"/>
                <a:chOff x="4483381" y="2998470"/>
                <a:chExt cx="4181164" cy="2093499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EFF2C544-10AA-DDF4-9BDE-AA0282ABB996}"/>
                    </a:ext>
                  </a:extLst>
                </p:cNvPr>
                <p:cNvGrpSpPr/>
                <p:nvPr/>
              </p:nvGrpSpPr>
              <p:grpSpPr>
                <a:xfrm>
                  <a:off x="4483381" y="2998470"/>
                  <a:ext cx="4181164" cy="2093499"/>
                  <a:chOff x="4535817" y="2537460"/>
                  <a:chExt cx="4128727" cy="518631"/>
                </a:xfrm>
              </p:grpSpPr>
              <p:sp>
                <p:nvSpPr>
                  <p:cNvPr id="83" name="사각형: 둥근 모서리 82">
                    <a:extLst>
                      <a:ext uri="{FF2B5EF4-FFF2-40B4-BE49-F238E27FC236}">
                        <a16:creationId xmlns:a16="http://schemas.microsoft.com/office/drawing/2014/main" id="{1211BE97-E31F-EEDA-79BB-251A4F4A6B90}"/>
                      </a:ext>
                    </a:extLst>
                  </p:cNvPr>
                  <p:cNvSpPr/>
                  <p:nvPr/>
                </p:nvSpPr>
                <p:spPr>
                  <a:xfrm>
                    <a:off x="4535817" y="2537460"/>
                    <a:ext cx="4128727" cy="518628"/>
                  </a:xfrm>
                  <a:prstGeom prst="roundRect">
                    <a:avLst>
                      <a:gd name="adj" fmla="val 3173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F56C4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84" name="그룹 83">
                    <a:extLst>
                      <a:ext uri="{FF2B5EF4-FFF2-40B4-BE49-F238E27FC236}">
                        <a16:creationId xmlns:a16="http://schemas.microsoft.com/office/drawing/2014/main" id="{76589FA6-7F5F-64A5-CD3B-FC91751F8806}"/>
                      </a:ext>
                    </a:extLst>
                  </p:cNvPr>
                  <p:cNvGrpSpPr/>
                  <p:nvPr/>
                </p:nvGrpSpPr>
                <p:grpSpPr>
                  <a:xfrm>
                    <a:off x="8038833" y="2537462"/>
                    <a:ext cx="625711" cy="518629"/>
                    <a:chOff x="8038833" y="2537462"/>
                    <a:chExt cx="625711" cy="518629"/>
                  </a:xfrm>
                </p:grpSpPr>
                <p:sp>
                  <p:nvSpPr>
                    <p:cNvPr id="85" name="사각형: 둥근 위쪽 모서리 84">
                      <a:extLst>
                        <a:ext uri="{FF2B5EF4-FFF2-40B4-BE49-F238E27FC236}">
                          <a16:creationId xmlns:a16="http://schemas.microsoft.com/office/drawing/2014/main" id="{EB51B004-51A8-9E1B-EA4B-ED3EB0B38A5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92374" y="2483921"/>
                      <a:ext cx="518629" cy="625711"/>
                    </a:xfrm>
                    <a:prstGeom prst="round2SameRect">
                      <a:avLst>
                        <a:gd name="adj1" fmla="val 9056"/>
                        <a:gd name="adj2" fmla="val 0"/>
                      </a:avLst>
                    </a:prstGeom>
                    <a:solidFill>
                      <a:srgbClr val="F56C41"/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A2CAD141-BA58-5C95-F899-4E59E5555F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38789" y="2773902"/>
                      <a:ext cx="425799" cy="4574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재구성</a:t>
                      </a:r>
                    </a:p>
                  </p:txBody>
                </p:sp>
              </p:grp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BFA5ADE4-9BBD-134A-CB51-740FCCFA4A35}"/>
                    </a:ext>
                  </a:extLst>
                </p:cNvPr>
                <p:cNvGrpSpPr/>
                <p:nvPr/>
              </p:nvGrpSpPr>
              <p:grpSpPr>
                <a:xfrm>
                  <a:off x="4540460" y="3054071"/>
                  <a:ext cx="3405903" cy="1944263"/>
                  <a:chOff x="4540460" y="3084551"/>
                  <a:chExt cx="3405903" cy="1944263"/>
                </a:xfrm>
              </p:grpSpPr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D4FC537B-F7AD-5B86-27D4-FF8C57EB00C9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60" y="3084551"/>
                    <a:ext cx="3405903" cy="1944263"/>
                    <a:chOff x="4540460" y="3160751"/>
                    <a:chExt cx="3405903" cy="1944263"/>
                  </a:xfrm>
                </p:grpSpPr>
                <p:grpSp>
                  <p:nvGrpSpPr>
                    <p:cNvPr id="63" name="그룹 62">
                      <a:extLst>
                        <a:ext uri="{FF2B5EF4-FFF2-40B4-BE49-F238E27FC236}">
                          <a16:creationId xmlns:a16="http://schemas.microsoft.com/office/drawing/2014/main" id="{3EBD76E8-D8B5-3C28-FEC8-8AB36072F4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40460" y="3160751"/>
                      <a:ext cx="1554413" cy="170771"/>
                      <a:chOff x="4497998" y="2863097"/>
                      <a:chExt cx="1633704" cy="179482"/>
                    </a:xfrm>
                  </p:grpSpPr>
                  <p:grpSp>
                    <p:nvGrpSpPr>
                      <p:cNvPr id="79" name="그룹 78">
                        <a:extLst>
                          <a:ext uri="{FF2B5EF4-FFF2-40B4-BE49-F238E27FC236}">
                            <a16:creationId xmlns:a16="http://schemas.microsoft.com/office/drawing/2014/main" id="{838B4E60-B7FE-E8E8-DD5F-E151C529DD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97998" y="2863097"/>
                        <a:ext cx="175090" cy="175090"/>
                        <a:chOff x="2149010" y="3306779"/>
                        <a:chExt cx="175090" cy="175090"/>
                      </a:xfrm>
                    </p:grpSpPr>
                    <p:sp>
                      <p:nvSpPr>
                        <p:cNvPr id="81" name="사각형: 둥근 모서리 80">
                          <a:extLst>
                            <a:ext uri="{FF2B5EF4-FFF2-40B4-BE49-F238E27FC236}">
                              <a16:creationId xmlns:a16="http://schemas.microsoft.com/office/drawing/2014/main" id="{98924A2A-03ED-D5FC-28E6-F706BB3FF0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49010" y="3306779"/>
                          <a:ext cx="175090" cy="175090"/>
                        </a:xfrm>
                        <a:prstGeom prst="round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rgbClr val="276DB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100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82" name="TextBox 81">
                          <a:extLst>
                            <a:ext uri="{FF2B5EF4-FFF2-40B4-BE49-F238E27FC236}">
                              <a16:creationId xmlns:a16="http://schemas.microsoft.com/office/drawing/2014/main" id="{A54CFA04-8C9F-5CB0-AB83-C621E266456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195277" y="3321541"/>
                          <a:ext cx="82555" cy="14556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900" b="1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276DB5"/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rPr>
                            <a:t>2</a:t>
                          </a:r>
                        </a:p>
                      </p:txBody>
                    </p:sp>
                  </p:grpSp>
                  <p:sp>
                    <p:nvSpPr>
                      <p:cNvPr id="80" name="TextBox 79">
                        <a:extLst>
                          <a:ext uri="{FF2B5EF4-FFF2-40B4-BE49-F238E27FC236}">
                            <a16:creationId xmlns:a16="http://schemas.microsoft.com/office/drawing/2014/main" id="{5CB6F278-D1DE-A097-B576-84CCC17E264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33341" y="2864667"/>
                        <a:ext cx="1398361" cy="17791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Bold" panose="020B0600000101010101" pitchFamily="50" charset="-127"/>
                            <a:ea typeface="엘리스 DX널리체 Bold" panose="020B0600000101010101" pitchFamily="50" charset="-127"/>
                          </a:rPr>
                          <a:t>내용 체계 및 성취기준</a:t>
                        </a:r>
                      </a:p>
                    </p:txBody>
                  </p:sp>
                </p:grpSp>
                <p:grpSp>
                  <p:nvGrpSpPr>
                    <p:cNvPr id="64" name="그룹 63">
                      <a:extLst>
                        <a:ext uri="{FF2B5EF4-FFF2-40B4-BE49-F238E27FC236}">
                          <a16:creationId xmlns:a16="http://schemas.microsoft.com/office/drawing/2014/main" id="{A58E98EF-7A44-B615-CF7D-4891B80947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3369871"/>
                      <a:ext cx="3174922" cy="1735143"/>
                      <a:chOff x="4771441" y="3376221"/>
                      <a:chExt cx="3174922" cy="1735143"/>
                    </a:xfrm>
                  </p:grpSpPr>
                  <p:grpSp>
                    <p:nvGrpSpPr>
                      <p:cNvPr id="65" name="그룹 64">
                        <a:extLst>
                          <a:ext uri="{FF2B5EF4-FFF2-40B4-BE49-F238E27FC236}">
                            <a16:creationId xmlns:a16="http://schemas.microsoft.com/office/drawing/2014/main" id="{26BBE603-55C7-C174-6472-E6E6DFFE3C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71441" y="3376221"/>
                        <a:ext cx="3174922" cy="740733"/>
                        <a:chOff x="4771441" y="3401621"/>
                        <a:chExt cx="3174922" cy="740733"/>
                      </a:xfrm>
                    </p:grpSpPr>
                    <p:grpSp>
                      <p:nvGrpSpPr>
                        <p:cNvPr id="73" name="그룹 72">
                          <a:extLst>
                            <a:ext uri="{FF2B5EF4-FFF2-40B4-BE49-F238E27FC236}">
                              <a16:creationId xmlns:a16="http://schemas.microsoft.com/office/drawing/2014/main" id="{CB1A8E09-D9E7-BBF9-C978-F081403027D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24397" y="3753427"/>
                          <a:ext cx="3021966" cy="211356"/>
                          <a:chOff x="5293992" y="3881329"/>
                          <a:chExt cx="6294866" cy="211356"/>
                        </a:xfrm>
                      </p:grpSpPr>
                      <p:sp>
                        <p:nvSpPr>
                          <p:cNvPr id="77" name="사각형: 둥근 모서리 76">
                            <a:extLst>
                              <a:ext uri="{FF2B5EF4-FFF2-40B4-BE49-F238E27FC236}">
                                <a16:creationId xmlns:a16="http://schemas.microsoft.com/office/drawing/2014/main" id="{1188EA00-4B10-C002-83FE-3C963AA7925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93992" y="3881329"/>
                            <a:ext cx="6294866" cy="211356"/>
                          </a:xfrm>
                          <a:prstGeom prst="roundRect">
                            <a:avLst>
                              <a:gd name="adj" fmla="val 8745"/>
                            </a:avLst>
                          </a:prstGeom>
                          <a:solidFill>
                            <a:srgbClr val="276DB5">
                              <a:alpha val="15000"/>
                            </a:srgb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8" name="TextBox 77">
                            <a:extLst>
                              <a:ext uri="{FF2B5EF4-FFF2-40B4-BE49-F238E27FC236}">
                                <a16:creationId xmlns:a16="http://schemas.microsoft.com/office/drawing/2014/main" id="{13D1C52B-583B-35BC-4EE4-C7E2E1DA23A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7763386" y="3910063"/>
                            <a:ext cx="1402429" cy="1384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0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엘리스 DX널리체  Light" panose="020B0600000101010101" pitchFamily="50" charset="-127"/>
                                <a:ea typeface="엘리스 DX널리체  Light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900" dirty="0"/>
                              <a:t>내용 체계</a:t>
                            </a:r>
                            <a:r>
                              <a:rPr lang="en-US" altLang="ko-KR" sz="900" dirty="0"/>
                              <a:t>(</a:t>
                            </a:r>
                            <a:r>
                              <a:rPr lang="ko-KR" altLang="en-US" sz="900" dirty="0"/>
                              <a:t>표</a:t>
                            </a:r>
                            <a:r>
                              <a:rPr lang="en-US" altLang="ko-KR" sz="900" dirty="0"/>
                              <a:t>)</a:t>
                            </a:r>
                            <a:endParaRPr lang="ko-KR" altLang="en-US" sz="900" dirty="0"/>
                          </a:p>
                        </p:txBody>
                      </p:sp>
                    </p:grpSp>
                    <p:sp>
                      <p:nvSpPr>
                        <p:cNvPr id="74" name="TextBox 73">
                          <a:extLst>
                            <a:ext uri="{FF2B5EF4-FFF2-40B4-BE49-F238E27FC236}">
                              <a16:creationId xmlns:a16="http://schemas.microsoft.com/office/drawing/2014/main" id="{2CEE3335-9726-45AB-E7A3-F0F6E8DB860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3401621"/>
                          <a:ext cx="702115" cy="15388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200" b="1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1000" b="0" dirty="0"/>
                            <a:t>가</a:t>
                          </a:r>
                          <a:r>
                            <a:rPr lang="en-US" altLang="ko-KR" sz="1000" b="0" dirty="0"/>
                            <a:t>. </a:t>
                          </a:r>
                          <a:r>
                            <a:rPr lang="ko-KR" altLang="en-US" sz="1000" b="0" dirty="0"/>
                            <a:t>내용 체계</a:t>
                          </a:r>
                        </a:p>
                      </p:txBody>
                    </p:sp>
                    <p:sp>
                      <p:nvSpPr>
                        <p:cNvPr id="75" name="TextBox 74">
                          <a:extLst>
                            <a:ext uri="{FF2B5EF4-FFF2-40B4-BE49-F238E27FC236}">
                              <a16:creationId xmlns:a16="http://schemas.microsoft.com/office/drawing/2014/main" id="{1C768C94-9C16-8D83-5BC0-683BF7AA592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3572055"/>
                          <a:ext cx="514564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en-US" altLang="ko-KR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(1) </a:t>
                          </a:r>
                          <a:r>
                            <a:rPr lang="ko-KR" altLang="en-US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영역명</a:t>
                          </a:r>
                        </a:p>
                      </p:txBody>
                    </p:sp>
                    <p:sp>
                      <p:nvSpPr>
                        <p:cNvPr id="76" name="TextBox 75">
                          <a:extLst>
                            <a:ext uri="{FF2B5EF4-FFF2-40B4-BE49-F238E27FC236}">
                              <a16:creationId xmlns:a16="http://schemas.microsoft.com/office/drawing/2014/main" id="{1D62876C-AA7C-2781-8B7E-035AC6E5B67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4003855"/>
                          <a:ext cx="52899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en-US" altLang="ko-KR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(2) </a:t>
                          </a:r>
                          <a:r>
                            <a:rPr lang="ko-KR" altLang="en-US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영역명</a:t>
                          </a:r>
                        </a:p>
                      </p:txBody>
                    </p:sp>
                  </p:grpSp>
                  <p:grpSp>
                    <p:nvGrpSpPr>
                      <p:cNvPr id="66" name="그룹 65">
                        <a:extLst>
                          <a:ext uri="{FF2B5EF4-FFF2-40B4-BE49-F238E27FC236}">
                            <a16:creationId xmlns:a16="http://schemas.microsoft.com/office/drawing/2014/main" id="{45AC3327-83A6-992A-D3C1-F0CAAEFF233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71441" y="4218231"/>
                        <a:ext cx="3174922" cy="893133"/>
                        <a:chOff x="4771441" y="3424481"/>
                        <a:chExt cx="3174922" cy="893133"/>
                      </a:xfrm>
                    </p:grpSpPr>
                    <p:grpSp>
                      <p:nvGrpSpPr>
                        <p:cNvPr id="67" name="그룹 66">
                          <a:extLst>
                            <a:ext uri="{FF2B5EF4-FFF2-40B4-BE49-F238E27FC236}">
                              <a16:creationId xmlns:a16="http://schemas.microsoft.com/office/drawing/2014/main" id="{B52AB5E4-3E54-CC71-A748-578B20DA723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24397" y="3776287"/>
                          <a:ext cx="3021966" cy="211356"/>
                          <a:chOff x="5293992" y="3904189"/>
                          <a:chExt cx="6294866" cy="211356"/>
                        </a:xfrm>
                      </p:grpSpPr>
                      <p:sp>
                        <p:nvSpPr>
                          <p:cNvPr id="71" name="사각형: 둥근 모서리 70">
                            <a:extLst>
                              <a:ext uri="{FF2B5EF4-FFF2-40B4-BE49-F238E27FC236}">
                                <a16:creationId xmlns:a16="http://schemas.microsoft.com/office/drawing/2014/main" id="{62BB622D-0EB7-DC82-F2D3-6576C1E53D5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93992" y="3904189"/>
                            <a:ext cx="6294866" cy="211356"/>
                          </a:xfrm>
                          <a:prstGeom prst="roundRect">
                            <a:avLst>
                              <a:gd name="adj" fmla="val 8745"/>
                            </a:avLst>
                          </a:prstGeom>
                          <a:solidFill>
                            <a:srgbClr val="276DB5">
                              <a:alpha val="15000"/>
                            </a:srgbClr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600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" name="TextBox 71">
                            <a:extLst>
                              <a:ext uri="{FF2B5EF4-FFF2-40B4-BE49-F238E27FC236}">
                                <a16:creationId xmlns:a16="http://schemas.microsoft.com/office/drawing/2014/main" id="{C2E48529-E390-7524-9D28-06F4B3B0B10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010482" y="3932923"/>
                            <a:ext cx="908239" cy="1384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t">
                            <a:spAutoFit/>
                          </a:bodyPr>
                          <a:lstStyle>
                            <a:defPPr>
                              <a:defRPr lang="en-US"/>
                            </a:defPPr>
                            <a:lvl1pPr>
                              <a:defRPr sz="100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엘리스 DX널리체  Light" panose="020B0600000101010101" pitchFamily="50" charset="-127"/>
                                <a:ea typeface="엘리스 DX널리체  Light" panose="020B0600000101010101" pitchFamily="50" charset="-127"/>
                              </a:defRPr>
                            </a:lvl1pPr>
                          </a:lstStyle>
                          <a:p>
                            <a:pPr algn="ctr"/>
                            <a:r>
                              <a:rPr lang="ko-KR" altLang="en-US" sz="900" dirty="0"/>
                              <a:t>성취기준</a:t>
                            </a:r>
                          </a:p>
                        </p:txBody>
                      </p:sp>
                    </p:grpSp>
                    <p:sp>
                      <p:nvSpPr>
                        <p:cNvPr id="68" name="TextBox 67">
                          <a:extLst>
                            <a:ext uri="{FF2B5EF4-FFF2-40B4-BE49-F238E27FC236}">
                              <a16:creationId xmlns:a16="http://schemas.microsoft.com/office/drawing/2014/main" id="{60D4C671-A1E9-D9E0-B1CB-D17F148DE1E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3424481"/>
                          <a:ext cx="663643" cy="15388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200" b="1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1000" b="0" dirty="0"/>
                            <a:t>나</a:t>
                          </a:r>
                          <a:r>
                            <a:rPr lang="en-US" altLang="ko-KR" sz="1000" b="0" dirty="0"/>
                            <a:t>. </a:t>
                          </a:r>
                          <a:r>
                            <a:rPr lang="ko-KR" altLang="en-US" sz="1000" b="0" dirty="0"/>
                            <a:t>성취기준</a:t>
                          </a:r>
                        </a:p>
                      </p:txBody>
                    </p:sp>
                    <p:sp>
                      <p:nvSpPr>
                        <p:cNvPr id="69" name="TextBox 68">
                          <a:extLst>
                            <a:ext uri="{FF2B5EF4-FFF2-40B4-BE49-F238E27FC236}">
                              <a16:creationId xmlns:a16="http://schemas.microsoft.com/office/drawing/2014/main" id="{0947AD72-A6C5-5E13-A2F7-E87212FF87F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3594915"/>
                          <a:ext cx="514564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en-US" altLang="ko-KR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(1) </a:t>
                          </a:r>
                          <a:r>
                            <a:rPr lang="ko-KR" altLang="en-US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영역명</a:t>
                          </a:r>
                        </a:p>
                      </p:txBody>
                    </p:sp>
                    <p:sp>
                      <p:nvSpPr>
                        <p:cNvPr id="70" name="TextBox 69">
                          <a:extLst>
                            <a:ext uri="{FF2B5EF4-FFF2-40B4-BE49-F238E27FC236}">
                              <a16:creationId xmlns:a16="http://schemas.microsoft.com/office/drawing/2014/main" id="{9C2B77C5-19B4-8DB8-8B01-5C82C59C6E0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41" y="4179115"/>
                          <a:ext cx="52899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en-US" altLang="ko-KR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(2)</a:t>
                          </a:r>
                          <a:r>
                            <a:rPr lang="ko-KR" altLang="en-US" sz="9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rPr>
                            <a:t> 영역명</a:t>
                          </a:r>
                        </a:p>
                      </p:txBody>
                    </p:sp>
                  </p:grpSp>
                </p:grpSp>
              </p:grp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2E82393F-5C7C-B58D-C6C8-B7E15091BB04}"/>
                      </a:ext>
                    </a:extLst>
                  </p:cNvPr>
                  <p:cNvGrpSpPr/>
                  <p:nvPr/>
                </p:nvGrpSpPr>
                <p:grpSpPr>
                  <a:xfrm>
                    <a:off x="4924397" y="4730083"/>
                    <a:ext cx="2375025" cy="107722"/>
                    <a:chOff x="1212593" y="5035716"/>
                    <a:chExt cx="2375025" cy="107722"/>
                  </a:xfrm>
                </p:grpSpPr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CA40AC8F-A6FD-48CA-BD4C-0F55A60BD1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12593" y="5035716"/>
                      <a:ext cx="714939" cy="10772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가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 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성취기준 해설</a:t>
                      </a: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EDACED30-FCE0-F963-ECF0-F8CD6129A3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86968" y="5035716"/>
                      <a:ext cx="1200650" cy="10772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나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 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성취기준 적용 시 고려 사항</a:t>
                      </a:r>
                    </a:p>
                  </p:txBody>
                </p:sp>
              </p:grpSp>
            </p:grp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9B80A392-96F9-4CB9-B014-FD88A4332B13}"/>
                  </a:ext>
                </a:extLst>
              </p:cNvPr>
              <p:cNvGrpSpPr/>
              <p:nvPr/>
            </p:nvGrpSpPr>
            <p:grpSpPr>
              <a:xfrm>
                <a:off x="4480755" y="2146031"/>
                <a:ext cx="4183790" cy="782394"/>
                <a:chOff x="4480755" y="2146031"/>
                <a:chExt cx="4183790" cy="782394"/>
              </a:xfrm>
            </p:grpSpPr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DF7A5C0C-700E-A679-F53D-A48D26884761}"/>
                    </a:ext>
                  </a:extLst>
                </p:cNvPr>
                <p:cNvGrpSpPr/>
                <p:nvPr/>
              </p:nvGrpSpPr>
              <p:grpSpPr>
                <a:xfrm>
                  <a:off x="4483381" y="2449636"/>
                  <a:ext cx="4181164" cy="478789"/>
                  <a:chOff x="4483381" y="2537460"/>
                  <a:chExt cx="4181164" cy="478789"/>
                </a:xfrm>
              </p:grpSpPr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DBC4D45F-FCBC-5129-89DD-2E1FD6B1AEEB}"/>
                      </a:ext>
                    </a:extLst>
                  </p:cNvPr>
                  <p:cNvGrpSpPr/>
                  <p:nvPr/>
                </p:nvGrpSpPr>
                <p:grpSpPr>
                  <a:xfrm>
                    <a:off x="4483381" y="2537460"/>
                    <a:ext cx="4181164" cy="478789"/>
                    <a:chOff x="4535817" y="2537460"/>
                    <a:chExt cx="4128727" cy="518631"/>
                  </a:xfrm>
                </p:grpSpPr>
                <p:sp>
                  <p:nvSpPr>
                    <p:cNvPr id="53" name="사각형: 둥근 모서리 52">
                      <a:extLst>
                        <a:ext uri="{FF2B5EF4-FFF2-40B4-BE49-F238E27FC236}">
                          <a16:creationId xmlns:a16="http://schemas.microsoft.com/office/drawing/2014/main" id="{A6FDFC3A-6172-84ED-9EE1-2BF60ED3C1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5817" y="2537460"/>
                      <a:ext cx="4128727" cy="518628"/>
                    </a:xfrm>
                    <a:prstGeom prst="roundRect">
                      <a:avLst>
                        <a:gd name="adj" fmla="val 11770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F56C4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7BE01833-03E1-1AF6-5646-C0BAE2E5FA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38833" y="2537462"/>
                      <a:ext cx="625711" cy="518629"/>
                      <a:chOff x="8038833" y="2537462"/>
                      <a:chExt cx="625711" cy="518629"/>
                    </a:xfrm>
                  </p:grpSpPr>
                  <p:sp>
                    <p:nvSpPr>
                      <p:cNvPr id="55" name="사각형: 둥근 위쪽 모서리 54">
                        <a:extLst>
                          <a:ext uri="{FF2B5EF4-FFF2-40B4-BE49-F238E27FC236}">
                            <a16:creationId xmlns:a16="http://schemas.microsoft.com/office/drawing/2014/main" id="{C52177C1-5F1E-E890-4736-8A5216C4935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92374" y="2483921"/>
                        <a:ext cx="518629" cy="625711"/>
                      </a:xfrm>
                      <a:prstGeom prst="round2SameRect">
                        <a:avLst>
                          <a:gd name="adj1" fmla="val 10698"/>
                          <a:gd name="adj2" fmla="val 0"/>
                        </a:avLst>
                      </a:prstGeom>
                      <a:solidFill>
                        <a:srgbClr val="F56C41"/>
                      </a:solidFill>
                      <a:ln w="2222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7D55B38B-41EC-8E74-C3D9-658921D383D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209227" y="2696758"/>
                        <a:ext cx="284922" cy="2000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2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통합</a:t>
                        </a:r>
                      </a:p>
                    </p:txBody>
                  </p:sp>
                </p:grpSp>
              </p:grpSp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FAD2A942-623F-56AF-68B1-AD7A8C9880D4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58" y="2596729"/>
                    <a:ext cx="953287" cy="170771"/>
                    <a:chOff x="4497998" y="2863097"/>
                    <a:chExt cx="1001915" cy="179482"/>
                  </a:xfrm>
                </p:grpSpPr>
                <p:grpSp>
                  <p:nvGrpSpPr>
                    <p:cNvPr id="49" name="그룹 48">
                      <a:extLst>
                        <a:ext uri="{FF2B5EF4-FFF2-40B4-BE49-F238E27FC236}">
                          <a16:creationId xmlns:a16="http://schemas.microsoft.com/office/drawing/2014/main" id="{1CA624F0-F134-8E42-4531-DD1886A91B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51" name="사각형: 둥근 모서리 50">
                        <a:extLst>
                          <a:ext uri="{FF2B5EF4-FFF2-40B4-BE49-F238E27FC236}">
                            <a16:creationId xmlns:a16="http://schemas.microsoft.com/office/drawing/2014/main" id="{ACD4B343-6CD4-08D9-58D6-3EC8CEFDE5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246653EF-A956-3FD8-8A6F-9443994B018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02859" y="3321541"/>
                        <a:ext cx="67392" cy="1455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1</a:t>
                        </a:r>
                      </a:p>
                    </p:txBody>
                  </p:sp>
                </p:grpSp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FDC03C3D-AFE8-A69F-3629-B8D3A1AB57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766572" cy="17791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성격 및 목표</a:t>
                      </a:r>
                    </a:p>
                  </p:txBody>
                </p:sp>
              </p:grp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D3577BC0-2368-E95C-B1DB-320620C5D707}"/>
                      </a:ext>
                    </a:extLst>
                  </p:cNvPr>
                  <p:cNvGrpSpPr/>
                  <p:nvPr/>
                </p:nvGrpSpPr>
                <p:grpSpPr>
                  <a:xfrm>
                    <a:off x="4764380" y="2804538"/>
                    <a:ext cx="1118740" cy="153888"/>
                    <a:chOff x="4726280" y="3113258"/>
                    <a:chExt cx="1118740" cy="153888"/>
                  </a:xfrm>
                </p:grpSpPr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471162BB-F93C-BED5-F6DC-282F4CA99A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26280" y="3113258"/>
                      <a:ext cx="423193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000" dirty="0"/>
                        <a:t>가</a:t>
                      </a:r>
                      <a:r>
                        <a:rPr lang="en-US" altLang="ko-KR" sz="1000" dirty="0"/>
                        <a:t>. </a:t>
                      </a:r>
                      <a:r>
                        <a:rPr lang="ko-KR" altLang="en-US" sz="1000" dirty="0"/>
                        <a:t>성격</a:t>
                      </a:r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4528D83E-AF58-66DE-BD93-A8312DFF47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21827" y="3113258"/>
                      <a:ext cx="423193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000" dirty="0"/>
                        <a:t>나</a:t>
                      </a:r>
                      <a:r>
                        <a:rPr lang="en-US" altLang="ko-KR" sz="1000" dirty="0"/>
                        <a:t>. </a:t>
                      </a:r>
                      <a:r>
                        <a:rPr lang="ko-KR" altLang="en-US" sz="1000" dirty="0"/>
                        <a:t>목표</a:t>
                      </a:r>
                    </a:p>
                  </p:txBody>
                </p:sp>
              </p:grpSp>
            </p:grp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2018059D-0A1C-E225-280A-68C8445399FB}"/>
                    </a:ext>
                  </a:extLst>
                </p:cNvPr>
                <p:cNvGrpSpPr/>
                <p:nvPr/>
              </p:nvGrpSpPr>
              <p:grpSpPr>
                <a:xfrm>
                  <a:off x="4480755" y="2146031"/>
                  <a:ext cx="4183789" cy="249480"/>
                  <a:chOff x="4480755" y="2146030"/>
                  <a:chExt cx="4183789" cy="271969"/>
                </a:xfrm>
              </p:grpSpPr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E9C1BA20-3E99-F566-E4D4-2A87C606478F}"/>
                      </a:ext>
                    </a:extLst>
                  </p:cNvPr>
                  <p:cNvGrpSpPr/>
                  <p:nvPr/>
                </p:nvGrpSpPr>
                <p:grpSpPr>
                  <a:xfrm>
                    <a:off x="4480755" y="2146030"/>
                    <a:ext cx="1712579" cy="271969"/>
                    <a:chOff x="4497998" y="2151945"/>
                    <a:chExt cx="3455469" cy="252815"/>
                  </a:xfrm>
                </p:grpSpPr>
                <p:sp>
                  <p:nvSpPr>
                    <p:cNvPr id="42" name="사각형: 둥근 모서리 41">
                      <a:extLst>
                        <a:ext uri="{FF2B5EF4-FFF2-40B4-BE49-F238E27FC236}">
                          <a16:creationId xmlns:a16="http://schemas.microsoft.com/office/drawing/2014/main" id="{8020F753-342C-A890-207D-3293764FA7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7998" y="2151945"/>
                      <a:ext cx="3455469" cy="252815"/>
                    </a:xfrm>
                    <a:prstGeom prst="roundRect">
                      <a:avLst>
                        <a:gd name="adj" fmla="val 14898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1BAFBF68-3EF4-625D-B1D9-680A85A5DC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14701" y="2203719"/>
                      <a:ext cx="1022063" cy="15020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일러두기</a:t>
                      </a:r>
                      <a:endPara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9" name="그룹 38">
                    <a:extLst>
                      <a:ext uri="{FF2B5EF4-FFF2-40B4-BE49-F238E27FC236}">
                        <a16:creationId xmlns:a16="http://schemas.microsoft.com/office/drawing/2014/main" id="{077341A8-05B1-EE00-3085-48AFBE3E76C1}"/>
                      </a:ext>
                    </a:extLst>
                  </p:cNvPr>
                  <p:cNvGrpSpPr/>
                  <p:nvPr/>
                </p:nvGrpSpPr>
                <p:grpSpPr>
                  <a:xfrm>
                    <a:off x="6251027" y="2146030"/>
                    <a:ext cx="2413517" cy="271969"/>
                    <a:chOff x="4497998" y="2151945"/>
                    <a:chExt cx="4869751" cy="252815"/>
                  </a:xfrm>
                </p:grpSpPr>
                <p:sp>
                  <p:nvSpPr>
                    <p:cNvPr id="40" name="사각형: 둥근 모서리 39">
                      <a:extLst>
                        <a:ext uri="{FF2B5EF4-FFF2-40B4-BE49-F238E27FC236}">
                          <a16:creationId xmlns:a16="http://schemas.microsoft.com/office/drawing/2014/main" id="{40F50A76-20FE-A8F9-F3B2-B7EF9DED0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7998" y="2151945"/>
                      <a:ext cx="4869751" cy="252815"/>
                    </a:xfrm>
                    <a:prstGeom prst="roundRect">
                      <a:avLst>
                        <a:gd name="adj" fmla="val 18716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F56C4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531F6BE4-8A73-C243-EB39-C07518A405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67822" y="2192583"/>
                      <a:ext cx="2435488" cy="1637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05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1E568E"/>
                          </a:solidFill>
                        </a:rPr>
                        <a:t>교육과정 설계의 개요</a:t>
                      </a:r>
                      <a:endParaRPr lang="en-US" altLang="ko-KR" dirty="0">
                        <a:solidFill>
                          <a:srgbClr val="1E568E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7CD485F-BE7C-7E03-2E80-BA5E9B4F5380}"/>
                </a:ext>
              </a:extLst>
            </p:cNvPr>
            <p:cNvGrpSpPr/>
            <p:nvPr/>
          </p:nvGrpSpPr>
          <p:grpSpPr>
            <a:xfrm>
              <a:off x="8030888" y="2146032"/>
              <a:ext cx="633658" cy="249481"/>
              <a:chOff x="8030888" y="2146032"/>
              <a:chExt cx="633658" cy="249481"/>
            </a:xfrm>
          </p:grpSpPr>
          <p:sp>
            <p:nvSpPr>
              <p:cNvPr id="31" name="사각형: 둥근 위쪽 모서리 30">
                <a:extLst>
                  <a:ext uri="{FF2B5EF4-FFF2-40B4-BE49-F238E27FC236}">
                    <a16:creationId xmlns:a16="http://schemas.microsoft.com/office/drawing/2014/main" id="{19913870-A5BF-C779-5240-E6CC535DAA9A}"/>
                  </a:ext>
                </a:extLst>
              </p:cNvPr>
              <p:cNvSpPr/>
              <p:nvPr/>
            </p:nvSpPr>
            <p:spPr>
              <a:xfrm rot="5400000">
                <a:off x="8222976" y="1953944"/>
                <a:ext cx="249481" cy="633658"/>
              </a:xfrm>
              <a:prstGeom prst="round2SameRect">
                <a:avLst>
                  <a:gd name="adj1" fmla="val 20244"/>
                  <a:gd name="adj2" fmla="val 0"/>
                </a:avLst>
              </a:prstGeom>
              <a:solidFill>
                <a:srgbClr val="F56C41"/>
              </a:solidFill>
              <a:ln w="222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E1DDF8E-0490-84E4-C643-071E3465F082}"/>
                  </a:ext>
                </a:extLst>
              </p:cNvPr>
              <p:cNvSpPr txBox="1"/>
              <p:nvPr/>
            </p:nvSpPr>
            <p:spPr>
              <a:xfrm>
                <a:off x="8203446" y="2178440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신설</a:t>
                </a:r>
              </a:p>
            </p:txBody>
          </p:sp>
        </p:grp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FC04CF3-85A0-2C2C-3ADA-37F96FAF1DAD}"/>
              </a:ext>
            </a:extLst>
          </p:cNvPr>
          <p:cNvGrpSpPr/>
          <p:nvPr/>
        </p:nvGrpSpPr>
        <p:grpSpPr>
          <a:xfrm>
            <a:off x="520700" y="1746050"/>
            <a:ext cx="3626199" cy="4419800"/>
            <a:chOff x="520700" y="1746050"/>
            <a:chExt cx="3626199" cy="4419800"/>
          </a:xfrm>
        </p:grpSpPr>
        <p:sp>
          <p:nvSpPr>
            <p:cNvPr id="109" name="사각형: 둥근 모서리 108">
              <a:extLst>
                <a:ext uri="{FF2B5EF4-FFF2-40B4-BE49-F238E27FC236}">
                  <a16:creationId xmlns:a16="http://schemas.microsoft.com/office/drawing/2014/main" id="{50935809-4315-F5D3-939F-E7F205021FD4}"/>
                </a:ext>
              </a:extLst>
            </p:cNvPr>
            <p:cNvSpPr/>
            <p:nvPr/>
          </p:nvSpPr>
          <p:spPr>
            <a:xfrm>
              <a:off x="520700" y="2050850"/>
              <a:ext cx="3626199" cy="4115000"/>
            </a:xfrm>
            <a:prstGeom prst="roundRect">
              <a:avLst>
                <a:gd name="adj" fmla="val 2439"/>
              </a:avLst>
            </a:prstGeom>
            <a:solidFill>
              <a:schemeClr val="bg1">
                <a:lumMod val="85000"/>
                <a:alpha val="71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B6EE6CBE-9ECB-1426-AFA3-14EB985B0121}"/>
                </a:ext>
              </a:extLst>
            </p:cNvPr>
            <p:cNvGrpSpPr/>
            <p:nvPr/>
          </p:nvGrpSpPr>
          <p:grpSpPr>
            <a:xfrm>
              <a:off x="591446" y="1746050"/>
              <a:ext cx="3484706" cy="304800"/>
              <a:chOff x="4483380" y="1765300"/>
              <a:chExt cx="3484706" cy="304800"/>
            </a:xfrm>
          </p:grpSpPr>
          <p:sp>
            <p:nvSpPr>
              <p:cNvPr id="156" name="사각형: 둥근 위쪽 모서리 155">
                <a:extLst>
                  <a:ext uri="{FF2B5EF4-FFF2-40B4-BE49-F238E27FC236}">
                    <a16:creationId xmlns:a16="http://schemas.microsoft.com/office/drawing/2014/main" id="{5518BB86-2A2A-4CD3-D7F8-53DFD1A0E359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2SameRect">
                <a:avLst>
                  <a:gd name="adj1" fmla="val 34167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E47ED2C2-67AF-66E0-3256-77DECB9CD25B}"/>
                  </a:ext>
                </a:extLst>
              </p:cNvPr>
              <p:cNvSpPr txBox="1"/>
              <p:nvPr/>
            </p:nvSpPr>
            <p:spPr>
              <a:xfrm>
                <a:off x="5421827" y="1809978"/>
                <a:ext cx="16078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교육과정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6C6A78D4-68FE-B55E-D5CC-CFC7BE09CFC6}"/>
                </a:ext>
              </a:extLst>
            </p:cNvPr>
            <p:cNvGrpSpPr/>
            <p:nvPr/>
          </p:nvGrpSpPr>
          <p:grpSpPr>
            <a:xfrm>
              <a:off x="591447" y="5110923"/>
              <a:ext cx="3484705" cy="986283"/>
              <a:chOff x="4483381" y="5130173"/>
              <a:chExt cx="3484705" cy="986283"/>
            </a:xfrm>
          </p:grpSpPr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166162F2-5FEF-A2C6-8B43-0CCBCEEF15EF}"/>
                  </a:ext>
                </a:extLst>
              </p:cNvPr>
              <p:cNvSpPr/>
              <p:nvPr/>
            </p:nvSpPr>
            <p:spPr>
              <a:xfrm>
                <a:off x="4483381" y="5130173"/>
                <a:ext cx="3484705" cy="986283"/>
              </a:xfrm>
              <a:prstGeom prst="roundRect">
                <a:avLst>
                  <a:gd name="adj" fmla="val 510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0651A69A-19C8-9C07-E0DF-5BAAE62CC402}"/>
                  </a:ext>
                </a:extLst>
              </p:cNvPr>
              <p:cNvGrpSpPr/>
              <p:nvPr/>
            </p:nvGrpSpPr>
            <p:grpSpPr>
              <a:xfrm>
                <a:off x="4536098" y="5181223"/>
                <a:ext cx="1722930" cy="545344"/>
                <a:chOff x="4497998" y="2875797"/>
                <a:chExt cx="1722930" cy="545344"/>
              </a:xfrm>
            </p:grpSpPr>
            <p:grpSp>
              <p:nvGrpSpPr>
                <p:cNvPr id="148" name="그룹 147">
                  <a:extLst>
                    <a:ext uri="{FF2B5EF4-FFF2-40B4-BE49-F238E27FC236}">
                      <a16:creationId xmlns:a16="http://schemas.microsoft.com/office/drawing/2014/main" id="{15FE721D-3949-F754-14E8-148579822D6B}"/>
                    </a:ext>
                  </a:extLst>
                </p:cNvPr>
                <p:cNvGrpSpPr/>
                <p:nvPr/>
              </p:nvGrpSpPr>
              <p:grpSpPr>
                <a:xfrm>
                  <a:off x="4497998" y="2875797"/>
                  <a:ext cx="1722930" cy="175090"/>
                  <a:chOff x="4497998" y="2863097"/>
                  <a:chExt cx="1722930" cy="175090"/>
                </a:xfrm>
              </p:grpSpPr>
              <p:grpSp>
                <p:nvGrpSpPr>
                  <p:cNvPr id="152" name="그룹 151">
                    <a:extLst>
                      <a:ext uri="{FF2B5EF4-FFF2-40B4-BE49-F238E27FC236}">
                        <a16:creationId xmlns:a16="http://schemas.microsoft.com/office/drawing/2014/main" id="{9B632323-D8F0-F8C7-647E-26D0A2247155}"/>
                      </a:ext>
                    </a:extLst>
                  </p:cNvPr>
                  <p:cNvGrpSpPr/>
                  <p:nvPr/>
                </p:nvGrpSpPr>
                <p:grpSpPr>
                  <a:xfrm>
                    <a:off x="4497998" y="2863097"/>
                    <a:ext cx="175090" cy="175090"/>
                    <a:chOff x="2149010" y="3306779"/>
                    <a:chExt cx="175090" cy="175090"/>
                  </a:xfrm>
                </p:grpSpPr>
                <p:sp>
                  <p:nvSpPr>
                    <p:cNvPr id="154" name="사각형: 둥근 모서리 153">
                      <a:extLst>
                        <a:ext uri="{FF2B5EF4-FFF2-40B4-BE49-F238E27FC236}">
                          <a16:creationId xmlns:a16="http://schemas.microsoft.com/office/drawing/2014/main" id="{7F29D7F2-05F7-FAAE-5C59-C53199F84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306779"/>
                      <a:ext cx="175090" cy="17509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A6A6A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5" name="TextBox 154">
                      <a:extLst>
                        <a:ext uri="{FF2B5EF4-FFF2-40B4-BE49-F238E27FC236}">
                          <a16:creationId xmlns:a16="http://schemas.microsoft.com/office/drawing/2014/main" id="{48D5FD42-4434-7BAF-2ACB-7EFE5EF9F7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95677" y="3325074"/>
                      <a:ext cx="81754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A6A6A6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4</a:t>
                      </a:r>
                    </a:p>
                  </p:txBody>
                </p:sp>
              </p:grp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68DAD290-E473-F622-A282-B797E5841756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41" y="2864667"/>
                    <a:ext cx="148758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교수</a:t>
                    </a:r>
                    <a:r>
                      <a:rPr lang="en-US" altLang="ko-KR" sz="11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학습 및 평가의 방향</a:t>
                    </a:r>
                  </a:p>
                </p:txBody>
              </p:sp>
            </p:grpSp>
            <p:grpSp>
              <p:nvGrpSpPr>
                <p:cNvPr id="149" name="그룹 148">
                  <a:extLst>
                    <a:ext uri="{FF2B5EF4-FFF2-40B4-BE49-F238E27FC236}">
                      <a16:creationId xmlns:a16="http://schemas.microsoft.com/office/drawing/2014/main" id="{208A0056-774B-6090-73CF-F89E6B7317E4}"/>
                    </a:ext>
                  </a:extLst>
                </p:cNvPr>
                <p:cNvGrpSpPr/>
                <p:nvPr/>
              </p:nvGrpSpPr>
              <p:grpSpPr>
                <a:xfrm>
                  <a:off x="4733341" y="3067538"/>
                  <a:ext cx="987450" cy="353603"/>
                  <a:chOff x="4733341" y="3067538"/>
                  <a:chExt cx="987450" cy="353603"/>
                </a:xfrm>
              </p:grpSpPr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D4D38B2C-4DD9-5225-C223-0E69AB2F912D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41" y="3067538"/>
                    <a:ext cx="987450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5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000" dirty="0"/>
                      <a:t>가</a:t>
                    </a:r>
                    <a:r>
                      <a:rPr lang="en-US" altLang="ko-KR" sz="1000" dirty="0"/>
                      <a:t>. </a:t>
                    </a:r>
                    <a:r>
                      <a:rPr lang="ko-KR" altLang="en-US" sz="1000" dirty="0"/>
                      <a:t>교수</a:t>
                    </a:r>
                    <a:r>
                      <a:rPr lang="en-US" altLang="ko-KR" sz="1000" dirty="0"/>
                      <a:t>·</a:t>
                    </a:r>
                    <a:r>
                      <a:rPr lang="ko-KR" altLang="en-US" sz="1000" dirty="0"/>
                      <a:t>학습 방향</a:t>
                    </a:r>
                  </a:p>
                </p:txBody>
              </p: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B5A66370-6567-B121-BCB5-06E7C654F041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41" y="3267253"/>
                    <a:ext cx="69249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5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000" dirty="0"/>
                      <a:t>나</a:t>
                    </a:r>
                    <a:r>
                      <a:rPr lang="en-US" altLang="ko-KR" sz="1000" dirty="0"/>
                      <a:t>. </a:t>
                    </a:r>
                    <a:r>
                      <a:rPr lang="ko-KR" altLang="en-US" sz="1000" dirty="0"/>
                      <a:t>평가 방향</a:t>
                    </a:r>
                  </a:p>
                </p:txBody>
              </p:sp>
            </p:grpSp>
          </p:grpSp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747BBC61-1302-C5BE-8D91-6F4D1B81F572}"/>
                </a:ext>
              </a:extLst>
            </p:cNvPr>
            <p:cNvGrpSpPr/>
            <p:nvPr/>
          </p:nvGrpSpPr>
          <p:grpSpPr>
            <a:xfrm>
              <a:off x="591447" y="2963301"/>
              <a:ext cx="3484705" cy="2093487"/>
              <a:chOff x="4483381" y="2998470"/>
              <a:chExt cx="3484705" cy="2093487"/>
            </a:xfrm>
          </p:grpSpPr>
          <p:sp>
            <p:nvSpPr>
              <p:cNvPr id="125" name="사각형: 둥근 모서리 124">
                <a:extLst>
                  <a:ext uri="{FF2B5EF4-FFF2-40B4-BE49-F238E27FC236}">
                    <a16:creationId xmlns:a16="http://schemas.microsoft.com/office/drawing/2014/main" id="{F704983B-E912-1C6A-C7E2-7F0D448CD73B}"/>
                  </a:ext>
                </a:extLst>
              </p:cNvPr>
              <p:cNvSpPr/>
              <p:nvPr/>
            </p:nvSpPr>
            <p:spPr>
              <a:xfrm>
                <a:off x="4483381" y="2998470"/>
                <a:ext cx="3484705" cy="2093487"/>
              </a:xfrm>
              <a:prstGeom prst="roundRect">
                <a:avLst>
                  <a:gd name="adj" fmla="val 317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7737656A-2247-F0D1-8508-4877644FB04E}"/>
                  </a:ext>
                </a:extLst>
              </p:cNvPr>
              <p:cNvGrpSpPr/>
              <p:nvPr/>
            </p:nvGrpSpPr>
            <p:grpSpPr>
              <a:xfrm>
                <a:off x="4540460" y="3054071"/>
                <a:ext cx="3351975" cy="1372697"/>
                <a:chOff x="4540460" y="3084551"/>
                <a:chExt cx="3351975" cy="1372697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86390145-14E5-2CA0-9107-C31533D290CD}"/>
                    </a:ext>
                  </a:extLst>
                </p:cNvPr>
                <p:cNvGrpSpPr/>
                <p:nvPr/>
              </p:nvGrpSpPr>
              <p:grpSpPr>
                <a:xfrm>
                  <a:off x="4540460" y="3084551"/>
                  <a:ext cx="3351975" cy="961992"/>
                  <a:chOff x="4540460" y="3160751"/>
                  <a:chExt cx="3351975" cy="961992"/>
                </a:xfrm>
              </p:grpSpPr>
              <p:grpSp>
                <p:nvGrpSpPr>
                  <p:cNvPr id="133" name="그룹 132">
                    <a:extLst>
                      <a:ext uri="{FF2B5EF4-FFF2-40B4-BE49-F238E27FC236}">
                        <a16:creationId xmlns:a16="http://schemas.microsoft.com/office/drawing/2014/main" id="{8994270C-F002-B7C9-1B7D-311A3A3080D8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60" y="3160751"/>
                    <a:ext cx="1554413" cy="170771"/>
                    <a:chOff x="4497998" y="2863097"/>
                    <a:chExt cx="1633704" cy="179482"/>
                  </a:xfrm>
                </p:grpSpPr>
                <p:grpSp>
                  <p:nvGrpSpPr>
                    <p:cNvPr id="142" name="그룹 141">
                      <a:extLst>
                        <a:ext uri="{FF2B5EF4-FFF2-40B4-BE49-F238E27FC236}">
                          <a16:creationId xmlns:a16="http://schemas.microsoft.com/office/drawing/2014/main" id="{51356DA4-6A6D-F1D5-C2FD-755CDB3B2D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144" name="사각형: 둥근 모서리 143">
                        <a:extLst>
                          <a:ext uri="{FF2B5EF4-FFF2-40B4-BE49-F238E27FC236}">
                            <a16:creationId xmlns:a16="http://schemas.microsoft.com/office/drawing/2014/main" id="{3B773EF9-9F66-8649-B724-910666BBE3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A6A6A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45" name="TextBox 144">
                        <a:extLst>
                          <a:ext uri="{FF2B5EF4-FFF2-40B4-BE49-F238E27FC236}">
                            <a16:creationId xmlns:a16="http://schemas.microsoft.com/office/drawing/2014/main" id="{A5A48545-570B-6C56-465B-5992610F07B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3592" y="3321541"/>
                        <a:ext cx="85924" cy="1455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A6A6A6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3</a:t>
                        </a:r>
                      </a:p>
                    </p:txBody>
                  </p:sp>
                </p:grpSp>
                <p:sp>
                  <p:nvSpPr>
                    <p:cNvPr id="143" name="TextBox 142">
                      <a:extLst>
                        <a:ext uri="{FF2B5EF4-FFF2-40B4-BE49-F238E27FC236}">
                          <a16:creationId xmlns:a16="http://schemas.microsoft.com/office/drawing/2014/main" id="{CAF6BD1A-B9D5-FF76-CFFB-B605AC719C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398361" cy="17791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내용 체계 및 성취기준</a:t>
                      </a:r>
                    </a:p>
                  </p:txBody>
                </p:sp>
              </p:grpSp>
              <p:grpSp>
                <p:nvGrpSpPr>
                  <p:cNvPr id="134" name="그룹 133">
                    <a:extLst>
                      <a:ext uri="{FF2B5EF4-FFF2-40B4-BE49-F238E27FC236}">
                        <a16:creationId xmlns:a16="http://schemas.microsoft.com/office/drawing/2014/main" id="{AF57C93F-EC9E-5134-D834-C40DEE600572}"/>
                      </a:ext>
                    </a:extLst>
                  </p:cNvPr>
                  <p:cNvGrpSpPr/>
                  <p:nvPr/>
                </p:nvGrpSpPr>
                <p:grpSpPr>
                  <a:xfrm>
                    <a:off x="4771441" y="3369871"/>
                    <a:ext cx="3120994" cy="752872"/>
                    <a:chOff x="4771441" y="3376221"/>
                    <a:chExt cx="3120994" cy="752872"/>
                  </a:xfrm>
                </p:grpSpPr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DA2E9EC7-305A-9AEA-1571-8EACF43522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71441" y="3376221"/>
                      <a:ext cx="70211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 b="1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000" b="0" dirty="0"/>
                        <a:t>가</a:t>
                      </a:r>
                      <a:r>
                        <a:rPr lang="en-US" altLang="ko-KR" sz="1000" b="0" dirty="0"/>
                        <a:t>. </a:t>
                      </a:r>
                      <a:r>
                        <a:rPr lang="ko-KR" altLang="en-US" sz="1000" b="0" dirty="0"/>
                        <a:t>내용 체계</a:t>
                      </a:r>
                    </a:p>
                  </p:txBody>
                </p:sp>
                <p:grpSp>
                  <p:nvGrpSpPr>
                    <p:cNvPr id="136" name="그룹 135">
                      <a:extLst>
                        <a:ext uri="{FF2B5EF4-FFF2-40B4-BE49-F238E27FC236}">
                          <a16:creationId xmlns:a16="http://schemas.microsoft.com/office/drawing/2014/main" id="{B2F0CF49-0AFC-3AC9-16C6-29EF7B6388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3561349"/>
                      <a:ext cx="3120994" cy="567744"/>
                      <a:chOff x="4771441" y="2767599"/>
                      <a:chExt cx="3120994" cy="567744"/>
                    </a:xfrm>
                  </p:grpSpPr>
                  <p:grpSp>
                    <p:nvGrpSpPr>
                      <p:cNvPr id="137" name="그룹 136">
                        <a:extLst>
                          <a:ext uri="{FF2B5EF4-FFF2-40B4-BE49-F238E27FC236}">
                            <a16:creationId xmlns:a16="http://schemas.microsoft.com/office/drawing/2014/main" id="{CA9D67EC-36FF-05F4-B512-B300E819E6D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13491" y="3123987"/>
                        <a:ext cx="2978944" cy="211356"/>
                        <a:chOff x="5271275" y="3251889"/>
                        <a:chExt cx="6205249" cy="211356"/>
                      </a:xfrm>
                    </p:grpSpPr>
                    <p:sp>
                      <p:nvSpPr>
                        <p:cNvPr id="140" name="사각형: 둥근 모서리 139">
                          <a:extLst>
                            <a:ext uri="{FF2B5EF4-FFF2-40B4-BE49-F238E27FC236}">
                              <a16:creationId xmlns:a16="http://schemas.microsoft.com/office/drawing/2014/main" id="{0EE58651-BBD6-3C6B-3DE7-0A295E100C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1275" y="3251889"/>
                          <a:ext cx="6205249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chemeClr val="bg1">
                            <a:lumMod val="85000"/>
                            <a:alpha val="58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1" name="TextBox 140">
                          <a:extLst>
                            <a:ext uri="{FF2B5EF4-FFF2-40B4-BE49-F238E27FC236}">
                              <a16:creationId xmlns:a16="http://schemas.microsoft.com/office/drawing/2014/main" id="{1F011530-70A9-B372-6EF2-0320DB400EC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010480" y="3280623"/>
                          <a:ext cx="90824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/>
                            <a:t>성취기준</a:t>
                          </a:r>
                        </a:p>
                      </p:txBody>
                    </p:sp>
                  </p:grpSp>
                  <p:sp>
                    <p:nvSpPr>
                      <p:cNvPr id="138" name="TextBox 137">
                        <a:extLst>
                          <a:ext uri="{FF2B5EF4-FFF2-40B4-BE49-F238E27FC236}">
                            <a16:creationId xmlns:a16="http://schemas.microsoft.com/office/drawing/2014/main" id="{F8DE0EA2-BC56-4193-9797-0B1F0062B97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2767599"/>
                        <a:ext cx="663643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200" b="1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b="0" dirty="0"/>
                          <a:t>나</a:t>
                        </a:r>
                        <a:r>
                          <a:rPr lang="en-US" altLang="ko-KR" sz="1000" b="0" dirty="0"/>
                          <a:t>. </a:t>
                        </a:r>
                        <a:r>
                          <a:rPr lang="ko-KR" altLang="en-US" sz="1000" b="0" dirty="0"/>
                          <a:t>성취기준</a:t>
                        </a:r>
                      </a:p>
                    </p:txBody>
                  </p:sp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A658DE29-A6E6-2A6A-AF97-E5C42B8CC88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294261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(1) 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영역명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2610DB42-CDF8-D6BB-8107-00C741BABBB7}"/>
                    </a:ext>
                  </a:extLst>
                </p:cNvPr>
                <p:cNvGrpSpPr/>
                <p:nvPr/>
              </p:nvGrpSpPr>
              <p:grpSpPr>
                <a:xfrm>
                  <a:off x="4913491" y="4097114"/>
                  <a:ext cx="1229504" cy="360134"/>
                  <a:chOff x="1201687" y="4402747"/>
                  <a:chExt cx="1229504" cy="360134"/>
                </a:xfrm>
              </p:grpSpPr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595C0AB6-441C-8966-734E-0E430037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1201687" y="4402747"/>
                    <a:ext cx="522579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가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학습요소</a:t>
                    </a: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1C7DF72B-BE15-CCF0-4739-A8DF9669F994}"/>
                      </a:ext>
                    </a:extLst>
                  </p:cNvPr>
                  <p:cNvSpPr txBox="1"/>
                  <p:nvPr/>
                </p:nvSpPr>
                <p:spPr>
                  <a:xfrm>
                    <a:off x="1201687" y="4528953"/>
                    <a:ext cx="1229504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나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교수∙학습 방법 및 유의 사항</a:t>
                    </a: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99A8D664-E99B-02B2-5512-1DD27EB1C161}"/>
                      </a:ext>
                    </a:extLst>
                  </p:cNvPr>
                  <p:cNvSpPr txBox="1"/>
                  <p:nvPr/>
                </p:nvSpPr>
                <p:spPr>
                  <a:xfrm>
                    <a:off x="1201687" y="4655159"/>
                    <a:ext cx="1051570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다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 방법 및 유의 사항 </a:t>
                    </a:r>
                  </a:p>
                </p:txBody>
              </p:sp>
            </p:grpSp>
          </p:grpSp>
        </p:grpSp>
        <p:sp>
          <p:nvSpPr>
            <p:cNvPr id="113" name="사각형: 둥근 모서리 112">
              <a:extLst>
                <a:ext uri="{FF2B5EF4-FFF2-40B4-BE49-F238E27FC236}">
                  <a16:creationId xmlns:a16="http://schemas.microsoft.com/office/drawing/2014/main" id="{67B363F4-343F-F56A-9C17-DE1F1704974B}"/>
                </a:ext>
              </a:extLst>
            </p:cNvPr>
            <p:cNvSpPr/>
            <p:nvPr/>
          </p:nvSpPr>
          <p:spPr>
            <a:xfrm>
              <a:off x="591447" y="2430384"/>
              <a:ext cx="3484705" cy="478786"/>
            </a:xfrm>
            <a:prstGeom prst="roundRect">
              <a:avLst>
                <a:gd name="adj" fmla="val 117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400" dirty="0">
                <a:latin typeface="Arial" panose="020B0604020202020204" pitchFamily="34" charset="0"/>
              </a:endParaRPr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F975853E-F545-9CCF-8050-8D085A06A17E}"/>
                </a:ext>
              </a:extLst>
            </p:cNvPr>
            <p:cNvGrpSpPr/>
            <p:nvPr/>
          </p:nvGrpSpPr>
          <p:grpSpPr>
            <a:xfrm>
              <a:off x="648525" y="2479614"/>
              <a:ext cx="491623" cy="380323"/>
              <a:chOff x="4497998" y="2863097"/>
              <a:chExt cx="516701" cy="399722"/>
            </a:xfrm>
          </p:grpSpPr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F05604D7-03B2-29E1-3BA3-36C1644DF0E3}"/>
                  </a:ext>
                </a:extLst>
              </p:cNvPr>
              <p:cNvGrpSpPr/>
              <p:nvPr/>
            </p:nvGrpSpPr>
            <p:grpSpPr>
              <a:xfrm>
                <a:off x="4497998" y="2863097"/>
                <a:ext cx="175090" cy="395329"/>
                <a:chOff x="2149010" y="3306779"/>
                <a:chExt cx="175090" cy="395329"/>
              </a:xfrm>
            </p:grpSpPr>
            <p:sp>
              <p:nvSpPr>
                <p:cNvPr id="121" name="사각형: 둥근 모서리 120">
                  <a:extLst>
                    <a:ext uri="{FF2B5EF4-FFF2-40B4-BE49-F238E27FC236}">
                      <a16:creationId xmlns:a16="http://schemas.microsoft.com/office/drawing/2014/main" id="{EC00C81B-67F9-E09E-14B6-DDA9692C1505}"/>
                    </a:ext>
                  </a:extLst>
                </p:cNvPr>
                <p:cNvSpPr/>
                <p:nvPr/>
              </p:nvSpPr>
              <p:spPr>
                <a:xfrm>
                  <a:off x="2149010" y="3306779"/>
                  <a:ext cx="175090" cy="17509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462C810A-D947-3758-FE52-E124D8758B1A}"/>
                    </a:ext>
                  </a:extLst>
                </p:cNvPr>
                <p:cNvSpPr txBox="1"/>
                <p:nvPr/>
              </p:nvSpPr>
              <p:spPr>
                <a:xfrm>
                  <a:off x="2202859" y="3321541"/>
                  <a:ext cx="67392" cy="1455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A6A6A6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1</a:t>
                  </a:r>
                </a:p>
              </p:txBody>
            </p:sp>
            <p:sp>
              <p:nvSpPr>
                <p:cNvPr id="123" name="사각형: 둥근 모서리 122">
                  <a:extLst>
                    <a:ext uri="{FF2B5EF4-FFF2-40B4-BE49-F238E27FC236}">
                      <a16:creationId xmlns:a16="http://schemas.microsoft.com/office/drawing/2014/main" id="{16F8A79B-FD1E-DAAE-43E5-1D457B6523B5}"/>
                    </a:ext>
                  </a:extLst>
                </p:cNvPr>
                <p:cNvSpPr/>
                <p:nvPr/>
              </p:nvSpPr>
              <p:spPr>
                <a:xfrm>
                  <a:off x="2149010" y="3527018"/>
                  <a:ext cx="175090" cy="17509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15B07ABE-DDB8-3010-C5F7-82A7358432EC}"/>
                    </a:ext>
                  </a:extLst>
                </p:cNvPr>
                <p:cNvSpPr txBox="1"/>
                <p:nvPr/>
              </p:nvSpPr>
              <p:spPr>
                <a:xfrm>
                  <a:off x="2195277" y="3541779"/>
                  <a:ext cx="82555" cy="1455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A6A6A6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2</a:t>
                  </a:r>
                </a:p>
              </p:txBody>
            </p:sp>
          </p:grp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0C2A0B-9F6E-8DD8-C783-8641F04A67E9}"/>
                  </a:ext>
                </a:extLst>
              </p:cNvPr>
              <p:cNvSpPr txBox="1"/>
              <p:nvPr/>
            </p:nvSpPr>
            <p:spPr>
              <a:xfrm>
                <a:off x="4733341" y="2864667"/>
                <a:ext cx="279672" cy="1779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성격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C15718FC-E194-CCB6-BB95-B2A6365C5E59}"/>
                  </a:ext>
                </a:extLst>
              </p:cNvPr>
              <p:cNvSpPr txBox="1"/>
              <p:nvPr/>
            </p:nvSpPr>
            <p:spPr>
              <a:xfrm>
                <a:off x="4733341" y="3084908"/>
                <a:ext cx="281358" cy="1779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목표</a:t>
                </a:r>
              </a:p>
            </p:txBody>
          </p: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9B7F22FF-41E1-3276-536F-99C793A297E9}"/>
                </a:ext>
              </a:extLst>
            </p:cNvPr>
            <p:cNvGrpSpPr/>
            <p:nvPr/>
          </p:nvGrpSpPr>
          <p:grpSpPr>
            <a:xfrm>
              <a:off x="588821" y="2126781"/>
              <a:ext cx="3482851" cy="249480"/>
              <a:chOff x="4497998" y="2151945"/>
              <a:chExt cx="7027345" cy="252815"/>
            </a:xfrm>
          </p:grpSpPr>
          <p:sp>
            <p:nvSpPr>
              <p:cNvPr id="116" name="사각형: 둥근 모서리 115">
                <a:extLst>
                  <a:ext uri="{FF2B5EF4-FFF2-40B4-BE49-F238E27FC236}">
                    <a16:creationId xmlns:a16="http://schemas.microsoft.com/office/drawing/2014/main" id="{A9E3D8CC-16C6-01F9-F070-B252BDBE5330}"/>
                  </a:ext>
                </a:extLst>
              </p:cNvPr>
              <p:cNvSpPr/>
              <p:nvPr/>
            </p:nvSpPr>
            <p:spPr>
              <a:xfrm>
                <a:off x="4497998" y="2151945"/>
                <a:ext cx="7027345" cy="252815"/>
              </a:xfrm>
              <a:prstGeom prst="roundRect">
                <a:avLst>
                  <a:gd name="adj" fmla="val 14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DAF166DC-9483-A5C1-BC11-8D9427F73176}"/>
                  </a:ext>
                </a:extLst>
              </p:cNvPr>
              <p:cNvSpPr txBox="1"/>
              <p:nvPr/>
            </p:nvSpPr>
            <p:spPr>
              <a:xfrm>
                <a:off x="7500639" y="2203719"/>
                <a:ext cx="1022063" cy="15020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일러두기</a:t>
                </a:r>
                <a:endParaRPr lang="en-US" altLang="ko-KR" sz="105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F0B81A8D-9D4F-8DE2-D1B3-CF37AAD1202D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63" name="자유형: 도형 162">
              <a:extLst>
                <a:ext uri="{FF2B5EF4-FFF2-40B4-BE49-F238E27FC236}">
                  <a16:creationId xmlns:a16="http://schemas.microsoft.com/office/drawing/2014/main" id="{9B269EF2-8FC0-DB7D-BABA-6626384279AA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45B67377-BA6F-85D9-FE3C-AF8F1695E85E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3B1FED2-D4BE-C7F2-C265-AD2446924187}"/>
                </a:ext>
              </a:extLst>
            </p:cNvPr>
            <p:cNvSpPr txBox="1"/>
            <p:nvPr/>
          </p:nvSpPr>
          <p:spPr>
            <a:xfrm>
              <a:off x="3219628" y="1371124"/>
              <a:ext cx="272920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2022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 목차 변화</a:t>
              </a:r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3F53D890-D8FE-0D98-1547-C4468142ED8C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3A61AE1-AB02-B14A-C3AD-4B4188501572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D859378C-D5F1-45FA-7968-1F721AB8C067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F591646D-B71E-D0D6-196C-F6AC2937A1C4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CF61567-FAEC-816B-EDF7-6E8B0598D716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96ABD3B-0749-54F2-59AA-C751CBCB4CC9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9981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1A0123F6-0903-48B8-5A48-EB974662D557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45723BA9-57A5-C224-C61E-A21486EEB230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D22BAFE9-B55E-C358-8C24-EDF153B24533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DCFB99-663B-7C9A-2B57-084C7CB63715}"/>
                </a:ext>
              </a:extLst>
            </p:cNvPr>
            <p:cNvSpPr txBox="1"/>
            <p:nvPr/>
          </p:nvSpPr>
          <p:spPr>
            <a:xfrm>
              <a:off x="3158513" y="1371124"/>
              <a:ext cx="285143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일러두기와 교육과정 설계의 개요</a:t>
              </a: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760BBB84-3608-D588-ACEC-303B84DB64AC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A8933B0-1BD8-4F5E-BD01-A7534B6825BD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6EABA33-487C-A907-2CF1-370941C37E9E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83F2FF-0730-62F3-7F28-F38C292E3F2C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B725F6-52AC-E70E-A808-22492D513BE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0BBD2F-60EB-F588-70FD-F8D5E00B76CB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5F3E957-7A58-48B5-BD14-1061D54CC0BE}"/>
              </a:ext>
            </a:extLst>
          </p:cNvPr>
          <p:cNvGrpSpPr/>
          <p:nvPr/>
        </p:nvGrpSpPr>
        <p:grpSpPr>
          <a:xfrm>
            <a:off x="474711" y="1746050"/>
            <a:ext cx="8194579" cy="4419800"/>
            <a:chOff x="474711" y="1746050"/>
            <a:chExt cx="8194579" cy="4419800"/>
          </a:xfrm>
        </p:grpSpPr>
        <p:grpSp>
          <p:nvGrpSpPr>
            <p:cNvPr id="173" name="그룹 172">
              <a:extLst>
                <a:ext uri="{FF2B5EF4-FFF2-40B4-BE49-F238E27FC236}">
                  <a16:creationId xmlns:a16="http://schemas.microsoft.com/office/drawing/2014/main" id="{821E55DF-94CF-B8D3-C7A8-3CB9A33418EB}"/>
                </a:ext>
              </a:extLst>
            </p:cNvPr>
            <p:cNvGrpSpPr/>
            <p:nvPr/>
          </p:nvGrpSpPr>
          <p:grpSpPr>
            <a:xfrm>
              <a:off x="5390148" y="3032948"/>
              <a:ext cx="3279142" cy="2215327"/>
              <a:chOff x="5390148" y="3032948"/>
              <a:chExt cx="3279142" cy="2215327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5FC489BF-A41C-5A82-86E9-BA9B2EDA87B7}"/>
                  </a:ext>
                </a:extLst>
              </p:cNvPr>
              <p:cNvGrpSpPr/>
              <p:nvPr/>
            </p:nvGrpSpPr>
            <p:grpSpPr>
              <a:xfrm>
                <a:off x="5390148" y="3032948"/>
                <a:ext cx="3279142" cy="2215327"/>
                <a:chOff x="5492702" y="2126780"/>
                <a:chExt cx="3176587" cy="2215327"/>
              </a:xfrm>
            </p:grpSpPr>
            <p:sp>
              <p:nvSpPr>
                <p:cNvPr id="77" name="사각형: 둥근 위쪽 모서리 76">
                  <a:extLst>
                    <a:ext uri="{FF2B5EF4-FFF2-40B4-BE49-F238E27FC236}">
                      <a16:creationId xmlns:a16="http://schemas.microsoft.com/office/drawing/2014/main" id="{AFD38262-E605-6B28-A736-A95EBD6FD7D3}"/>
                    </a:ext>
                  </a:extLst>
                </p:cNvPr>
                <p:cNvSpPr/>
                <p:nvPr/>
              </p:nvSpPr>
              <p:spPr>
                <a:xfrm>
                  <a:off x="5492702" y="2126780"/>
                  <a:ext cx="3176587" cy="616420"/>
                </a:xfrm>
                <a:prstGeom prst="round2SameRect">
                  <a:avLst>
                    <a:gd name="adj1" fmla="val 9251"/>
                    <a:gd name="adj2" fmla="val 0"/>
                  </a:avLst>
                </a:prstGeom>
                <a:solidFill>
                  <a:srgbClr val="276DB5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8" name="사각형: 둥근 모서리 77">
                  <a:extLst>
                    <a:ext uri="{FF2B5EF4-FFF2-40B4-BE49-F238E27FC236}">
                      <a16:creationId xmlns:a16="http://schemas.microsoft.com/office/drawing/2014/main" id="{8D031B16-73A6-F1BD-F0D1-82C99A61C109}"/>
                    </a:ext>
                  </a:extLst>
                </p:cNvPr>
                <p:cNvSpPr/>
                <p:nvPr/>
              </p:nvSpPr>
              <p:spPr>
                <a:xfrm>
                  <a:off x="5492702" y="2646946"/>
                  <a:ext cx="3176587" cy="1695161"/>
                </a:xfrm>
                <a:prstGeom prst="roundRect">
                  <a:avLst>
                    <a:gd name="adj" fmla="val 4875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CD2A23D9-8790-AE85-7B25-3F54AAC8F4F8}"/>
                    </a:ext>
                  </a:extLst>
                </p:cNvPr>
                <p:cNvSpPr txBox="1"/>
                <p:nvPr/>
              </p:nvSpPr>
              <p:spPr>
                <a:xfrm>
                  <a:off x="5792982" y="2195457"/>
                  <a:ext cx="257602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3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 설계의 </a:t>
                  </a:r>
                  <a:endParaRPr lang="en-US" altLang="ko-KR" sz="13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전반적인 내용 안내</a:t>
                  </a:r>
                </a:p>
              </p:txBody>
            </p:sp>
          </p:grp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22C2BED0-1D1B-A7C9-0AC0-1A2AAC600848}"/>
                  </a:ext>
                </a:extLst>
              </p:cNvPr>
              <p:cNvGrpSpPr/>
              <p:nvPr/>
            </p:nvGrpSpPr>
            <p:grpSpPr>
              <a:xfrm>
                <a:off x="5539165" y="3678893"/>
                <a:ext cx="2893376" cy="1440635"/>
                <a:chOff x="5539165" y="3678893"/>
                <a:chExt cx="2893376" cy="1440635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2B5831C5-957C-AD44-0C96-CC38DC68A2E1}"/>
                    </a:ext>
                  </a:extLst>
                </p:cNvPr>
                <p:cNvGrpSpPr/>
                <p:nvPr/>
              </p:nvGrpSpPr>
              <p:grpSpPr>
                <a:xfrm>
                  <a:off x="5539165" y="3678893"/>
                  <a:ext cx="2893376" cy="169277"/>
                  <a:chOff x="2067361" y="4331107"/>
                  <a:chExt cx="3102091" cy="181488"/>
                </a:xfrm>
              </p:grpSpPr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A49EACC4-A562-C68E-5B73-BE0ABAE0B064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883872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/>
                      <a:t>총론의 주요 방향과 수학과 교육과정의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연계</a:t>
                    </a:r>
                    <a:r>
                      <a:rPr lang="ko-KR" altLang="en-US" sz="1100" dirty="0"/>
                      <a:t>성</a:t>
                    </a:r>
                  </a:p>
                </p:txBody>
              </p: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112EE246-8947-77B8-161B-B51093E89D27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75" name="자유형: 도형 74">
                      <a:extLst>
                        <a:ext uri="{FF2B5EF4-FFF2-40B4-BE49-F238E27FC236}">
                          <a16:creationId xmlns:a16="http://schemas.microsoft.com/office/drawing/2014/main" id="{5E2958F6-C0FA-CB27-07E9-D2B8F3569F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B28FB5D4-FB8C-E383-BF9F-2B8CCD0F87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7B3275E7-6C15-F079-74EC-8DEAC3F748B4}"/>
                    </a:ext>
                  </a:extLst>
                </p:cNvPr>
                <p:cNvGrpSpPr/>
                <p:nvPr/>
              </p:nvGrpSpPr>
              <p:grpSpPr>
                <a:xfrm>
                  <a:off x="5539165" y="3933165"/>
                  <a:ext cx="1598149" cy="169277"/>
                  <a:chOff x="2067361" y="4331107"/>
                  <a:chExt cx="1713432" cy="181488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DE17BEA0-CA8F-2032-AF96-EF018B1C6F9F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79" y="4331107"/>
                    <a:ext cx="1495214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/>
                      <a:t>수학과 교육과정의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 구성</a:t>
                    </a:r>
                    <a:endParaRPr lang="ko-KR" altLang="en-US" sz="1100" dirty="0"/>
                  </a:p>
                </p:txBody>
              </p:sp>
              <p:grpSp>
                <p:nvGrpSpPr>
                  <p:cNvPr id="70" name="그룹 69">
                    <a:extLst>
                      <a:ext uri="{FF2B5EF4-FFF2-40B4-BE49-F238E27FC236}">
                        <a16:creationId xmlns:a16="http://schemas.microsoft.com/office/drawing/2014/main" id="{16355FAF-D876-927D-BD41-0F2DB9FB4AAE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879E52B9-B25C-840F-79DB-BF807D82F8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3F797E36-CCE3-7E62-EDFB-7DCAFB195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6A99FDC5-6C64-E482-E014-7F6DDD7F5D8B}"/>
                    </a:ext>
                  </a:extLst>
                </p:cNvPr>
                <p:cNvGrpSpPr/>
                <p:nvPr/>
              </p:nvGrpSpPr>
              <p:grpSpPr>
                <a:xfrm>
                  <a:off x="5539165" y="4187437"/>
                  <a:ext cx="1035494" cy="169277"/>
                  <a:chOff x="2067361" y="4331107"/>
                  <a:chExt cx="1110190" cy="181488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D6D38537-8498-4047-0DA6-4C62E336DF6A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79" y="4331107"/>
                    <a:ext cx="891972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/>
                      <a:t>수학과의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영역</a:t>
                    </a:r>
                  </a:p>
                </p:txBody>
              </p: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B8D15CF6-E4F3-A7EF-B74E-9E2A335C45EE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DBFDCBDF-5B6C-7528-A45D-4CD95E09EE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D1464F9F-49B8-27C6-3FDB-A5D0061B42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67E26DBE-DAC9-C28E-9B22-2F866572E191}"/>
                    </a:ext>
                  </a:extLst>
                </p:cNvPr>
                <p:cNvGrpSpPr/>
                <p:nvPr/>
              </p:nvGrpSpPr>
              <p:grpSpPr>
                <a:xfrm>
                  <a:off x="5539165" y="4441709"/>
                  <a:ext cx="1035494" cy="169277"/>
                  <a:chOff x="2067361" y="4331107"/>
                  <a:chExt cx="1110190" cy="181488"/>
                </a:xfrm>
              </p:grpSpPr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4366445F-5ABB-DED7-0AEC-594FE82A0417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79" y="4331107"/>
                    <a:ext cx="891972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핵심 아이디어</a:t>
                    </a:r>
                  </a:p>
                </p:txBody>
              </p:sp>
              <p:grpSp>
                <p:nvGrpSpPr>
                  <p:cNvPr id="62" name="그룹 61">
                    <a:extLst>
                      <a:ext uri="{FF2B5EF4-FFF2-40B4-BE49-F238E27FC236}">
                        <a16:creationId xmlns:a16="http://schemas.microsoft.com/office/drawing/2014/main" id="{DD023896-8DA3-ED0D-D60D-1E3201D11B3B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63" name="자유형: 도형 62">
                      <a:extLst>
                        <a:ext uri="{FF2B5EF4-FFF2-40B4-BE49-F238E27FC236}">
                          <a16:creationId xmlns:a16="http://schemas.microsoft.com/office/drawing/2014/main" id="{E7676F66-AEE1-3004-797A-B5B5554E03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" name="자유형: 도형 63">
                      <a:extLst>
                        <a:ext uri="{FF2B5EF4-FFF2-40B4-BE49-F238E27FC236}">
                          <a16:creationId xmlns:a16="http://schemas.microsoft.com/office/drawing/2014/main" id="{0AEF4641-F5DD-79E9-2C66-D050BF39C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6961C00B-2E8D-D9C0-F176-6539CE12DC52}"/>
                    </a:ext>
                  </a:extLst>
                </p:cNvPr>
                <p:cNvGrpSpPr/>
                <p:nvPr/>
              </p:nvGrpSpPr>
              <p:grpSpPr>
                <a:xfrm>
                  <a:off x="5539165" y="4695981"/>
                  <a:ext cx="2128744" cy="169277"/>
                  <a:chOff x="2067361" y="4331107"/>
                  <a:chExt cx="2282302" cy="181488"/>
                </a:xfrm>
              </p:grpSpPr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633C6872-5F82-E2D8-B203-27323DE32BD9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064083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지식</a:t>
                    </a:r>
                    <a:r>
                      <a:rPr lang="en-US" altLang="ko-KR" sz="1100" dirty="0">
                        <a:solidFill>
                          <a:srgbClr val="F56C41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이해</a:t>
                    </a:r>
                    <a:r>
                      <a:rPr lang="en-US" altLang="ko-KR" sz="1100" dirty="0">
                        <a:solidFill>
                          <a:srgbClr val="F56C41"/>
                        </a:solidFill>
                      </a:rPr>
                      <a:t>,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과정</a:t>
                    </a:r>
                    <a:r>
                      <a:rPr lang="en-US" altLang="ko-KR" sz="1100" dirty="0">
                        <a:solidFill>
                          <a:srgbClr val="F56C41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기능</a:t>
                    </a:r>
                    <a:r>
                      <a:rPr lang="en-US" altLang="ko-KR" sz="1100" dirty="0">
                        <a:solidFill>
                          <a:srgbClr val="F56C41"/>
                        </a:solidFill>
                      </a:rPr>
                      <a:t>,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가치</a:t>
                    </a:r>
                    <a:r>
                      <a:rPr lang="en-US" altLang="ko-KR" sz="1100" dirty="0">
                        <a:solidFill>
                          <a:srgbClr val="F56C41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태도</a:t>
                    </a:r>
                    <a:endParaRPr lang="ko-KR" altLang="en-US" sz="1100" dirty="0"/>
                  </a:p>
                </p:txBody>
              </p:sp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24335BC5-A628-4BAE-94D2-C5FD6A85BD4D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59" name="자유형: 도형 58">
                      <a:extLst>
                        <a:ext uri="{FF2B5EF4-FFF2-40B4-BE49-F238E27FC236}">
                          <a16:creationId xmlns:a16="http://schemas.microsoft.com/office/drawing/2014/main" id="{03F2BCBD-11C6-6112-8477-F144D195A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자유형: 도형 59">
                      <a:extLst>
                        <a:ext uri="{FF2B5EF4-FFF2-40B4-BE49-F238E27FC236}">
                          <a16:creationId xmlns:a16="http://schemas.microsoft.com/office/drawing/2014/main" id="{B00DCB07-746C-B9C0-1FBD-65023DFC5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7ACFF0F6-8257-88F6-4B7B-32CEF74D1556}"/>
                    </a:ext>
                  </a:extLst>
                </p:cNvPr>
                <p:cNvGrpSpPr/>
                <p:nvPr/>
              </p:nvGrpSpPr>
              <p:grpSpPr>
                <a:xfrm>
                  <a:off x="5539165" y="4950251"/>
                  <a:ext cx="1929972" cy="169277"/>
                  <a:chOff x="2067361" y="4331107"/>
                  <a:chExt cx="2069191" cy="181488"/>
                </a:xfrm>
              </p:grpSpPr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41A429F6-A4B0-1BF4-277F-9442E0554AE6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1850972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/>
                      <a:t>교육과정 기반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수업 설계 방안</a:t>
                    </a:r>
                  </a:p>
                </p:txBody>
              </p:sp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D9A140ED-5CCE-D327-DB06-67D6BE706C9F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39FAD60C-89F1-3F31-0655-094151C135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" name="자유형: 도형 55">
                      <a:extLst>
                        <a:ext uri="{FF2B5EF4-FFF2-40B4-BE49-F238E27FC236}">
                          <a16:creationId xmlns:a16="http://schemas.microsoft.com/office/drawing/2014/main" id="{8C3549FA-CBEE-7929-807E-FD411D21E0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477DC45-DE4A-85B5-D25A-1075A0E6AFD9}"/>
                </a:ext>
              </a:extLst>
            </p:cNvPr>
            <p:cNvGrpSpPr/>
            <p:nvPr/>
          </p:nvGrpSpPr>
          <p:grpSpPr>
            <a:xfrm>
              <a:off x="5390148" y="2263315"/>
              <a:ext cx="3279142" cy="645857"/>
              <a:chOff x="5390148" y="2263315"/>
              <a:chExt cx="3279142" cy="645857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F8438137-9853-1CFC-6EC7-C3B73D849F78}"/>
                  </a:ext>
                </a:extLst>
              </p:cNvPr>
              <p:cNvSpPr/>
              <p:nvPr/>
            </p:nvSpPr>
            <p:spPr>
              <a:xfrm>
                <a:off x="5390148" y="2263315"/>
                <a:ext cx="3279142" cy="645857"/>
              </a:xfrm>
              <a:prstGeom prst="roundRect">
                <a:avLst>
                  <a:gd name="adj" fmla="val 6532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1FA1CA69-EE3D-A266-4CCE-51DB02581729}"/>
                  </a:ext>
                </a:extLst>
              </p:cNvPr>
              <p:cNvGrpSpPr/>
              <p:nvPr/>
            </p:nvGrpSpPr>
            <p:grpSpPr>
              <a:xfrm>
                <a:off x="5539165" y="2425878"/>
                <a:ext cx="2415681" cy="338554"/>
                <a:chOff x="2067361" y="4331107"/>
                <a:chExt cx="2589937" cy="362976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59CCB0E-0ABD-4DDC-7C4B-B1697F40B0D2}"/>
                    </a:ext>
                  </a:extLst>
                </p:cNvPr>
                <p:cNvSpPr txBox="1"/>
                <p:nvPr/>
              </p:nvSpPr>
              <p:spPr>
                <a:xfrm>
                  <a:off x="2285580" y="4331107"/>
                  <a:ext cx="2371718" cy="3629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일러두기</a:t>
                  </a:r>
                  <a:r>
                    <a:rPr lang="en-US" altLang="ko-KR" sz="1100" dirty="0">
                      <a:solidFill>
                        <a:srgbClr val="1E568E"/>
                      </a:solidFill>
                    </a:rPr>
                    <a:t>: </a:t>
                  </a:r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수학과 교육과정의 </a:t>
                  </a:r>
                  <a:r>
                    <a:rPr lang="ko-KR" altLang="en-US" sz="1100" dirty="0">
                      <a:solidFill>
                        <a:srgbClr val="F56C41"/>
                      </a:solidFill>
                    </a:rPr>
                    <a:t>목차 및 </a:t>
                  </a:r>
                  <a:endParaRPr lang="en-US" altLang="ko-KR" sz="1100" dirty="0">
                    <a:solidFill>
                      <a:srgbClr val="F56C41"/>
                    </a:solidFill>
                  </a:endParaRPr>
                </a:p>
                <a:p>
                  <a:r>
                    <a:rPr lang="ko-KR" altLang="en-US" sz="1100" dirty="0">
                      <a:solidFill>
                        <a:srgbClr val="F56C41"/>
                      </a:solidFill>
                    </a:rPr>
                    <a:t>주요 용어에 대한 해설 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DB5DDB9D-FDA4-9A28-93F7-1386DF1C4D4F}"/>
                    </a:ext>
                  </a:extLst>
                </p:cNvPr>
                <p:cNvGrpSpPr/>
                <p:nvPr/>
              </p:nvGrpSpPr>
              <p:grpSpPr>
                <a:xfrm>
                  <a:off x="2067361" y="4346623"/>
                  <a:ext cx="165899" cy="149972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58687764-68DB-CC4D-1902-37FA18DA71F7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252916C9-4D43-BB0E-CE76-C4822E0547C0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37C37FAE-7295-293D-7316-B52875F2E690}"/>
                </a:ext>
              </a:extLst>
            </p:cNvPr>
            <p:cNvSpPr/>
            <p:nvPr/>
          </p:nvSpPr>
          <p:spPr>
            <a:xfrm>
              <a:off x="474711" y="2050850"/>
              <a:ext cx="3626199" cy="4115000"/>
            </a:xfrm>
            <a:prstGeom prst="roundRect">
              <a:avLst>
                <a:gd name="adj" fmla="val 2439"/>
              </a:avLst>
            </a:prstGeom>
            <a:solidFill>
              <a:srgbClr val="276DB5">
                <a:alpha val="19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F38A7FD9-E5F1-8728-5EC9-476AAECF7F6B}"/>
                </a:ext>
              </a:extLst>
            </p:cNvPr>
            <p:cNvGrpSpPr/>
            <p:nvPr/>
          </p:nvGrpSpPr>
          <p:grpSpPr>
            <a:xfrm>
              <a:off x="545457" y="1746050"/>
              <a:ext cx="3484706" cy="304800"/>
              <a:chOff x="4483380" y="1765300"/>
              <a:chExt cx="3484706" cy="304800"/>
            </a:xfrm>
          </p:grpSpPr>
          <p:sp>
            <p:nvSpPr>
              <p:cNvPr id="159" name="사각형: 둥근 위쪽 모서리 158">
                <a:extLst>
                  <a:ext uri="{FF2B5EF4-FFF2-40B4-BE49-F238E27FC236}">
                    <a16:creationId xmlns:a16="http://schemas.microsoft.com/office/drawing/2014/main" id="{0BEF16AC-1DB4-0C74-0F6C-A3729F64D927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2SameRect">
                <a:avLst>
                  <a:gd name="adj1" fmla="val 34167"/>
                  <a:gd name="adj2" fmla="val 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36D6C1C-1DF3-0242-06F4-59A157C266A4}"/>
                  </a:ext>
                </a:extLst>
              </p:cNvPr>
              <p:cNvSpPr txBox="1"/>
              <p:nvPr/>
            </p:nvSpPr>
            <p:spPr>
              <a:xfrm>
                <a:off x="5410606" y="1809978"/>
                <a:ext cx="16302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교육과정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C2184C0-17F5-C92B-BA1A-82F90312CC56}"/>
                </a:ext>
              </a:extLst>
            </p:cNvPr>
            <p:cNvGrpSpPr/>
            <p:nvPr/>
          </p:nvGrpSpPr>
          <p:grpSpPr>
            <a:xfrm>
              <a:off x="545458" y="5110924"/>
              <a:ext cx="4181164" cy="986289"/>
              <a:chOff x="4483381" y="5130174"/>
              <a:chExt cx="4181164" cy="986289"/>
            </a:xfrm>
          </p:grpSpPr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388B1725-152C-A6F2-C49E-A10DBE7C4330}"/>
                  </a:ext>
                </a:extLst>
              </p:cNvPr>
              <p:cNvGrpSpPr/>
              <p:nvPr/>
            </p:nvGrpSpPr>
            <p:grpSpPr>
              <a:xfrm>
                <a:off x="4483381" y="5130174"/>
                <a:ext cx="4181164" cy="986289"/>
                <a:chOff x="4535817" y="2537460"/>
                <a:chExt cx="4128727" cy="518631"/>
              </a:xfrm>
            </p:grpSpPr>
            <p:sp>
              <p:nvSpPr>
                <p:cNvPr id="155" name="사각형: 둥근 모서리 154">
                  <a:extLst>
                    <a:ext uri="{FF2B5EF4-FFF2-40B4-BE49-F238E27FC236}">
                      <a16:creationId xmlns:a16="http://schemas.microsoft.com/office/drawing/2014/main" id="{0D737AEA-D1DE-4631-4E61-58CF751EE3A7}"/>
                    </a:ext>
                  </a:extLst>
                </p:cNvPr>
                <p:cNvSpPr/>
                <p:nvPr/>
              </p:nvSpPr>
              <p:spPr>
                <a:xfrm>
                  <a:off x="4535817" y="2537460"/>
                  <a:ext cx="4128727" cy="518628"/>
                </a:xfrm>
                <a:prstGeom prst="roundRect">
                  <a:avLst>
                    <a:gd name="adj" fmla="val 5105"/>
                  </a:avLst>
                </a:prstGeom>
                <a:solidFill>
                  <a:schemeClr val="bg1"/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56" name="그룹 155">
                  <a:extLst>
                    <a:ext uri="{FF2B5EF4-FFF2-40B4-BE49-F238E27FC236}">
                      <a16:creationId xmlns:a16="http://schemas.microsoft.com/office/drawing/2014/main" id="{5EE06D74-CAC1-0E70-69FA-F182888EC54E}"/>
                    </a:ext>
                  </a:extLst>
                </p:cNvPr>
                <p:cNvGrpSpPr/>
                <p:nvPr/>
              </p:nvGrpSpPr>
              <p:grpSpPr>
                <a:xfrm>
                  <a:off x="8038833" y="2537462"/>
                  <a:ext cx="625711" cy="518629"/>
                  <a:chOff x="8038833" y="2537462"/>
                  <a:chExt cx="625711" cy="518629"/>
                </a:xfrm>
              </p:grpSpPr>
              <p:sp>
                <p:nvSpPr>
                  <p:cNvPr id="157" name="사각형: 둥근 위쪽 모서리 156">
                    <a:extLst>
                      <a:ext uri="{FF2B5EF4-FFF2-40B4-BE49-F238E27FC236}">
                        <a16:creationId xmlns:a16="http://schemas.microsoft.com/office/drawing/2014/main" id="{B4F0C046-D86C-4AB0-EC4D-25B73F9F6D7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092374" y="2483921"/>
                    <a:ext cx="518629" cy="625711"/>
                  </a:xfrm>
                  <a:prstGeom prst="round2SameRect">
                    <a:avLst>
                      <a:gd name="adj1" fmla="val 9056"/>
                      <a:gd name="adj2" fmla="val 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2268C40A-22C9-E414-766F-8822BA46B288}"/>
                      </a:ext>
                    </a:extLst>
                  </p:cNvPr>
                  <p:cNvSpPr txBox="1"/>
                  <p:nvPr/>
                </p:nvSpPr>
                <p:spPr>
                  <a:xfrm>
                    <a:off x="8138789" y="2748223"/>
                    <a:ext cx="425799" cy="971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재구성</a:t>
                    </a:r>
                  </a:p>
                </p:txBody>
              </p:sp>
            </p:grp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ACBC1291-33F9-89DE-0B8D-7C9C2B44D55E}"/>
                  </a:ext>
                </a:extLst>
              </p:cNvPr>
              <p:cNvGrpSpPr/>
              <p:nvPr/>
            </p:nvGrpSpPr>
            <p:grpSpPr>
              <a:xfrm>
                <a:off x="4536098" y="5181223"/>
                <a:ext cx="2287553" cy="893163"/>
                <a:chOff x="4536098" y="5204569"/>
                <a:chExt cx="2287553" cy="893163"/>
              </a:xfrm>
            </p:grpSpPr>
            <p:grpSp>
              <p:nvGrpSpPr>
                <p:cNvPr id="142" name="그룹 141">
                  <a:extLst>
                    <a:ext uri="{FF2B5EF4-FFF2-40B4-BE49-F238E27FC236}">
                      <a16:creationId xmlns:a16="http://schemas.microsoft.com/office/drawing/2014/main" id="{9AB46622-511C-3DD5-CAC7-96D8DE057AD6}"/>
                    </a:ext>
                  </a:extLst>
                </p:cNvPr>
                <p:cNvGrpSpPr/>
                <p:nvPr/>
              </p:nvGrpSpPr>
              <p:grpSpPr>
                <a:xfrm>
                  <a:off x="4536098" y="5204569"/>
                  <a:ext cx="1290119" cy="730233"/>
                  <a:chOff x="4497998" y="2875797"/>
                  <a:chExt cx="1290119" cy="730233"/>
                </a:xfrm>
              </p:grpSpPr>
              <p:grpSp>
                <p:nvGrpSpPr>
                  <p:cNvPr id="147" name="그룹 146">
                    <a:extLst>
                      <a:ext uri="{FF2B5EF4-FFF2-40B4-BE49-F238E27FC236}">
                        <a16:creationId xmlns:a16="http://schemas.microsoft.com/office/drawing/2014/main" id="{E866F66F-4196-29FE-473D-3E73F363697D}"/>
                      </a:ext>
                    </a:extLst>
                  </p:cNvPr>
                  <p:cNvGrpSpPr/>
                  <p:nvPr/>
                </p:nvGrpSpPr>
                <p:grpSpPr>
                  <a:xfrm>
                    <a:off x="4497998" y="2875797"/>
                    <a:ext cx="1290119" cy="175090"/>
                    <a:chOff x="4497998" y="2863097"/>
                    <a:chExt cx="1290119" cy="175090"/>
                  </a:xfrm>
                </p:grpSpPr>
                <p:grpSp>
                  <p:nvGrpSpPr>
                    <p:cNvPr id="151" name="그룹 150">
                      <a:extLst>
                        <a:ext uri="{FF2B5EF4-FFF2-40B4-BE49-F238E27FC236}">
                          <a16:creationId xmlns:a16="http://schemas.microsoft.com/office/drawing/2014/main" id="{9BB7BD1E-3660-B016-35DC-5B8FE1053E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153" name="사각형: 둥근 모서리 152">
                        <a:extLst>
                          <a:ext uri="{FF2B5EF4-FFF2-40B4-BE49-F238E27FC236}">
                            <a16:creationId xmlns:a16="http://schemas.microsoft.com/office/drawing/2014/main" id="{7EC8CC1C-B75D-CCC3-1541-69F655D087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FD110608-1D11-2154-1A10-D6C4968D895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5677" y="3325074"/>
                        <a:ext cx="8175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3</a:t>
                        </a:r>
                      </a:p>
                    </p:txBody>
                  </p:sp>
                </p:grpSp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id="{02CDACBC-F85C-8C73-3B30-671860D599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054776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교수</a:t>
                      </a:r>
                      <a:r>
                        <a:rPr lang="en-US" altLang="ko-KR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·</a:t>
                      </a:r>
                      <a:r>
                        <a:rPr lang="ko-KR" altLang="en-US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학습 및 평가</a:t>
                      </a:r>
                    </a:p>
                  </p:txBody>
                </p:sp>
              </p:grpSp>
              <p:grpSp>
                <p:nvGrpSpPr>
                  <p:cNvPr id="148" name="그룹 147">
                    <a:extLst>
                      <a:ext uri="{FF2B5EF4-FFF2-40B4-BE49-F238E27FC236}">
                        <a16:creationId xmlns:a16="http://schemas.microsoft.com/office/drawing/2014/main" id="{E936ABD0-5FC3-E8F3-0A3A-80DBC65320F9}"/>
                      </a:ext>
                    </a:extLst>
                  </p:cNvPr>
                  <p:cNvGrpSpPr/>
                  <p:nvPr/>
                </p:nvGrpSpPr>
                <p:grpSpPr>
                  <a:xfrm>
                    <a:off x="4733341" y="3067538"/>
                    <a:ext cx="718145" cy="538492"/>
                    <a:chOff x="4733341" y="3067538"/>
                    <a:chExt cx="718145" cy="538492"/>
                  </a:xfrm>
                </p:grpSpPr>
                <p:sp>
                  <p:nvSpPr>
                    <p:cNvPr id="149" name="TextBox 148">
                      <a:extLst>
                        <a:ext uri="{FF2B5EF4-FFF2-40B4-BE49-F238E27FC236}">
                          <a16:creationId xmlns:a16="http://schemas.microsoft.com/office/drawing/2014/main" id="{D8C1BB4E-C9B9-9264-2150-A52118CFD6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3067538"/>
                      <a:ext cx="71814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교수</a:t>
                      </a:r>
                      <a:r>
                        <a:rPr lang="en-US" altLang="ko-KR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학습</a:t>
                      </a:r>
                    </a:p>
                  </p:txBody>
                </p:sp>
                <p:sp>
                  <p:nvSpPr>
                    <p:cNvPr id="150" name="TextBox 149">
                      <a:extLst>
                        <a:ext uri="{FF2B5EF4-FFF2-40B4-BE49-F238E27FC236}">
                          <a16:creationId xmlns:a16="http://schemas.microsoft.com/office/drawing/2014/main" id="{2CFD5CA5-369A-3373-4FD6-684BA27361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3452142"/>
                      <a:ext cx="423193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평가</a:t>
                      </a:r>
                    </a:p>
                  </p:txBody>
                </p:sp>
              </p:grpSp>
            </p:grp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3A917BA3-0DE0-55D0-FE2D-77FA1BD7F87A}"/>
                    </a:ext>
                  </a:extLst>
                </p:cNvPr>
                <p:cNvSpPr txBox="1"/>
                <p:nvPr/>
              </p:nvSpPr>
              <p:spPr>
                <a:xfrm>
                  <a:off x="4771441" y="5574629"/>
                  <a:ext cx="1025922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(1)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교수</a:t>
                  </a:r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학습의 방향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B8C60477-310C-1395-66FE-B0CD6BE6AB5F}"/>
                    </a:ext>
                  </a:extLst>
                </p:cNvPr>
                <p:cNvSpPr txBox="1"/>
                <p:nvPr/>
              </p:nvSpPr>
              <p:spPr>
                <a:xfrm>
                  <a:off x="5892306" y="5574629"/>
                  <a:ext cx="931345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(2)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교수</a:t>
                  </a:r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학습 방법</a:t>
                  </a: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846DE3D8-9737-ACEB-C63C-95F6E7D29C0A}"/>
                    </a:ext>
                  </a:extLst>
                </p:cNvPr>
                <p:cNvSpPr txBox="1"/>
                <p:nvPr/>
              </p:nvSpPr>
              <p:spPr>
                <a:xfrm>
                  <a:off x="4771441" y="5959233"/>
                  <a:ext cx="759823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(1)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평가의 방향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D38C733C-8EB6-B9D2-1627-FE6030CC8016}"/>
                    </a:ext>
                  </a:extLst>
                </p:cNvPr>
                <p:cNvSpPr txBox="1"/>
                <p:nvPr/>
              </p:nvSpPr>
              <p:spPr>
                <a:xfrm>
                  <a:off x="5892306" y="5959233"/>
                  <a:ext cx="665247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(2)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평가 방법</a:t>
                  </a:r>
                </a:p>
              </p:txBody>
            </p:sp>
          </p:grp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490DA14-7FCC-E77F-6F79-BB3AB210AED5}"/>
                </a:ext>
              </a:extLst>
            </p:cNvPr>
            <p:cNvGrpSpPr/>
            <p:nvPr/>
          </p:nvGrpSpPr>
          <p:grpSpPr>
            <a:xfrm>
              <a:off x="545457" y="2963301"/>
              <a:ext cx="4181165" cy="2093499"/>
              <a:chOff x="545457" y="2963301"/>
              <a:chExt cx="4181165" cy="2093499"/>
            </a:xfrm>
          </p:grpSpPr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F56FB4A5-E4CF-300A-D9A4-DAAA7DAA6823}"/>
                  </a:ext>
                </a:extLst>
              </p:cNvPr>
              <p:cNvGrpSpPr/>
              <p:nvPr/>
            </p:nvGrpSpPr>
            <p:grpSpPr>
              <a:xfrm>
                <a:off x="545457" y="2963301"/>
                <a:ext cx="4181165" cy="2093499"/>
                <a:chOff x="4535816" y="2537460"/>
                <a:chExt cx="4128728" cy="518631"/>
              </a:xfrm>
            </p:grpSpPr>
            <p:sp>
              <p:nvSpPr>
                <p:cNvPr id="136" name="사각형: 둥근 모서리 135">
                  <a:extLst>
                    <a:ext uri="{FF2B5EF4-FFF2-40B4-BE49-F238E27FC236}">
                      <a16:creationId xmlns:a16="http://schemas.microsoft.com/office/drawing/2014/main" id="{73CD8B10-6AA6-1F62-8C4A-E25572BD3089}"/>
                    </a:ext>
                  </a:extLst>
                </p:cNvPr>
                <p:cNvSpPr/>
                <p:nvPr/>
              </p:nvSpPr>
              <p:spPr>
                <a:xfrm>
                  <a:off x="4535816" y="2537460"/>
                  <a:ext cx="4128727" cy="518628"/>
                </a:xfrm>
                <a:prstGeom prst="roundRect">
                  <a:avLst>
                    <a:gd name="adj" fmla="val 3173"/>
                  </a:avLst>
                </a:prstGeom>
                <a:solidFill>
                  <a:schemeClr val="bg1"/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0719A975-D601-9CE3-C136-0A574687E7D0}"/>
                    </a:ext>
                  </a:extLst>
                </p:cNvPr>
                <p:cNvGrpSpPr/>
                <p:nvPr/>
              </p:nvGrpSpPr>
              <p:grpSpPr>
                <a:xfrm>
                  <a:off x="8038833" y="2537462"/>
                  <a:ext cx="625711" cy="518629"/>
                  <a:chOff x="8038833" y="2537462"/>
                  <a:chExt cx="625711" cy="518629"/>
                </a:xfrm>
              </p:grpSpPr>
              <p:sp>
                <p:nvSpPr>
                  <p:cNvPr id="138" name="사각형: 둥근 위쪽 모서리 137">
                    <a:extLst>
                      <a:ext uri="{FF2B5EF4-FFF2-40B4-BE49-F238E27FC236}">
                        <a16:creationId xmlns:a16="http://schemas.microsoft.com/office/drawing/2014/main" id="{17CE22CA-1F6D-5616-AB26-E0E3EA52E9C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092374" y="2483921"/>
                    <a:ext cx="518629" cy="625711"/>
                  </a:xfrm>
                  <a:prstGeom prst="round2SameRect">
                    <a:avLst>
                      <a:gd name="adj1" fmla="val 9056"/>
                      <a:gd name="adj2" fmla="val 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E42DB43E-EF0F-9CD3-2055-32875A7B719E}"/>
                      </a:ext>
                    </a:extLst>
                  </p:cNvPr>
                  <p:cNvSpPr txBox="1"/>
                  <p:nvPr/>
                </p:nvSpPr>
                <p:spPr>
                  <a:xfrm>
                    <a:off x="8138789" y="2773902"/>
                    <a:ext cx="425799" cy="4574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재구성</a:t>
                    </a:r>
                  </a:p>
                </p:txBody>
              </p:sp>
            </p:grp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B5E40D7C-6BA1-D2D4-67A4-A160057EBB74}"/>
                  </a:ext>
                </a:extLst>
              </p:cNvPr>
              <p:cNvGrpSpPr/>
              <p:nvPr/>
            </p:nvGrpSpPr>
            <p:grpSpPr>
              <a:xfrm>
                <a:off x="602537" y="3018902"/>
                <a:ext cx="3405903" cy="1944263"/>
                <a:chOff x="4540460" y="3084551"/>
                <a:chExt cx="3405903" cy="1944263"/>
              </a:xfrm>
            </p:grpSpPr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DE77AA1D-37F7-3201-A5C9-3D09498DF273}"/>
                    </a:ext>
                  </a:extLst>
                </p:cNvPr>
                <p:cNvGrpSpPr/>
                <p:nvPr/>
              </p:nvGrpSpPr>
              <p:grpSpPr>
                <a:xfrm>
                  <a:off x="4540460" y="3084551"/>
                  <a:ext cx="3405903" cy="1944263"/>
                  <a:chOff x="4540460" y="3160751"/>
                  <a:chExt cx="3405903" cy="1944263"/>
                </a:xfrm>
              </p:grpSpPr>
              <p:grpSp>
                <p:nvGrpSpPr>
                  <p:cNvPr id="116" name="그룹 115">
                    <a:extLst>
                      <a:ext uri="{FF2B5EF4-FFF2-40B4-BE49-F238E27FC236}">
                        <a16:creationId xmlns:a16="http://schemas.microsoft.com/office/drawing/2014/main" id="{3904EACE-F066-E7B7-A8AE-3B551C186B6F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60" y="3160751"/>
                    <a:ext cx="1554413" cy="170771"/>
                    <a:chOff x="4497998" y="2863097"/>
                    <a:chExt cx="1633704" cy="179482"/>
                  </a:xfrm>
                </p:grpSpPr>
                <p:grpSp>
                  <p:nvGrpSpPr>
                    <p:cNvPr id="132" name="그룹 131">
                      <a:extLst>
                        <a:ext uri="{FF2B5EF4-FFF2-40B4-BE49-F238E27FC236}">
                          <a16:creationId xmlns:a16="http://schemas.microsoft.com/office/drawing/2014/main" id="{27777ED9-7CF1-2BC0-E680-BE858B9994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134" name="사각형: 둥근 모서리 133">
                        <a:extLst>
                          <a:ext uri="{FF2B5EF4-FFF2-40B4-BE49-F238E27FC236}">
                            <a16:creationId xmlns:a16="http://schemas.microsoft.com/office/drawing/2014/main" id="{05BFBFA9-FB34-8AAD-E7B0-B02998B161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5" name="TextBox 134">
                        <a:extLst>
                          <a:ext uri="{FF2B5EF4-FFF2-40B4-BE49-F238E27FC236}">
                            <a16:creationId xmlns:a16="http://schemas.microsoft.com/office/drawing/2014/main" id="{F7E10B8E-6B28-5131-C5D2-CFDFC7555C3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5277" y="3321541"/>
                        <a:ext cx="82555" cy="1455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2</a:t>
                        </a:r>
                      </a:p>
                    </p:txBody>
                  </p:sp>
                </p:grp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F45BA8F5-DE40-2F61-ED18-340A7C96DA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398361" cy="17791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내용 체계 및 성취기준</a:t>
                      </a:r>
                    </a:p>
                  </p:txBody>
                </p:sp>
              </p:grpSp>
              <p:grpSp>
                <p:nvGrpSpPr>
                  <p:cNvPr id="117" name="그룹 116">
                    <a:extLst>
                      <a:ext uri="{FF2B5EF4-FFF2-40B4-BE49-F238E27FC236}">
                        <a16:creationId xmlns:a16="http://schemas.microsoft.com/office/drawing/2014/main" id="{592867ED-D6D2-DB7D-DC17-6AA1A026C9E9}"/>
                      </a:ext>
                    </a:extLst>
                  </p:cNvPr>
                  <p:cNvGrpSpPr/>
                  <p:nvPr/>
                </p:nvGrpSpPr>
                <p:grpSpPr>
                  <a:xfrm>
                    <a:off x="4771441" y="3369871"/>
                    <a:ext cx="3174922" cy="1735143"/>
                    <a:chOff x="4771441" y="3376221"/>
                    <a:chExt cx="3174922" cy="1735143"/>
                  </a:xfrm>
                </p:grpSpPr>
                <p:grpSp>
                  <p:nvGrpSpPr>
                    <p:cNvPr id="118" name="그룹 117">
                      <a:extLst>
                        <a:ext uri="{FF2B5EF4-FFF2-40B4-BE49-F238E27FC236}">
                          <a16:creationId xmlns:a16="http://schemas.microsoft.com/office/drawing/2014/main" id="{B6F125D7-9CF6-1F07-BBE2-9B2165A3A7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3376221"/>
                      <a:ext cx="3174922" cy="740733"/>
                      <a:chOff x="4771441" y="3401621"/>
                      <a:chExt cx="3174922" cy="740733"/>
                    </a:xfrm>
                  </p:grpSpPr>
                  <p:grpSp>
                    <p:nvGrpSpPr>
                      <p:cNvPr id="126" name="그룹 125">
                        <a:extLst>
                          <a:ext uri="{FF2B5EF4-FFF2-40B4-BE49-F238E27FC236}">
                            <a16:creationId xmlns:a16="http://schemas.microsoft.com/office/drawing/2014/main" id="{B078174D-6E64-6D83-CE3A-449C44F1749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53427"/>
                        <a:ext cx="3021966" cy="211356"/>
                        <a:chOff x="5293992" y="3881329"/>
                        <a:chExt cx="6294866" cy="211356"/>
                      </a:xfrm>
                    </p:grpSpPr>
                    <p:sp>
                      <p:nvSpPr>
                        <p:cNvPr id="130" name="사각형: 둥근 모서리 129">
                          <a:extLst>
                            <a:ext uri="{FF2B5EF4-FFF2-40B4-BE49-F238E27FC236}">
                              <a16:creationId xmlns:a16="http://schemas.microsoft.com/office/drawing/2014/main" id="{944A0A65-E0F0-8728-6222-4D0CD30758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88132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chemeClr val="bg1">
                            <a:lumMod val="85000"/>
                            <a:alpha val="38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1" name="TextBox 130">
                          <a:extLst>
                            <a:ext uri="{FF2B5EF4-FFF2-40B4-BE49-F238E27FC236}">
                              <a16:creationId xmlns:a16="http://schemas.microsoft.com/office/drawing/2014/main" id="{2BE6CDB0-D869-87F4-890E-54343FE994B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763386" y="3910063"/>
                          <a:ext cx="1402429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내용 체계</a:t>
                          </a:r>
                          <a:r>
                            <a:rPr lang="en-US" altLang="ko-KR" sz="9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(</a:t>
                          </a:r>
                          <a:r>
                            <a:rPr lang="ko-KR" altLang="en-US" sz="9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표</a:t>
                          </a:r>
                          <a:r>
                            <a:rPr lang="en-US" altLang="ko-KR" sz="9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)</a:t>
                          </a:r>
                          <a:endParaRPr lang="ko-KR" altLang="en-US" sz="9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27" name="TextBox 126">
                        <a:extLst>
                          <a:ext uri="{FF2B5EF4-FFF2-40B4-BE49-F238E27FC236}">
                            <a16:creationId xmlns:a16="http://schemas.microsoft.com/office/drawing/2014/main" id="{6181904C-B1E4-B21F-86F7-18BB35A83D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01621"/>
                        <a:ext cx="702115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200" b="1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가</a:t>
                        </a:r>
                        <a:r>
                          <a:rPr lang="en-US" altLang="ko-KR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. </a:t>
                        </a:r>
                        <a:r>
                          <a:rPr lang="ko-KR" altLang="en-US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내용 체계</a:t>
                        </a:r>
                      </a:p>
                    </p:txBody>
                  </p:sp>
                  <p:sp>
                    <p:nvSpPr>
                      <p:cNvPr id="128" name="TextBox 127">
                        <a:extLst>
                          <a:ext uri="{FF2B5EF4-FFF2-40B4-BE49-F238E27FC236}">
                            <a16:creationId xmlns:a16="http://schemas.microsoft.com/office/drawing/2014/main" id="{48B19B8A-A6E2-201D-B3CC-71B550B351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7205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(1)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  <p:sp>
                    <p:nvSpPr>
                      <p:cNvPr id="129" name="TextBox 128">
                        <a:extLst>
                          <a:ext uri="{FF2B5EF4-FFF2-40B4-BE49-F238E27FC236}">
                            <a16:creationId xmlns:a16="http://schemas.microsoft.com/office/drawing/2014/main" id="{B7513C9A-0D76-AA7E-FA54-979BA676AD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00385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(2)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</p:grpSp>
                <p:grpSp>
                  <p:nvGrpSpPr>
                    <p:cNvPr id="119" name="그룹 118">
                      <a:extLst>
                        <a:ext uri="{FF2B5EF4-FFF2-40B4-BE49-F238E27FC236}">
                          <a16:creationId xmlns:a16="http://schemas.microsoft.com/office/drawing/2014/main" id="{2BFD8EB7-A072-0273-58D4-96E5458386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4218231"/>
                      <a:ext cx="3174922" cy="893133"/>
                      <a:chOff x="4771441" y="3424481"/>
                      <a:chExt cx="3174922" cy="893133"/>
                    </a:xfrm>
                  </p:grpSpPr>
                  <p:grpSp>
                    <p:nvGrpSpPr>
                      <p:cNvPr id="120" name="그룹 119">
                        <a:extLst>
                          <a:ext uri="{FF2B5EF4-FFF2-40B4-BE49-F238E27FC236}">
                            <a16:creationId xmlns:a16="http://schemas.microsoft.com/office/drawing/2014/main" id="{FC61C5C3-F693-7C9B-24C4-E3271E0033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76287"/>
                        <a:ext cx="3021966" cy="211356"/>
                        <a:chOff x="5293992" y="3904189"/>
                        <a:chExt cx="6294866" cy="211356"/>
                      </a:xfrm>
                    </p:grpSpPr>
                    <p:sp>
                      <p:nvSpPr>
                        <p:cNvPr id="124" name="사각형: 둥근 모서리 123">
                          <a:extLst>
                            <a:ext uri="{FF2B5EF4-FFF2-40B4-BE49-F238E27FC236}">
                              <a16:creationId xmlns:a16="http://schemas.microsoft.com/office/drawing/2014/main" id="{5D348632-EDA9-C6DF-2771-4868A6A3B2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90418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chemeClr val="bg1">
                            <a:lumMod val="85000"/>
                            <a:alpha val="38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5" name="TextBox 124">
                          <a:extLst>
                            <a:ext uri="{FF2B5EF4-FFF2-40B4-BE49-F238E27FC236}">
                              <a16:creationId xmlns:a16="http://schemas.microsoft.com/office/drawing/2014/main" id="{B55F7431-93CE-5644-72EF-3F8BBACE7F6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010480" y="3932923"/>
                          <a:ext cx="90824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성취기준</a:t>
                          </a:r>
                        </a:p>
                      </p:txBody>
                    </p:sp>
                  </p:grpSp>
                  <p:sp>
                    <p:nvSpPr>
                      <p:cNvPr id="121" name="TextBox 120">
                        <a:extLst>
                          <a:ext uri="{FF2B5EF4-FFF2-40B4-BE49-F238E27FC236}">
                            <a16:creationId xmlns:a16="http://schemas.microsoft.com/office/drawing/2014/main" id="{84A253BD-14E6-8C6A-93FB-037FA4F266C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24481"/>
                        <a:ext cx="663643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200" b="1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나</a:t>
                        </a:r>
                        <a:r>
                          <a:rPr lang="en-US" altLang="ko-KR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. </a:t>
                        </a:r>
                        <a:r>
                          <a:rPr lang="ko-KR" altLang="en-US" sz="1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rPr>
                          <a:t>성취기준</a:t>
                        </a:r>
                      </a:p>
                    </p:txBody>
                  </p:sp>
                  <p:sp>
                    <p:nvSpPr>
                      <p:cNvPr id="122" name="TextBox 121">
                        <a:extLst>
                          <a:ext uri="{FF2B5EF4-FFF2-40B4-BE49-F238E27FC236}">
                            <a16:creationId xmlns:a16="http://schemas.microsoft.com/office/drawing/2014/main" id="{1C70E84D-7C6A-1AA7-D13F-FC62E7D8A36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9491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(1)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  <p:sp>
                    <p:nvSpPr>
                      <p:cNvPr id="123" name="TextBox 122">
                        <a:extLst>
                          <a:ext uri="{FF2B5EF4-FFF2-40B4-BE49-F238E27FC236}">
                            <a16:creationId xmlns:a16="http://schemas.microsoft.com/office/drawing/2014/main" id="{789BB839-2B8B-0A0C-528C-52AC8FA70E1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17911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(2)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6939C1F7-B42F-529C-0117-2B21967512FA}"/>
                    </a:ext>
                  </a:extLst>
                </p:cNvPr>
                <p:cNvGrpSpPr/>
                <p:nvPr/>
              </p:nvGrpSpPr>
              <p:grpSpPr>
                <a:xfrm>
                  <a:off x="4924397" y="4730083"/>
                  <a:ext cx="2375025" cy="107722"/>
                  <a:chOff x="1212593" y="5035716"/>
                  <a:chExt cx="2375025" cy="107722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C8C3E053-2DE3-1DB3-D0C8-C4FE418CA9AA}"/>
                      </a:ext>
                    </a:extLst>
                  </p:cNvPr>
                  <p:cNvSpPr txBox="1"/>
                  <p:nvPr/>
                </p:nvSpPr>
                <p:spPr>
                  <a:xfrm>
                    <a:off x="1212593" y="5035716"/>
                    <a:ext cx="714939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가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해설</a:t>
                    </a: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85AFB733-4670-DCFB-337C-9F4C1F719C61}"/>
                      </a:ext>
                    </a:extLst>
                  </p:cNvPr>
                  <p:cNvSpPr txBox="1"/>
                  <p:nvPr/>
                </p:nvSpPr>
                <p:spPr>
                  <a:xfrm>
                    <a:off x="2386968" y="5035716"/>
                    <a:ext cx="1200650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나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적용 시 고려 사항</a:t>
                    </a:r>
                  </a:p>
                </p:txBody>
              </p:sp>
            </p:grpSp>
          </p:grpSp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9EE72B4F-503D-917F-D88B-AB21C84E27B6}"/>
                  </a:ext>
                </a:extLst>
              </p:cNvPr>
              <p:cNvSpPr/>
              <p:nvPr/>
            </p:nvSpPr>
            <p:spPr>
              <a:xfrm>
                <a:off x="545457" y="2963301"/>
                <a:ext cx="4181164" cy="2093487"/>
              </a:xfrm>
              <a:prstGeom prst="roundRect">
                <a:avLst>
                  <a:gd name="adj" fmla="val 3173"/>
                </a:avLst>
              </a:prstGeom>
              <a:solidFill>
                <a:schemeClr val="tx1">
                  <a:alpha val="14000"/>
                </a:schemeClr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A6A6A6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85434382-7751-7CED-B321-ED1156A11915}"/>
                </a:ext>
              </a:extLst>
            </p:cNvPr>
            <p:cNvSpPr/>
            <p:nvPr/>
          </p:nvSpPr>
          <p:spPr>
            <a:xfrm>
              <a:off x="545458" y="5110924"/>
              <a:ext cx="4181164" cy="986283"/>
            </a:xfrm>
            <a:prstGeom prst="roundRect">
              <a:avLst>
                <a:gd name="adj" fmla="val 5105"/>
              </a:avLst>
            </a:prstGeom>
            <a:solidFill>
              <a:schemeClr val="tx1">
                <a:alpha val="14000"/>
              </a:schemeClr>
            </a:solidFill>
            <a:ln w="15875">
              <a:solidFill>
                <a:srgbClr val="A6A6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rgbClr val="A6A6A6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EE988600-CE0E-3052-F0CB-CBEB14808E90}"/>
                </a:ext>
              </a:extLst>
            </p:cNvPr>
            <p:cNvGrpSpPr/>
            <p:nvPr/>
          </p:nvGrpSpPr>
          <p:grpSpPr>
            <a:xfrm>
              <a:off x="545458" y="2430386"/>
              <a:ext cx="4181164" cy="478789"/>
              <a:chOff x="545458" y="2430386"/>
              <a:chExt cx="4181164" cy="478789"/>
            </a:xfrm>
          </p:grpSpPr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8A65E6DF-495E-37B6-F8B5-570334415019}"/>
                  </a:ext>
                </a:extLst>
              </p:cNvPr>
              <p:cNvSpPr/>
              <p:nvPr/>
            </p:nvSpPr>
            <p:spPr>
              <a:xfrm>
                <a:off x="545458" y="2430386"/>
                <a:ext cx="4181164" cy="478786"/>
              </a:xfrm>
              <a:prstGeom prst="roundRect">
                <a:avLst>
                  <a:gd name="adj" fmla="val 11770"/>
                </a:avLst>
              </a:prstGeom>
              <a:solidFill>
                <a:schemeClr val="bg1"/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D55C9F0A-E914-1DB6-42F1-550B790F65F8}"/>
                  </a:ext>
                </a:extLst>
              </p:cNvPr>
              <p:cNvGrpSpPr/>
              <p:nvPr/>
            </p:nvGrpSpPr>
            <p:grpSpPr>
              <a:xfrm>
                <a:off x="4092964" y="2430388"/>
                <a:ext cx="633658" cy="478787"/>
                <a:chOff x="8038833" y="2537462"/>
                <a:chExt cx="625711" cy="518629"/>
              </a:xfrm>
            </p:grpSpPr>
            <p:sp>
              <p:nvSpPr>
                <p:cNvPr id="110" name="사각형: 둥근 위쪽 모서리 109">
                  <a:extLst>
                    <a:ext uri="{FF2B5EF4-FFF2-40B4-BE49-F238E27FC236}">
                      <a16:creationId xmlns:a16="http://schemas.microsoft.com/office/drawing/2014/main" id="{7084C66A-896D-BA17-DB42-352F9283A7CE}"/>
                    </a:ext>
                  </a:extLst>
                </p:cNvPr>
                <p:cNvSpPr/>
                <p:nvPr/>
              </p:nvSpPr>
              <p:spPr>
                <a:xfrm rot="5400000">
                  <a:off x="8092374" y="2483921"/>
                  <a:ext cx="518629" cy="625711"/>
                </a:xfrm>
                <a:prstGeom prst="round2SameRect">
                  <a:avLst>
                    <a:gd name="adj1" fmla="val 10698"/>
                    <a:gd name="adj2" fmla="val 0"/>
                  </a:avLst>
                </a:prstGeom>
                <a:solidFill>
                  <a:schemeClr val="bg1">
                    <a:lumMod val="85000"/>
                  </a:schemeClr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497F6C6B-4EC7-7F17-9A52-6219AC91916C}"/>
                    </a:ext>
                  </a:extLst>
                </p:cNvPr>
                <p:cNvSpPr txBox="1"/>
                <p:nvPr/>
              </p:nvSpPr>
              <p:spPr>
                <a:xfrm>
                  <a:off x="8209227" y="2696758"/>
                  <a:ext cx="284922" cy="2000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통합</a:t>
                  </a:r>
                </a:p>
              </p:txBody>
            </p: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555A3B82-D892-7536-EB99-D46042972323}"/>
                  </a:ext>
                </a:extLst>
              </p:cNvPr>
              <p:cNvGrpSpPr/>
              <p:nvPr/>
            </p:nvGrpSpPr>
            <p:grpSpPr>
              <a:xfrm>
                <a:off x="602535" y="2489655"/>
                <a:ext cx="953287" cy="170771"/>
                <a:chOff x="4497998" y="2863097"/>
                <a:chExt cx="1001915" cy="179482"/>
              </a:xfrm>
            </p:grpSpPr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1C45A616-1518-1DC0-5CDB-2390229ACEF4}"/>
                    </a:ext>
                  </a:extLst>
                </p:cNvPr>
                <p:cNvGrpSpPr/>
                <p:nvPr/>
              </p:nvGrpSpPr>
              <p:grpSpPr>
                <a:xfrm>
                  <a:off x="4497998" y="2863097"/>
                  <a:ext cx="175090" cy="175090"/>
                  <a:chOff x="2149010" y="3306779"/>
                  <a:chExt cx="175090" cy="175090"/>
                </a:xfrm>
              </p:grpSpPr>
              <p:sp>
                <p:nvSpPr>
                  <p:cNvPr id="106" name="사각형: 둥근 모서리 105">
                    <a:extLst>
                      <a:ext uri="{FF2B5EF4-FFF2-40B4-BE49-F238E27FC236}">
                        <a16:creationId xmlns:a16="http://schemas.microsoft.com/office/drawing/2014/main" id="{5494A4A2-8D46-6A1F-B684-DE04655395BA}"/>
                      </a:ext>
                    </a:extLst>
                  </p:cNvPr>
                  <p:cNvSpPr/>
                  <p:nvPr/>
                </p:nvSpPr>
                <p:spPr>
                  <a:xfrm>
                    <a:off x="2149010" y="3306779"/>
                    <a:ext cx="175090" cy="17509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BFBFB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8572FDB7-F7C5-5FC2-7012-2978B90DC55E}"/>
                      </a:ext>
                    </a:extLst>
                  </p:cNvPr>
                  <p:cNvSpPr txBox="1"/>
                  <p:nvPr/>
                </p:nvSpPr>
                <p:spPr>
                  <a:xfrm>
                    <a:off x="2202859" y="3321541"/>
                    <a:ext cx="67392" cy="1455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900" b="1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1</a:t>
                    </a:r>
                  </a:p>
                </p:txBody>
              </p:sp>
            </p:grp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EE6AD6B8-B91C-5E14-40F6-54A588BD1EFC}"/>
                    </a:ext>
                  </a:extLst>
                </p:cNvPr>
                <p:cNvSpPr txBox="1"/>
                <p:nvPr/>
              </p:nvSpPr>
              <p:spPr>
                <a:xfrm>
                  <a:off x="4733341" y="2864667"/>
                  <a:ext cx="766572" cy="1779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</p:grp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F06B304D-D577-0A96-5995-5C4F2E315B3C}"/>
                  </a:ext>
                </a:extLst>
              </p:cNvPr>
              <p:cNvGrpSpPr/>
              <p:nvPr/>
            </p:nvGrpSpPr>
            <p:grpSpPr>
              <a:xfrm>
                <a:off x="826457" y="2697464"/>
                <a:ext cx="1118740" cy="153888"/>
                <a:chOff x="4726280" y="3113258"/>
                <a:chExt cx="1118740" cy="153888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C708B307-F64F-F439-68D9-16D6B467301D}"/>
                    </a:ext>
                  </a:extLst>
                </p:cNvPr>
                <p:cNvSpPr txBox="1"/>
                <p:nvPr/>
              </p:nvSpPr>
              <p:spPr>
                <a:xfrm>
                  <a:off x="4726280" y="3113258"/>
                  <a:ext cx="42319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0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가</a:t>
                  </a:r>
                  <a:r>
                    <a:rPr lang="en-US" altLang="ko-KR" dirty="0"/>
                    <a:t>. </a:t>
                  </a:r>
                  <a:r>
                    <a:rPr lang="ko-KR" altLang="en-US" dirty="0"/>
                    <a:t>성격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D8B2D214-48D3-BFA4-57DD-07531E6E1055}"/>
                    </a:ext>
                  </a:extLst>
                </p:cNvPr>
                <p:cNvSpPr txBox="1"/>
                <p:nvPr/>
              </p:nvSpPr>
              <p:spPr>
                <a:xfrm>
                  <a:off x="5421827" y="3113258"/>
                  <a:ext cx="42319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0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나</a:t>
                  </a:r>
                  <a:r>
                    <a:rPr lang="en-US" altLang="ko-KR" dirty="0"/>
                    <a:t>. </a:t>
                  </a:r>
                  <a:r>
                    <a:rPr lang="ko-KR" altLang="en-US" dirty="0"/>
                    <a:t>목표</a:t>
                  </a:r>
                </a:p>
              </p:txBody>
            </p:sp>
          </p:grp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9D12122A-B837-B31C-49C7-EE043675612F}"/>
                  </a:ext>
                </a:extLst>
              </p:cNvPr>
              <p:cNvSpPr/>
              <p:nvPr/>
            </p:nvSpPr>
            <p:spPr>
              <a:xfrm>
                <a:off x="545458" y="2430386"/>
                <a:ext cx="4181164" cy="478786"/>
              </a:xfrm>
              <a:prstGeom prst="roundRect">
                <a:avLst>
                  <a:gd name="adj" fmla="val 11770"/>
                </a:avLst>
              </a:prstGeom>
              <a:solidFill>
                <a:schemeClr val="tx1">
                  <a:alpha val="14000"/>
                </a:schemeClr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A6A6A6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C7903463-5EAD-D38D-1CB3-E8EFA4DEDA4E}"/>
                </a:ext>
              </a:extLst>
            </p:cNvPr>
            <p:cNvGrpSpPr/>
            <p:nvPr/>
          </p:nvGrpSpPr>
          <p:grpSpPr>
            <a:xfrm>
              <a:off x="542832" y="2126781"/>
              <a:ext cx="4751064" cy="1226897"/>
              <a:chOff x="542832" y="2126781"/>
              <a:chExt cx="4751064" cy="122689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86A2077F-04A8-DA84-98B7-81586711644C}"/>
                  </a:ext>
                </a:extLst>
              </p:cNvPr>
              <p:cNvGrpSpPr/>
              <p:nvPr/>
            </p:nvGrpSpPr>
            <p:grpSpPr>
              <a:xfrm>
                <a:off x="4325400" y="2237763"/>
                <a:ext cx="968496" cy="1115915"/>
                <a:chOff x="4325400" y="2237763"/>
                <a:chExt cx="968496" cy="1115915"/>
              </a:xfrm>
            </p:grpSpPr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0A9262FF-8D8C-5D36-717C-8D6D19F3C44F}"/>
                    </a:ext>
                  </a:extLst>
                </p:cNvPr>
                <p:cNvSpPr/>
                <p:nvPr/>
              </p:nvSpPr>
              <p:spPr>
                <a:xfrm>
                  <a:off x="4325400" y="2237763"/>
                  <a:ext cx="968496" cy="1060503"/>
                </a:xfrm>
                <a:custGeom>
                  <a:avLst/>
                  <a:gdLst>
                    <a:gd name="connsiteX0" fmla="*/ 0 w 577516"/>
                    <a:gd name="connsiteY0" fmla="*/ 0 h 2069431"/>
                    <a:gd name="connsiteX1" fmla="*/ 365760 w 577516"/>
                    <a:gd name="connsiteY1" fmla="*/ 0 h 2069431"/>
                    <a:gd name="connsiteX2" fmla="*/ 365760 w 577516"/>
                    <a:gd name="connsiteY2" fmla="*/ 2069431 h 2069431"/>
                    <a:gd name="connsiteX3" fmla="*/ 577516 w 577516"/>
                    <a:gd name="connsiteY3" fmla="*/ 2069431 h 206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7516" h="2069431">
                      <a:moveTo>
                        <a:pt x="0" y="0"/>
                      </a:moveTo>
                      <a:lnTo>
                        <a:pt x="365760" y="0"/>
                      </a:lnTo>
                      <a:lnTo>
                        <a:pt x="365760" y="2069431"/>
                      </a:lnTo>
                      <a:lnTo>
                        <a:pt x="577516" y="2069431"/>
                      </a:lnTo>
                    </a:path>
                  </a:pathLst>
                </a:custGeom>
                <a:noFill/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47CB2527-FBCD-24A9-C096-F4F31EC9C081}"/>
                    </a:ext>
                  </a:extLst>
                </p:cNvPr>
                <p:cNvSpPr/>
                <p:nvPr/>
              </p:nvSpPr>
              <p:spPr>
                <a:xfrm>
                  <a:off x="5173809" y="3238176"/>
                  <a:ext cx="115502" cy="115502"/>
                </a:xfrm>
                <a:prstGeom prst="ellipse">
                  <a:avLst/>
                </a:prstGeom>
                <a:solidFill>
                  <a:srgbClr val="276DB5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7F3B78C7-3CA5-975F-15DF-DEA0C34A6A1B}"/>
                  </a:ext>
                </a:extLst>
              </p:cNvPr>
              <p:cNvGrpSpPr/>
              <p:nvPr/>
            </p:nvGrpSpPr>
            <p:grpSpPr>
              <a:xfrm>
                <a:off x="2070100" y="2381250"/>
                <a:ext cx="3219211" cy="207418"/>
                <a:chOff x="2070100" y="2381250"/>
                <a:chExt cx="3219211" cy="207418"/>
              </a:xfrm>
            </p:grpSpPr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478356C1-61BB-F547-08AC-828A52ED2C7C}"/>
                    </a:ext>
                  </a:extLst>
                </p:cNvPr>
                <p:cNvSpPr/>
                <p:nvPr/>
              </p:nvSpPr>
              <p:spPr>
                <a:xfrm>
                  <a:off x="2070100" y="2381250"/>
                  <a:ext cx="3187700" cy="150470"/>
                </a:xfrm>
                <a:custGeom>
                  <a:avLst/>
                  <a:gdLst>
                    <a:gd name="connsiteX0" fmla="*/ 0 w 3187700"/>
                    <a:gd name="connsiteY0" fmla="*/ 0 h 400050"/>
                    <a:gd name="connsiteX1" fmla="*/ 0 w 3187700"/>
                    <a:gd name="connsiteY1" fmla="*/ 400050 h 400050"/>
                    <a:gd name="connsiteX2" fmla="*/ 3187700 w 3187700"/>
                    <a:gd name="connsiteY2" fmla="*/ 40005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87700" h="400050">
                      <a:moveTo>
                        <a:pt x="0" y="0"/>
                      </a:moveTo>
                      <a:lnTo>
                        <a:pt x="0" y="400050"/>
                      </a:lnTo>
                      <a:lnTo>
                        <a:pt x="3187700" y="400050"/>
                      </a:lnTo>
                    </a:path>
                  </a:pathLst>
                </a:custGeom>
                <a:noFill/>
                <a:ln w="12700">
                  <a:solidFill>
                    <a:srgbClr val="A6A6A6"/>
                  </a:solidFill>
                </a:ln>
                <a:effectLst>
                  <a:glow rad="25400">
                    <a:srgbClr val="FFFFFF"/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B189A9C4-28FC-207D-5BF7-A4A34E07BDDB}"/>
                    </a:ext>
                  </a:extLst>
                </p:cNvPr>
                <p:cNvSpPr/>
                <p:nvPr/>
              </p:nvSpPr>
              <p:spPr>
                <a:xfrm>
                  <a:off x="5173809" y="2473166"/>
                  <a:ext cx="115502" cy="115502"/>
                </a:xfrm>
                <a:prstGeom prst="ellipse">
                  <a:avLst/>
                </a:prstGeom>
                <a:solidFill>
                  <a:srgbClr val="276DB5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FCA57A38-A75A-CBCC-FF0F-D9CB1AC48368}"/>
                  </a:ext>
                </a:extLst>
              </p:cNvPr>
              <p:cNvGrpSpPr/>
              <p:nvPr/>
            </p:nvGrpSpPr>
            <p:grpSpPr>
              <a:xfrm>
                <a:off x="542832" y="2126781"/>
                <a:ext cx="4183791" cy="249481"/>
                <a:chOff x="542832" y="2126781"/>
                <a:chExt cx="4183791" cy="249481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A4515B98-D604-E559-A4B5-E6C744BB1FE3}"/>
                    </a:ext>
                  </a:extLst>
                </p:cNvPr>
                <p:cNvGrpSpPr/>
                <p:nvPr/>
              </p:nvGrpSpPr>
              <p:grpSpPr>
                <a:xfrm>
                  <a:off x="542832" y="2126781"/>
                  <a:ext cx="4183789" cy="249480"/>
                  <a:chOff x="4480755" y="2146030"/>
                  <a:chExt cx="4183789" cy="271969"/>
                </a:xfrm>
              </p:grpSpPr>
              <p:grpSp>
                <p:nvGrpSpPr>
                  <p:cNvPr id="93" name="그룹 92">
                    <a:extLst>
                      <a:ext uri="{FF2B5EF4-FFF2-40B4-BE49-F238E27FC236}">
                        <a16:creationId xmlns:a16="http://schemas.microsoft.com/office/drawing/2014/main" id="{492C5144-BEC9-FDDA-2C59-D2184AF892D5}"/>
                      </a:ext>
                    </a:extLst>
                  </p:cNvPr>
                  <p:cNvGrpSpPr/>
                  <p:nvPr/>
                </p:nvGrpSpPr>
                <p:grpSpPr>
                  <a:xfrm>
                    <a:off x="4480755" y="2146030"/>
                    <a:ext cx="1712579" cy="271969"/>
                    <a:chOff x="4497998" y="2151945"/>
                    <a:chExt cx="3455469" cy="252815"/>
                  </a:xfrm>
                </p:grpSpPr>
                <p:sp>
                  <p:nvSpPr>
                    <p:cNvPr id="97" name="사각형: 둥근 모서리 96">
                      <a:extLst>
                        <a:ext uri="{FF2B5EF4-FFF2-40B4-BE49-F238E27FC236}">
                          <a16:creationId xmlns:a16="http://schemas.microsoft.com/office/drawing/2014/main" id="{6AED6AE8-5149-0F6E-8A21-154E4A7B00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7998" y="2151945"/>
                      <a:ext cx="3455469" cy="252815"/>
                    </a:xfrm>
                    <a:prstGeom prst="roundRect">
                      <a:avLst>
                        <a:gd name="adj" fmla="val 14898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F56C4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2D878C38-97FB-8ABC-B07A-16AA7D769C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14701" y="2203719"/>
                      <a:ext cx="1022063" cy="15020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05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일러두기</a:t>
                      </a:r>
                      <a:endParaRPr lang="en-US" altLang="ko-KR" dirty="0"/>
                    </a:p>
                  </p:txBody>
                </p:sp>
              </p:grpSp>
              <p:grpSp>
                <p:nvGrpSpPr>
                  <p:cNvPr id="94" name="그룹 93">
                    <a:extLst>
                      <a:ext uri="{FF2B5EF4-FFF2-40B4-BE49-F238E27FC236}">
                        <a16:creationId xmlns:a16="http://schemas.microsoft.com/office/drawing/2014/main" id="{17B30BB8-81EC-773D-0C49-EE3C3D4E3FA2}"/>
                      </a:ext>
                    </a:extLst>
                  </p:cNvPr>
                  <p:cNvGrpSpPr/>
                  <p:nvPr/>
                </p:nvGrpSpPr>
                <p:grpSpPr>
                  <a:xfrm>
                    <a:off x="6251027" y="2146030"/>
                    <a:ext cx="2413517" cy="271969"/>
                    <a:chOff x="4497998" y="2151945"/>
                    <a:chExt cx="4869751" cy="252815"/>
                  </a:xfrm>
                </p:grpSpPr>
                <p:sp>
                  <p:nvSpPr>
                    <p:cNvPr id="95" name="사각형: 둥근 모서리 94">
                      <a:extLst>
                        <a:ext uri="{FF2B5EF4-FFF2-40B4-BE49-F238E27FC236}">
                          <a16:creationId xmlns:a16="http://schemas.microsoft.com/office/drawing/2014/main" id="{596F0460-ACC5-FCCE-3649-B0C70B83EC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97998" y="2151945"/>
                      <a:ext cx="4869751" cy="252815"/>
                    </a:xfrm>
                    <a:prstGeom prst="roundRect">
                      <a:avLst>
                        <a:gd name="adj" fmla="val 18716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F56C4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E9F56F16-8C29-9403-4815-FEDC934885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67822" y="2192583"/>
                      <a:ext cx="2435488" cy="1637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05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1E568E"/>
                          </a:solidFill>
                        </a:rPr>
                        <a:t>교육과정 설계의 개요</a:t>
                      </a:r>
                      <a:endParaRPr lang="en-US" altLang="ko-KR" dirty="0">
                        <a:solidFill>
                          <a:srgbClr val="1E568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7079D6E5-58EC-79C6-E816-06BB992F6DB0}"/>
                    </a:ext>
                  </a:extLst>
                </p:cNvPr>
                <p:cNvGrpSpPr/>
                <p:nvPr/>
              </p:nvGrpSpPr>
              <p:grpSpPr>
                <a:xfrm>
                  <a:off x="4092965" y="2126781"/>
                  <a:ext cx="633658" cy="249481"/>
                  <a:chOff x="8030888" y="2146032"/>
                  <a:chExt cx="633658" cy="249481"/>
                </a:xfrm>
              </p:grpSpPr>
              <p:sp>
                <p:nvSpPr>
                  <p:cNvPr id="89" name="사각형: 둥근 위쪽 모서리 88">
                    <a:extLst>
                      <a:ext uri="{FF2B5EF4-FFF2-40B4-BE49-F238E27FC236}">
                        <a16:creationId xmlns:a16="http://schemas.microsoft.com/office/drawing/2014/main" id="{0C561AB3-FE53-5CE8-E931-B64881A5E14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22976" y="1953944"/>
                    <a:ext cx="249481" cy="633658"/>
                  </a:xfrm>
                  <a:prstGeom prst="round2SameRect">
                    <a:avLst>
                      <a:gd name="adj1" fmla="val 20244"/>
                      <a:gd name="adj2" fmla="val 0"/>
                    </a:avLst>
                  </a:prstGeom>
                  <a:solidFill>
                    <a:srgbClr val="F56C41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4AEB9363-D177-F5FD-97F0-09FFA8EBC732}"/>
                      </a:ext>
                    </a:extLst>
                  </p:cNvPr>
                  <p:cNvSpPr txBox="1"/>
                  <p:nvPr/>
                </p:nvSpPr>
                <p:spPr>
                  <a:xfrm>
                    <a:off x="8203446" y="2178440"/>
                    <a:ext cx="28854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신설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43067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DC02BC38-7C5E-AC68-DB61-679D90480378}"/>
              </a:ext>
            </a:extLst>
          </p:cNvPr>
          <p:cNvGrpSpPr/>
          <p:nvPr/>
        </p:nvGrpSpPr>
        <p:grpSpPr>
          <a:xfrm>
            <a:off x="481815" y="1732263"/>
            <a:ext cx="8190494" cy="4433587"/>
            <a:chOff x="481815" y="1732263"/>
            <a:chExt cx="8190494" cy="443358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7151191-254B-50A8-DAA0-E84B148242A5}"/>
                </a:ext>
              </a:extLst>
            </p:cNvPr>
            <p:cNvGrpSpPr/>
            <p:nvPr/>
          </p:nvGrpSpPr>
          <p:grpSpPr>
            <a:xfrm>
              <a:off x="481815" y="1732263"/>
              <a:ext cx="8190494" cy="4433587"/>
              <a:chOff x="481815" y="1732263"/>
              <a:chExt cx="8190494" cy="4433587"/>
            </a:xfrm>
          </p:grpSpPr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697C5086-DAE1-0F06-AD07-CDCCE06FDACB}"/>
                  </a:ext>
                </a:extLst>
              </p:cNvPr>
              <p:cNvSpPr/>
              <p:nvPr/>
            </p:nvSpPr>
            <p:spPr>
              <a:xfrm flipH="1">
                <a:off x="481815" y="1732263"/>
                <a:ext cx="1935304" cy="4433587"/>
              </a:xfrm>
              <a:prstGeom prst="roundRect">
                <a:avLst>
                  <a:gd name="adj" fmla="val 2640"/>
                </a:avLst>
              </a:prstGeom>
              <a:solidFill>
                <a:srgbClr val="276DB5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F0248A20-508C-453A-7D8C-869434B93C56}"/>
                  </a:ext>
                </a:extLst>
              </p:cNvPr>
              <p:cNvSpPr/>
              <p:nvPr/>
            </p:nvSpPr>
            <p:spPr>
              <a:xfrm>
                <a:off x="1800225" y="1732263"/>
                <a:ext cx="6872084" cy="4433587"/>
              </a:xfrm>
              <a:prstGeom prst="roundRect">
                <a:avLst>
                  <a:gd name="adj" fmla="val 2062"/>
                </a:avLst>
              </a:pr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29071AEE-76A3-0794-10C9-12BCECE276E5}"/>
                </a:ext>
              </a:extLst>
            </p:cNvPr>
            <p:cNvGrpSpPr/>
            <p:nvPr/>
          </p:nvGrpSpPr>
          <p:grpSpPr>
            <a:xfrm>
              <a:off x="539280" y="2296094"/>
              <a:ext cx="8053578" cy="1"/>
              <a:chOff x="539280" y="2302108"/>
              <a:chExt cx="8053578" cy="1"/>
            </a:xfrm>
          </p:grpSpPr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197DFC25-55D9-A1BE-31AC-4F18898483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280" y="2302109"/>
                <a:ext cx="1190283" cy="0"/>
              </a:xfrm>
              <a:prstGeom prst="line">
                <a:avLst/>
              </a:prstGeom>
              <a:ln w="15875">
                <a:solidFill>
                  <a:schemeClr val="tx1"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581E74CD-BD21-6974-A690-CF2DB921DD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9677" y="2302108"/>
                <a:ext cx="6713181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412A153-F899-A488-4DDA-147FA8FD08EA}"/>
                </a:ext>
              </a:extLst>
            </p:cNvPr>
            <p:cNvGrpSpPr/>
            <p:nvPr/>
          </p:nvGrpSpPr>
          <p:grpSpPr>
            <a:xfrm>
              <a:off x="740884" y="2382026"/>
              <a:ext cx="7465675" cy="429501"/>
              <a:chOff x="740884" y="2442425"/>
              <a:chExt cx="7465675" cy="429501"/>
            </a:xfrm>
          </p:grpSpPr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32C3A92D-7677-D040-6DA0-63C88E04E6EC}"/>
                  </a:ext>
                </a:extLst>
              </p:cNvPr>
              <p:cNvGrpSpPr/>
              <p:nvPr/>
            </p:nvGrpSpPr>
            <p:grpSpPr>
              <a:xfrm>
                <a:off x="740884" y="2458166"/>
                <a:ext cx="787075" cy="398018"/>
                <a:chOff x="860821" y="3258220"/>
                <a:chExt cx="787075" cy="398018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DF523B4-C726-1886-E5B4-399BECAE6B41}"/>
                    </a:ext>
                  </a:extLst>
                </p:cNvPr>
                <p:cNvSpPr txBox="1"/>
                <p:nvPr/>
              </p:nvSpPr>
              <p:spPr>
                <a:xfrm>
                  <a:off x="860821" y="3471572"/>
                  <a:ext cx="78707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성격 및 목표</a:t>
                  </a:r>
                </a:p>
              </p:txBody>
            </p:sp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A7BE21E3-F98A-84EC-C552-E444D1F44B67}"/>
                    </a:ext>
                  </a:extLst>
                </p:cNvPr>
                <p:cNvGrpSpPr/>
                <p:nvPr/>
              </p:nvGrpSpPr>
              <p:grpSpPr>
                <a:xfrm>
                  <a:off x="1094380" y="3258220"/>
                  <a:ext cx="319956" cy="155384"/>
                  <a:chOff x="2228977" y="2189741"/>
                  <a:chExt cx="319956" cy="155384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0590D6B3-BE80-3598-88EE-7AD4DA5E4C99}"/>
                      </a:ext>
                    </a:extLst>
                  </p:cNvPr>
                  <p:cNvSpPr/>
                  <p:nvPr/>
                </p:nvSpPr>
                <p:spPr>
                  <a:xfrm>
                    <a:off x="2228977" y="2189741"/>
                    <a:ext cx="319956" cy="15538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1E568E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solidFill>
                        <a:srgbClr val="1E568E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7BFD6769-7EAD-AAEF-97A9-6C2E5293DAF4}"/>
                      </a:ext>
                    </a:extLst>
                  </p:cNvPr>
                  <p:cNvSpPr txBox="1"/>
                  <p:nvPr/>
                </p:nvSpPr>
                <p:spPr>
                  <a:xfrm>
                    <a:off x="2312010" y="2198184"/>
                    <a:ext cx="15388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0</a:t>
                    </a:r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1</a:t>
                    </a:r>
                  </a:p>
                </p:txBody>
              </p:sp>
            </p:grpSp>
          </p:grp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C5093175-D585-2393-4302-35142B911FA6}"/>
                  </a:ext>
                </a:extLst>
              </p:cNvPr>
              <p:cNvGrpSpPr/>
              <p:nvPr/>
            </p:nvGrpSpPr>
            <p:grpSpPr>
              <a:xfrm>
                <a:off x="1903206" y="2442425"/>
                <a:ext cx="6303353" cy="429501"/>
                <a:chOff x="1846056" y="2570740"/>
                <a:chExt cx="6303353" cy="469738"/>
              </a:xfrm>
            </p:grpSpPr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7C6CF7D1-632D-29E1-1C5A-AFE2B7933F7F}"/>
                    </a:ext>
                  </a:extLst>
                </p:cNvPr>
                <p:cNvGrpSpPr/>
                <p:nvPr/>
              </p:nvGrpSpPr>
              <p:grpSpPr>
                <a:xfrm>
                  <a:off x="1846056" y="2837472"/>
                  <a:ext cx="6303353" cy="203006"/>
                  <a:chOff x="2149010" y="3269965"/>
                  <a:chExt cx="6974614" cy="223204"/>
                </a:xfrm>
              </p:grpSpPr>
              <p:sp>
                <p:nvSpPr>
                  <p:cNvPr id="98" name="사각형: 둥근 모서리 97">
                    <a:extLst>
                      <a:ext uri="{FF2B5EF4-FFF2-40B4-BE49-F238E27FC236}">
                        <a16:creationId xmlns:a16="http://schemas.microsoft.com/office/drawing/2014/main" id="{7818CB24-EBF3-1885-9E76-9082593E90FB}"/>
                      </a:ext>
                    </a:extLst>
                  </p:cNvPr>
                  <p:cNvSpPr/>
                  <p:nvPr/>
                </p:nvSpPr>
                <p:spPr>
                  <a:xfrm>
                    <a:off x="2149010" y="3269965"/>
                    <a:ext cx="721532" cy="223204"/>
                  </a:xfrm>
                  <a:prstGeom prst="roundRect">
                    <a:avLst/>
                  </a:prstGeom>
                  <a:solidFill>
                    <a:srgbClr val="276DB5">
                      <a:alpha val="19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FB13E0D0-66CE-0030-002B-D2B5BF4B850B}"/>
                      </a:ext>
                    </a:extLst>
                  </p:cNvPr>
                  <p:cNvSpPr txBox="1"/>
                  <p:nvPr/>
                </p:nvSpPr>
                <p:spPr>
                  <a:xfrm>
                    <a:off x="2374974" y="3296966"/>
                    <a:ext cx="269605" cy="1691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>
                      <a:buClr>
                        <a:srgbClr val="18968B"/>
                      </a:buClr>
                    </a:pPr>
                    <a:r>
                      <a:rPr lang="ko-KR" altLang="en-US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목표</a:t>
                    </a:r>
                    <a:endPara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079391AE-15F2-8222-26E7-D2FEFCB1D25D}"/>
                      </a:ext>
                    </a:extLst>
                  </p:cNvPr>
                  <p:cNvSpPr txBox="1"/>
                  <p:nvPr/>
                </p:nvSpPr>
                <p:spPr>
                  <a:xfrm>
                    <a:off x="2945788" y="3296929"/>
                    <a:ext cx="6177836" cy="1776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18968B"/>
                      </a:buClr>
                    </a:pP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교과</a:t>
                    </a:r>
                    <a:r>
                      <a: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학습을 통해 기르고자 하는 능력과 학습의 도달점을 총괄 목표와 세부 목표로 구분하여 제시</a:t>
                    </a:r>
                    <a:endPara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F1CB699E-A216-4DCD-2B3D-D6E70B2E5736}"/>
                    </a:ext>
                  </a:extLst>
                </p:cNvPr>
                <p:cNvGrpSpPr/>
                <p:nvPr/>
              </p:nvGrpSpPr>
              <p:grpSpPr>
                <a:xfrm>
                  <a:off x="1846056" y="2570740"/>
                  <a:ext cx="2757510" cy="203006"/>
                  <a:chOff x="2149010" y="3269965"/>
                  <a:chExt cx="3051165" cy="223204"/>
                </a:xfrm>
              </p:grpSpPr>
              <p:sp>
                <p:nvSpPr>
                  <p:cNvPr id="95" name="사각형: 둥근 모서리 94">
                    <a:extLst>
                      <a:ext uri="{FF2B5EF4-FFF2-40B4-BE49-F238E27FC236}">
                        <a16:creationId xmlns:a16="http://schemas.microsoft.com/office/drawing/2014/main" id="{6865EB0D-4751-FBDE-5996-8771E75AC925}"/>
                      </a:ext>
                    </a:extLst>
                  </p:cNvPr>
                  <p:cNvSpPr/>
                  <p:nvPr/>
                </p:nvSpPr>
                <p:spPr>
                  <a:xfrm>
                    <a:off x="2149010" y="3269965"/>
                    <a:ext cx="721532" cy="223204"/>
                  </a:xfrm>
                  <a:prstGeom prst="roundRect">
                    <a:avLst/>
                  </a:prstGeom>
                  <a:solidFill>
                    <a:srgbClr val="276DB5">
                      <a:alpha val="19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162B801E-5874-4F82-0823-7A907C0FCCB6}"/>
                      </a:ext>
                    </a:extLst>
                  </p:cNvPr>
                  <p:cNvSpPr txBox="1"/>
                  <p:nvPr/>
                </p:nvSpPr>
                <p:spPr>
                  <a:xfrm>
                    <a:off x="2374972" y="3296966"/>
                    <a:ext cx="269605" cy="1691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>
                      <a:buClr>
                        <a:srgbClr val="18968B"/>
                      </a:buClr>
                    </a:pPr>
                    <a:r>
                      <a:rPr lang="ko-KR" altLang="en-US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성격</a:t>
                    </a:r>
                    <a:endPara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BCF93621-ED2A-E35E-8C1A-3C19E9383E72}"/>
                      </a:ext>
                    </a:extLst>
                  </p:cNvPr>
                  <p:cNvSpPr txBox="1"/>
                  <p:nvPr/>
                </p:nvSpPr>
                <p:spPr>
                  <a:xfrm>
                    <a:off x="2945788" y="3296929"/>
                    <a:ext cx="2254387" cy="1776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buClr>
                        <a:srgbClr val="18968B"/>
                      </a:buClr>
                    </a:pP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교과</a:t>
                    </a:r>
                    <a:r>
                      <a: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교육의 필요성 및 역할 설명</a:t>
                    </a:r>
                    <a:endPara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D60A7A3D-1E00-C4A0-78C5-C9C5BF7D2CD8}"/>
                </a:ext>
              </a:extLst>
            </p:cNvPr>
            <p:cNvGrpSpPr/>
            <p:nvPr/>
          </p:nvGrpSpPr>
          <p:grpSpPr>
            <a:xfrm>
              <a:off x="539280" y="2897458"/>
              <a:ext cx="8053578" cy="1"/>
              <a:chOff x="539280" y="2302108"/>
              <a:chExt cx="8053578" cy="1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0A90886B-8A19-9B85-A7C6-6B387691F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280" y="2302109"/>
                <a:ext cx="1190283" cy="0"/>
              </a:xfrm>
              <a:prstGeom prst="line">
                <a:avLst/>
              </a:prstGeom>
              <a:ln w="15875">
                <a:solidFill>
                  <a:schemeClr val="tx1"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E19084A1-9218-4955-F3DA-5915435B18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9677" y="2302108"/>
                <a:ext cx="6713181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5BBB663-7B28-040B-7128-8166778CBF92}"/>
                </a:ext>
              </a:extLst>
            </p:cNvPr>
            <p:cNvGrpSpPr/>
            <p:nvPr/>
          </p:nvGrpSpPr>
          <p:grpSpPr>
            <a:xfrm>
              <a:off x="539280" y="5320853"/>
              <a:ext cx="8053578" cy="1"/>
              <a:chOff x="539280" y="2302108"/>
              <a:chExt cx="8053578" cy="1"/>
            </a:xfrm>
          </p:grpSpPr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7B6A950A-B47D-EC13-31C6-61288F41A7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280" y="2302109"/>
                <a:ext cx="1190283" cy="0"/>
              </a:xfrm>
              <a:prstGeom prst="line">
                <a:avLst/>
              </a:prstGeom>
              <a:ln w="15875">
                <a:solidFill>
                  <a:schemeClr val="tx1"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A078C5C3-529A-A343-A93E-97F13D291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9677" y="2302108"/>
                <a:ext cx="6713181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43FE211C-4DA8-FC67-7103-29C89BA123A0}"/>
                </a:ext>
              </a:extLst>
            </p:cNvPr>
            <p:cNvGrpSpPr/>
            <p:nvPr/>
          </p:nvGrpSpPr>
          <p:grpSpPr>
            <a:xfrm>
              <a:off x="733671" y="2983390"/>
              <a:ext cx="7819456" cy="2251532"/>
              <a:chOff x="733671" y="2996090"/>
              <a:chExt cx="7819456" cy="2251532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271DE162-3485-97DE-FA1E-1B4356141B97}"/>
                  </a:ext>
                </a:extLst>
              </p:cNvPr>
              <p:cNvGrpSpPr/>
              <p:nvPr/>
            </p:nvGrpSpPr>
            <p:grpSpPr>
              <a:xfrm>
                <a:off x="1903206" y="2996090"/>
                <a:ext cx="6649921" cy="2251532"/>
                <a:chOff x="1903206" y="2996090"/>
                <a:chExt cx="6649921" cy="2251532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185F2E2F-0511-0963-1E67-F5AE2912DE91}"/>
                    </a:ext>
                  </a:extLst>
                </p:cNvPr>
                <p:cNvGrpSpPr/>
                <p:nvPr/>
              </p:nvGrpSpPr>
              <p:grpSpPr>
                <a:xfrm>
                  <a:off x="1903206" y="2996090"/>
                  <a:ext cx="6649921" cy="771650"/>
                  <a:chOff x="1846056" y="3237819"/>
                  <a:chExt cx="6649921" cy="771650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D14D063B-C7D2-84A3-DED8-AF02516EB715}"/>
                      </a:ext>
                    </a:extLst>
                  </p:cNvPr>
                  <p:cNvSpPr txBox="1"/>
                  <p:nvPr/>
                </p:nvSpPr>
                <p:spPr>
                  <a:xfrm>
                    <a:off x="2566149" y="3465730"/>
                    <a:ext cx="5929828" cy="54373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영역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의 성격에 따라 기반 학문의 하위 영역이나 학습 내용을 구성하는 일차 조직자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핵심 아이디어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영역을 아우르면서 해당 영역의 학습을 통해 일반화할 수 있는 내용을 핵심적으로 진술한 것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.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이는 해당 영역 학습의 초점을 </a:t>
                    </a:r>
                    <a:b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부여하여 깊이 있는 학습을 가능하게 하는 토대가 됨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내용 요소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에서 배워야 할 필수 학습 내용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B16EE38C-4B54-F074-2CAE-F1B9ED66C3A4}"/>
                      </a:ext>
                    </a:extLst>
                  </p:cNvPr>
                  <p:cNvGrpSpPr/>
                  <p:nvPr/>
                </p:nvGrpSpPr>
                <p:grpSpPr>
                  <a:xfrm>
                    <a:off x="1846056" y="3237819"/>
                    <a:ext cx="2621255" cy="203006"/>
                    <a:chOff x="2149010" y="3269965"/>
                    <a:chExt cx="2900399" cy="223204"/>
                  </a:xfrm>
                </p:grpSpPr>
                <p:sp>
                  <p:nvSpPr>
                    <p:cNvPr id="84" name="사각형: 둥근 모서리 83">
                      <a:extLst>
                        <a:ext uri="{FF2B5EF4-FFF2-40B4-BE49-F238E27FC236}">
                          <a16:creationId xmlns:a16="http://schemas.microsoft.com/office/drawing/2014/main" id="{6C95256E-BCAC-97FE-D725-7191C23E12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269965"/>
                      <a:ext cx="721532" cy="223204"/>
                    </a:xfrm>
                    <a:prstGeom prst="roundRect">
                      <a:avLst/>
                    </a:prstGeom>
                    <a:solidFill>
                      <a:srgbClr val="276DB5">
                        <a:alpha val="19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BF1ECB00-129B-0C8C-2DD9-9382CE41BD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22436" y="3296966"/>
                      <a:ext cx="574682" cy="1691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내용 체계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AC7ACD20-768E-0306-C2B3-84FD0BB70A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45788" y="3296929"/>
                      <a:ext cx="2103621" cy="1776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buClr>
                          <a:srgbClr val="18968B"/>
                        </a:buClr>
                      </a:pP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학습 내용의 범위와 수준을 나타냄</a:t>
                      </a:r>
                      <a:endPara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D2D6EFD2-4AD0-3E48-969E-59B064975610}"/>
                    </a:ext>
                  </a:extLst>
                </p:cNvPr>
                <p:cNvGrpSpPr/>
                <p:nvPr/>
              </p:nvGrpSpPr>
              <p:grpSpPr>
                <a:xfrm>
                  <a:off x="3149601" y="3822601"/>
                  <a:ext cx="5401906" cy="476494"/>
                  <a:chOff x="3581400" y="4479945"/>
                  <a:chExt cx="5236341" cy="590774"/>
                </a:xfrm>
              </p:grpSpPr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35E2475D-88ED-CA64-A87F-5ED1E08A61D0}"/>
                      </a:ext>
                    </a:extLst>
                  </p:cNvPr>
                  <p:cNvGrpSpPr/>
                  <p:nvPr/>
                </p:nvGrpSpPr>
                <p:grpSpPr>
                  <a:xfrm>
                    <a:off x="3581400" y="4479945"/>
                    <a:ext cx="1704975" cy="590774"/>
                    <a:chOff x="3581400" y="4479945"/>
                    <a:chExt cx="1704975" cy="590774"/>
                  </a:xfrm>
                </p:grpSpPr>
                <p:grpSp>
                  <p:nvGrpSpPr>
                    <p:cNvPr id="77" name="그룹 76">
                      <a:extLst>
                        <a:ext uri="{FF2B5EF4-FFF2-40B4-BE49-F238E27FC236}">
                          <a16:creationId xmlns:a16="http://schemas.microsoft.com/office/drawing/2014/main" id="{6957091B-DB1C-16D0-1445-B6645863E9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1400" y="4479945"/>
                      <a:ext cx="1704975" cy="590774"/>
                      <a:chOff x="3581400" y="4479945"/>
                      <a:chExt cx="1704975" cy="590774"/>
                    </a:xfrm>
                  </p:grpSpPr>
                  <p:sp>
                    <p:nvSpPr>
                      <p:cNvPr id="80" name="사각형: 둥근 위쪽 모서리 79">
                        <a:extLst>
                          <a:ext uri="{FF2B5EF4-FFF2-40B4-BE49-F238E27FC236}">
                            <a16:creationId xmlns:a16="http://schemas.microsoft.com/office/drawing/2014/main" id="{3E79D7C6-6467-79E1-73CE-14183B6B1C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210846"/>
                      </a:xfrm>
                      <a:prstGeom prst="round2Same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1" name="사각형: 둥근 모서리 80">
                        <a:extLst>
                          <a:ext uri="{FF2B5EF4-FFF2-40B4-BE49-F238E27FC236}">
                            <a16:creationId xmlns:a16="http://schemas.microsoft.com/office/drawing/2014/main" id="{24CF4BF0-1987-A9E9-E1E9-B8C55B1659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590774"/>
                      </a:xfrm>
                      <a:prstGeom prst="roundRect">
                        <a:avLst>
                          <a:gd name="adj" fmla="val 7396"/>
                        </a:avLst>
                      </a:prstGeom>
                      <a:noFill/>
                      <a:ln w="12700"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58FB60C4-8784-2ED5-E692-68ED0F4575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5669" y="4509050"/>
                      <a:ext cx="416439" cy="152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지식</a:t>
                      </a:r>
                      <a:r>
                        <a:rPr lang="en-US" altLang="ko-KR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이해</a:t>
                      </a:r>
                      <a:endPara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EF646CEB-BA0C-7E06-661E-9419394ED6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61847" y="4745085"/>
                      <a:ext cx="1344099" cy="2671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교과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목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 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및 학년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군</a:t>
                      </a:r>
                      <a:r>
                        <a:rPr lang="en-US" altLang="ko-KR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</a:t>
                      </a: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별로 </a:t>
                      </a:r>
                      <a:endPara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해당 영역에서 알고 이해해야 할 내용</a:t>
                      </a:r>
                      <a:endPara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239A5192-A875-600B-2E3B-FEF4314C1CC9}"/>
                      </a:ext>
                    </a:extLst>
                  </p:cNvPr>
                  <p:cNvGrpSpPr/>
                  <p:nvPr/>
                </p:nvGrpSpPr>
                <p:grpSpPr>
                  <a:xfrm>
                    <a:off x="5347083" y="4479945"/>
                    <a:ext cx="1704975" cy="590774"/>
                    <a:chOff x="3581400" y="4479945"/>
                    <a:chExt cx="1704975" cy="590774"/>
                  </a:xfrm>
                </p:grpSpPr>
                <p:grpSp>
                  <p:nvGrpSpPr>
                    <p:cNvPr id="72" name="그룹 71">
                      <a:extLst>
                        <a:ext uri="{FF2B5EF4-FFF2-40B4-BE49-F238E27FC236}">
                          <a16:creationId xmlns:a16="http://schemas.microsoft.com/office/drawing/2014/main" id="{6CBD89E2-59D9-0359-0C52-3FCCA1793F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1400" y="4479945"/>
                      <a:ext cx="1704975" cy="590774"/>
                      <a:chOff x="3581400" y="4479945"/>
                      <a:chExt cx="1704975" cy="590774"/>
                    </a:xfrm>
                  </p:grpSpPr>
                  <p:sp>
                    <p:nvSpPr>
                      <p:cNvPr id="75" name="사각형: 둥근 위쪽 모서리 74">
                        <a:extLst>
                          <a:ext uri="{FF2B5EF4-FFF2-40B4-BE49-F238E27FC236}">
                            <a16:creationId xmlns:a16="http://schemas.microsoft.com/office/drawing/2014/main" id="{3E8C980F-823D-D75D-FCE0-F78644F065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210846"/>
                      </a:xfrm>
                      <a:prstGeom prst="round2Same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6" name="사각형: 둥근 모서리 75">
                        <a:extLst>
                          <a:ext uri="{FF2B5EF4-FFF2-40B4-BE49-F238E27FC236}">
                            <a16:creationId xmlns:a16="http://schemas.microsoft.com/office/drawing/2014/main" id="{04325FED-C9AD-7BD9-BF97-206058BD75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590774"/>
                      </a:xfrm>
                      <a:prstGeom prst="roundRect">
                        <a:avLst>
                          <a:gd name="adj" fmla="val 7396"/>
                        </a:avLst>
                      </a:prstGeom>
                      <a:noFill/>
                      <a:ln w="12700"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120ABE22-372F-E6B6-EAFE-09EA6BD802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6445" y="4509050"/>
                      <a:ext cx="414884" cy="152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과정</a:t>
                      </a:r>
                      <a:r>
                        <a:rPr lang="en-US" altLang="ko-KR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기능</a:t>
                      </a:r>
                      <a:endPara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E0F15860-4859-FA3C-5D09-6A543F99F4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04362" y="4811864"/>
                      <a:ext cx="1459086" cy="13355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교과 고유의 사고 및 탐구 과정 또는 기능</a:t>
                      </a:r>
                      <a:endPara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A8721D42-FFB4-ECD9-E3C9-E88D5CAF7029}"/>
                      </a:ext>
                    </a:extLst>
                  </p:cNvPr>
                  <p:cNvGrpSpPr/>
                  <p:nvPr/>
                </p:nvGrpSpPr>
                <p:grpSpPr>
                  <a:xfrm>
                    <a:off x="7112766" y="4479945"/>
                    <a:ext cx="1704975" cy="590774"/>
                    <a:chOff x="3581400" y="4479945"/>
                    <a:chExt cx="1704975" cy="590774"/>
                  </a:xfrm>
                </p:grpSpPr>
                <p:grpSp>
                  <p:nvGrpSpPr>
                    <p:cNvPr id="67" name="그룹 66">
                      <a:extLst>
                        <a:ext uri="{FF2B5EF4-FFF2-40B4-BE49-F238E27FC236}">
                          <a16:creationId xmlns:a16="http://schemas.microsoft.com/office/drawing/2014/main" id="{B21977EC-897D-D347-E0BC-C5D1C4EEEE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1400" y="4479945"/>
                      <a:ext cx="1704975" cy="590774"/>
                      <a:chOff x="3581400" y="4479945"/>
                      <a:chExt cx="1704975" cy="590774"/>
                    </a:xfrm>
                  </p:grpSpPr>
                  <p:sp>
                    <p:nvSpPr>
                      <p:cNvPr id="70" name="사각형: 둥근 위쪽 모서리 69">
                        <a:extLst>
                          <a:ext uri="{FF2B5EF4-FFF2-40B4-BE49-F238E27FC236}">
                            <a16:creationId xmlns:a16="http://schemas.microsoft.com/office/drawing/2014/main" id="{502F5B0B-4F42-B645-A3E6-24AB633C9A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210846"/>
                      </a:xfrm>
                      <a:prstGeom prst="round2Same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1" name="사각형: 둥근 모서리 70">
                        <a:extLst>
                          <a:ext uri="{FF2B5EF4-FFF2-40B4-BE49-F238E27FC236}">
                            <a16:creationId xmlns:a16="http://schemas.microsoft.com/office/drawing/2014/main" id="{C4290132-CA4C-42D0-ECBB-37DB07FB59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81400" y="4479945"/>
                        <a:ext cx="1704975" cy="590774"/>
                      </a:xfrm>
                      <a:prstGeom prst="roundRect">
                        <a:avLst>
                          <a:gd name="adj" fmla="val 7396"/>
                        </a:avLst>
                      </a:prstGeom>
                      <a:noFill/>
                      <a:ln w="12700"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7EF8489C-ED32-E41A-8ABF-F19A2227D8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5670" y="4509050"/>
                      <a:ext cx="416439" cy="15263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가치</a:t>
                      </a:r>
                      <a:r>
                        <a:rPr lang="en-US" altLang="ko-KR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태도</a:t>
                      </a:r>
                      <a:endPara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CFB2F0FF-A337-0D26-D076-784FA54AFA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78392" y="4745085"/>
                      <a:ext cx="1111019" cy="2671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교과 활동을 통해 기를 수 있는 </a:t>
                      </a:r>
                      <a:endPara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7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고유한 가치와 태도</a:t>
                      </a:r>
                      <a:endPara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640653B8-0D6F-D9DC-0516-1D013CDE4C90}"/>
                    </a:ext>
                  </a:extLst>
                </p:cNvPr>
                <p:cNvGrpSpPr/>
                <p:nvPr/>
              </p:nvGrpSpPr>
              <p:grpSpPr>
                <a:xfrm>
                  <a:off x="1903208" y="4442463"/>
                  <a:ext cx="6271294" cy="805159"/>
                  <a:chOff x="1846058" y="3237820"/>
                  <a:chExt cx="6271294" cy="805159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689B3A24-8CAB-936F-0C47-2693924F37B2}"/>
                      </a:ext>
                    </a:extLst>
                  </p:cNvPr>
                  <p:cNvSpPr txBox="1"/>
                  <p:nvPr/>
                </p:nvSpPr>
                <p:spPr>
                  <a:xfrm>
                    <a:off x="2566149" y="3647999"/>
                    <a:ext cx="5527475" cy="39498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성취기준 해설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해당 성취기준의 설정 취지 및 의미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 의도 등 설명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성취기준 적용 시 고려 사항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영역 고유의 성격을 고려하여 특별히 강조하거나 중요하게 다루어야 할 교수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 및 평가의 주안점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b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</a:b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총론의 주요 사항과 해당 영역의 학습과의 연계 등 설명 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32E2A0BA-206B-12BD-D1BB-80BB6BDAA423}"/>
                      </a:ext>
                    </a:extLst>
                  </p:cNvPr>
                  <p:cNvGrpSpPr/>
                  <p:nvPr/>
                </p:nvGrpSpPr>
                <p:grpSpPr>
                  <a:xfrm>
                    <a:off x="1846058" y="3237820"/>
                    <a:ext cx="6271294" cy="347689"/>
                    <a:chOff x="2149010" y="3269965"/>
                    <a:chExt cx="6939126" cy="382282"/>
                  </a:xfrm>
                </p:grpSpPr>
                <p:sp>
                  <p:nvSpPr>
                    <p:cNvPr id="61" name="사각형: 둥근 모서리 60">
                      <a:extLst>
                        <a:ext uri="{FF2B5EF4-FFF2-40B4-BE49-F238E27FC236}">
                          <a16:creationId xmlns:a16="http://schemas.microsoft.com/office/drawing/2014/main" id="{6B72DF3E-4BBC-B6A3-A7FF-6041B6985B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269965"/>
                      <a:ext cx="721532" cy="223204"/>
                    </a:xfrm>
                    <a:prstGeom prst="roundRect">
                      <a:avLst/>
                    </a:prstGeom>
                    <a:solidFill>
                      <a:srgbClr val="276DB5">
                        <a:alpha val="19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E4CE535E-0733-0D7F-1A5B-C6443C2F4F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43720" y="3296966"/>
                      <a:ext cx="532113" cy="1691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성취기준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78EF41CE-15A5-F187-B406-6E681156A8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45787" y="3296929"/>
                      <a:ext cx="6142349" cy="3553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buClr>
                          <a:srgbClr val="18968B"/>
                        </a:buClr>
                      </a:pP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영역별 내용 요소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지식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이해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과정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기능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가치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태도</a:t>
                      </a:r>
                      <a:r>
                        <a:rPr lang="en-US" altLang="ko-KR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</a:t>
                      </a: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를 학습한 결과 학생이 궁극적으로 할 수 있거나 </a:t>
                      </a:r>
                      <a:endPara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  <a:p>
                      <a:pPr>
                        <a:buClr>
                          <a:srgbClr val="18968B"/>
                        </a:buClr>
                      </a:pPr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할 수 있기를 기대하는 도달점</a:t>
                      </a:r>
                      <a:endParaRPr lang="en-US" altLang="ko-KR" sz="10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6D4B794F-20C1-9A28-3198-AD29DABAD095}"/>
                  </a:ext>
                </a:extLst>
              </p:cNvPr>
              <p:cNvGrpSpPr/>
              <p:nvPr/>
            </p:nvGrpSpPr>
            <p:grpSpPr>
              <a:xfrm>
                <a:off x="733671" y="3830514"/>
                <a:ext cx="801501" cy="582684"/>
                <a:chOff x="853608" y="3258220"/>
                <a:chExt cx="801501" cy="582684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CD36270-3F2C-0BB6-5C63-964F677A14B4}"/>
                    </a:ext>
                  </a:extLst>
                </p:cNvPr>
                <p:cNvSpPr txBox="1"/>
                <p:nvPr/>
              </p:nvSpPr>
              <p:spPr>
                <a:xfrm>
                  <a:off x="853608" y="3471572"/>
                  <a:ext cx="8015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내용 체계 및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성취기준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C1B168EB-858F-34BF-EF9B-558FEAAD986D}"/>
                    </a:ext>
                  </a:extLst>
                </p:cNvPr>
                <p:cNvGrpSpPr/>
                <p:nvPr/>
              </p:nvGrpSpPr>
              <p:grpSpPr>
                <a:xfrm>
                  <a:off x="1094380" y="3258220"/>
                  <a:ext cx="319956" cy="155384"/>
                  <a:chOff x="2228977" y="2189741"/>
                  <a:chExt cx="319956" cy="155384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8DCF38B1-B407-65DD-8D5C-750FA279DF4C}"/>
                      </a:ext>
                    </a:extLst>
                  </p:cNvPr>
                  <p:cNvSpPr/>
                  <p:nvPr/>
                </p:nvSpPr>
                <p:spPr>
                  <a:xfrm>
                    <a:off x="2228977" y="2189741"/>
                    <a:ext cx="319956" cy="15538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1E568E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solidFill>
                        <a:srgbClr val="1E568E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7F02688-DC0F-2455-867D-70D4AB3CEB17}"/>
                      </a:ext>
                    </a:extLst>
                  </p:cNvPr>
                  <p:cNvSpPr txBox="1"/>
                  <p:nvPr/>
                </p:nvSpPr>
                <p:spPr>
                  <a:xfrm>
                    <a:off x="2303995" y="2198183"/>
                    <a:ext cx="16991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0</a:t>
                    </a:r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2</a:t>
                    </a:r>
                  </a:p>
                </p:txBody>
              </p:sp>
            </p:grpSp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184841-6834-8276-0AA9-3ADA832010E2}"/>
                </a:ext>
              </a:extLst>
            </p:cNvPr>
            <p:cNvSpPr txBox="1"/>
            <p:nvPr/>
          </p:nvSpPr>
          <p:spPr>
            <a:xfrm>
              <a:off x="752906" y="1830725"/>
              <a:ext cx="763030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</a:t>
              </a:r>
              <a:endParaRPr lang="en-US" altLang="ko-KR" sz="1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설계의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개요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4A2B6C5-8233-4B5E-40AA-98B742501339}"/>
                </a:ext>
              </a:extLst>
            </p:cNvPr>
            <p:cNvGrpSpPr/>
            <p:nvPr/>
          </p:nvGrpSpPr>
          <p:grpSpPr>
            <a:xfrm>
              <a:off x="1903206" y="1820619"/>
              <a:ext cx="6452298" cy="389544"/>
              <a:chOff x="1903206" y="1840171"/>
              <a:chExt cx="6452298" cy="389544"/>
            </a:xfrm>
          </p:grpSpPr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9932864A-49EA-8B6C-E16A-4D2BEE2F0AB1}"/>
                  </a:ext>
                </a:extLst>
              </p:cNvPr>
              <p:cNvGrpSpPr/>
              <p:nvPr/>
            </p:nvGrpSpPr>
            <p:grpSpPr>
              <a:xfrm>
                <a:off x="1903206" y="1840171"/>
                <a:ext cx="3188584" cy="161583"/>
                <a:chOff x="2067361" y="4346496"/>
                <a:chExt cx="3188584" cy="161583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2530460-938F-68B2-94DF-16260638E64B}"/>
                    </a:ext>
                  </a:extLst>
                </p:cNvPr>
                <p:cNvSpPr txBox="1"/>
                <p:nvPr/>
              </p:nvSpPr>
              <p:spPr>
                <a:xfrm>
                  <a:off x="2285580" y="4346496"/>
                  <a:ext cx="2970365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교과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목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)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교육과정의 설계 방향에 대한 개괄적인 소개</a:t>
                  </a:r>
                  <a:endParaRPr lang="en-US" altLang="ko-KR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0EDEE378-9BFA-3B4D-5FFF-EBF2EFD23BB9}"/>
                    </a:ext>
                  </a:extLst>
                </p:cNvPr>
                <p:cNvGrpSpPr/>
                <p:nvPr/>
              </p:nvGrpSpPr>
              <p:grpSpPr>
                <a:xfrm>
                  <a:off x="2067361" y="4346623"/>
                  <a:ext cx="165899" cy="149972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DCE6C253-86B5-DE9F-BB40-3CA699849CD0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2747A840-032C-C54D-CE75-596333CE261A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7ECD0774-F20E-13A9-B8A4-B13240042918}"/>
                  </a:ext>
                </a:extLst>
              </p:cNvPr>
              <p:cNvGrpSpPr/>
              <p:nvPr/>
            </p:nvGrpSpPr>
            <p:grpSpPr>
              <a:xfrm>
                <a:off x="1903206" y="2068132"/>
                <a:ext cx="6452298" cy="161583"/>
                <a:chOff x="2067361" y="4346496"/>
                <a:chExt cx="6452298" cy="161583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33F9FDD-B349-E91D-AC36-5B7AAEB625C4}"/>
                    </a:ext>
                  </a:extLst>
                </p:cNvPr>
                <p:cNvSpPr txBox="1"/>
                <p:nvPr/>
              </p:nvSpPr>
              <p:spPr>
                <a:xfrm>
                  <a:off x="2285580" y="4346496"/>
                  <a:ext cx="623407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교과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목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)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와 총론의 연계성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교육과정 구성 요소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영역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핵심 아이디어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내용 요소 등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)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간의 관계</a:t>
                  </a:r>
                  <a:r>
                    <a:rPr lang="en-US" altLang="ko-KR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교과 역량 등 설명</a:t>
                  </a:r>
                  <a:endParaRPr lang="en-US" altLang="ko-KR" sz="105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620AD8CB-413B-365C-7961-CFC4EC5CD40E}"/>
                    </a:ext>
                  </a:extLst>
                </p:cNvPr>
                <p:cNvGrpSpPr/>
                <p:nvPr/>
              </p:nvGrpSpPr>
              <p:grpSpPr>
                <a:xfrm>
                  <a:off x="2067361" y="4346623"/>
                  <a:ext cx="165899" cy="149972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9959EFF3-99A4-AF3D-5EC0-84789540DB08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5136E807-628B-F23D-56C2-EF9DA6643588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07F583CF-3761-B937-B73A-D7E620FACF95}"/>
                </a:ext>
              </a:extLst>
            </p:cNvPr>
            <p:cNvGrpSpPr/>
            <p:nvPr/>
          </p:nvGrpSpPr>
          <p:grpSpPr>
            <a:xfrm>
              <a:off x="581385" y="5406783"/>
              <a:ext cx="6836816" cy="683390"/>
              <a:chOff x="581385" y="5406783"/>
              <a:chExt cx="6836816" cy="683390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E7538A25-ED4F-722F-390C-E014B1BC8B3D}"/>
                  </a:ext>
                </a:extLst>
              </p:cNvPr>
              <p:cNvGrpSpPr/>
              <p:nvPr/>
            </p:nvGrpSpPr>
            <p:grpSpPr>
              <a:xfrm>
                <a:off x="581385" y="5549469"/>
                <a:ext cx="1106073" cy="398018"/>
                <a:chOff x="701322" y="3258220"/>
                <a:chExt cx="1106073" cy="398018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7972A174-9C33-D6E1-8330-42043F576E2B}"/>
                    </a:ext>
                  </a:extLst>
                </p:cNvPr>
                <p:cNvSpPr txBox="1"/>
                <p:nvPr/>
              </p:nvSpPr>
              <p:spPr>
                <a:xfrm>
                  <a:off x="701322" y="3471572"/>
                  <a:ext cx="110607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spc="-30" dirty="0">
                      <a:solidFill>
                        <a:schemeClr val="bg1"/>
                      </a:solidFill>
                    </a:rPr>
                    <a:t>교수</a:t>
                  </a:r>
                  <a:r>
                    <a:rPr lang="en-US" altLang="ko-KR" spc="-30" dirty="0">
                      <a:solidFill>
                        <a:schemeClr val="bg1"/>
                      </a:solidFill>
                    </a:rPr>
                    <a:t>·</a:t>
                  </a:r>
                  <a:r>
                    <a:rPr lang="ko-KR" altLang="en-US" spc="-30" dirty="0">
                      <a:solidFill>
                        <a:schemeClr val="bg1"/>
                      </a:solidFill>
                    </a:rPr>
                    <a:t>학습 및</a:t>
                  </a:r>
                  <a:r>
                    <a:rPr lang="en-US" altLang="ko-KR" spc="-3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ko-KR" altLang="en-US" spc="-30" dirty="0">
                      <a:solidFill>
                        <a:schemeClr val="bg1"/>
                      </a:solidFill>
                    </a:rPr>
                    <a:t>평가</a:t>
                  </a:r>
                </a:p>
              </p:txBody>
            </p: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18C8B468-9560-91CF-24F3-5F4CCC222383}"/>
                    </a:ext>
                  </a:extLst>
                </p:cNvPr>
                <p:cNvGrpSpPr/>
                <p:nvPr/>
              </p:nvGrpSpPr>
              <p:grpSpPr>
                <a:xfrm>
                  <a:off x="1094380" y="3258220"/>
                  <a:ext cx="319956" cy="155384"/>
                  <a:chOff x="2228977" y="2189741"/>
                  <a:chExt cx="319956" cy="155384"/>
                </a:xfrm>
              </p:grpSpPr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4FAE3E55-5F2E-F5CE-DC85-62EAB3ACFC16}"/>
                      </a:ext>
                    </a:extLst>
                  </p:cNvPr>
                  <p:cNvSpPr/>
                  <p:nvPr/>
                </p:nvSpPr>
                <p:spPr>
                  <a:xfrm>
                    <a:off x="2228977" y="2189741"/>
                    <a:ext cx="319956" cy="15538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1E568E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solidFill>
                        <a:srgbClr val="1E568E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948E3B83-1DEC-FFF2-BC10-E2463AF6627E}"/>
                      </a:ext>
                    </a:extLst>
                  </p:cNvPr>
                  <p:cNvSpPr txBox="1"/>
                  <p:nvPr/>
                </p:nvSpPr>
                <p:spPr>
                  <a:xfrm>
                    <a:off x="2302392" y="2198183"/>
                    <a:ext cx="173124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76DB5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0</a:t>
                    </a:r>
                    <a:r>
                      <a:rPr lang="en-US" altLang="ko-KR" sz="9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3</a:t>
                    </a:r>
                  </a:p>
                </p:txBody>
              </p:sp>
            </p:grp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A3A4435C-D223-77BC-B014-9A95FCAB2468}"/>
                  </a:ext>
                </a:extLst>
              </p:cNvPr>
              <p:cNvGrpSpPr/>
              <p:nvPr/>
            </p:nvGrpSpPr>
            <p:grpSpPr>
              <a:xfrm>
                <a:off x="1903205" y="5406783"/>
                <a:ext cx="5514996" cy="683390"/>
                <a:chOff x="1903205" y="5406783"/>
                <a:chExt cx="5514996" cy="683390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8BDFE86E-8BA6-F9AB-D1BA-19CE378A34E8}"/>
                    </a:ext>
                  </a:extLst>
                </p:cNvPr>
                <p:cNvGrpSpPr/>
                <p:nvPr/>
              </p:nvGrpSpPr>
              <p:grpSpPr>
                <a:xfrm>
                  <a:off x="1903205" y="5406783"/>
                  <a:ext cx="5514996" cy="296393"/>
                  <a:chOff x="1846055" y="3237819"/>
                  <a:chExt cx="5514996" cy="296393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0A24B0A1-7708-E716-A1FA-D6F9131F6F40}"/>
                      </a:ext>
                    </a:extLst>
                  </p:cNvPr>
                  <p:cNvSpPr txBox="1"/>
                  <p:nvPr/>
                </p:nvSpPr>
                <p:spPr>
                  <a:xfrm>
                    <a:off x="2566149" y="3262343"/>
                    <a:ext cx="4794902" cy="2718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학습의 방향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의 목표를 달성하기 위한 교수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학습의 원칙과 중점 제시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 방법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교수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학습의 방향에 따라 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수업에서 활용할 수 있는 교수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학습 방법이나 유의 사항 제시</a:t>
                    </a:r>
                  </a:p>
                </p:txBody>
              </p:sp>
              <p:grpSp>
                <p:nvGrpSpPr>
                  <p:cNvPr id="33" name="그룹 32">
                    <a:extLst>
                      <a:ext uri="{FF2B5EF4-FFF2-40B4-BE49-F238E27FC236}">
                        <a16:creationId xmlns:a16="http://schemas.microsoft.com/office/drawing/2014/main" id="{B6C4B524-AB37-FACE-A217-B2F276CE720F}"/>
                      </a:ext>
                    </a:extLst>
                  </p:cNvPr>
                  <p:cNvGrpSpPr/>
                  <p:nvPr/>
                </p:nvGrpSpPr>
                <p:grpSpPr>
                  <a:xfrm>
                    <a:off x="1846055" y="3237819"/>
                    <a:ext cx="652089" cy="203006"/>
                    <a:chOff x="2149010" y="3269965"/>
                    <a:chExt cx="721532" cy="223204"/>
                  </a:xfrm>
                </p:grpSpPr>
                <p:sp>
                  <p:nvSpPr>
                    <p:cNvPr id="34" name="사각형: 둥근 모서리 33">
                      <a:extLst>
                        <a:ext uri="{FF2B5EF4-FFF2-40B4-BE49-F238E27FC236}">
                          <a16:creationId xmlns:a16="http://schemas.microsoft.com/office/drawing/2014/main" id="{16E0417C-C25A-39F5-BA09-605B885A87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269965"/>
                      <a:ext cx="721532" cy="223204"/>
                    </a:xfrm>
                    <a:prstGeom prst="roundRect">
                      <a:avLst/>
                    </a:prstGeom>
                    <a:solidFill>
                      <a:srgbClr val="276DB5">
                        <a:alpha val="19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2EC18100-D060-87FE-1247-B65AB38E51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97603" y="3296966"/>
                      <a:ext cx="624348" cy="1691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교수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학습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176D17D0-F13B-0A1C-2991-ED14E56CCECF}"/>
                    </a:ext>
                  </a:extLst>
                </p:cNvPr>
                <p:cNvGrpSpPr/>
                <p:nvPr/>
              </p:nvGrpSpPr>
              <p:grpSpPr>
                <a:xfrm>
                  <a:off x="1903205" y="5793780"/>
                  <a:ext cx="5030889" cy="296393"/>
                  <a:chOff x="1846055" y="3237819"/>
                  <a:chExt cx="5030889" cy="296393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195C4D2-D580-E5A9-4E7B-4BCAB70188BB}"/>
                      </a:ext>
                    </a:extLst>
                  </p:cNvPr>
                  <p:cNvSpPr txBox="1"/>
                  <p:nvPr/>
                </p:nvSpPr>
                <p:spPr>
                  <a:xfrm>
                    <a:off x="2566149" y="3262343"/>
                    <a:ext cx="4310795" cy="2718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평가의 방향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의 목표를 달성하고 학습을 지원하기 위한 평가의 원칙과 중점 제시</a:t>
                    </a:r>
                    <a:endParaRPr lang="en-US" altLang="ko-KR" sz="8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pPr marL="90488" indent="-90488">
                      <a:spcAft>
                        <a:spcPts val="200"/>
                      </a:spcAft>
                      <a:buClr>
                        <a:srgbClr val="276DB5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 방법</a:t>
                    </a:r>
                    <a:r>
                      <a:rPr lang="en-US" altLang="ko-KR" sz="8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: 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평가의 방향에 따라 교과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목</a:t>
                    </a:r>
                    <a:r>
                      <a:rPr lang="en-US" altLang="ko-KR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</a:t>
                    </a:r>
                    <a:r>
                      <a:rPr lang="ko-KR" altLang="en-US" sz="8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의 평가에서 활용할 수 있는 평가 방법이나 유의 사항 제시</a:t>
                    </a:r>
                    <a:endParaRPr lang="ko-KR" altLang="en-US" sz="8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7DF3DADC-542A-5A8C-8930-F423928ED932}"/>
                      </a:ext>
                    </a:extLst>
                  </p:cNvPr>
                  <p:cNvGrpSpPr/>
                  <p:nvPr/>
                </p:nvGrpSpPr>
                <p:grpSpPr>
                  <a:xfrm>
                    <a:off x="1846055" y="3237819"/>
                    <a:ext cx="652089" cy="203006"/>
                    <a:chOff x="2149010" y="3269965"/>
                    <a:chExt cx="721532" cy="223204"/>
                  </a:xfrm>
                </p:grpSpPr>
                <p:sp>
                  <p:nvSpPr>
                    <p:cNvPr id="30" name="사각형: 둥근 모서리 29">
                      <a:extLst>
                        <a:ext uri="{FF2B5EF4-FFF2-40B4-BE49-F238E27FC236}">
                          <a16:creationId xmlns:a16="http://schemas.microsoft.com/office/drawing/2014/main" id="{1A49153C-504E-25A2-76F8-67493DFF3F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269965"/>
                      <a:ext cx="721532" cy="223204"/>
                    </a:xfrm>
                    <a:prstGeom prst="roundRect">
                      <a:avLst/>
                    </a:prstGeom>
                    <a:solidFill>
                      <a:srgbClr val="276DB5">
                        <a:alpha val="19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60EFD249-25DE-849E-2A49-572641311F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74974" y="3296966"/>
                      <a:ext cx="269605" cy="1691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buClr>
                          <a:srgbClr val="18968B"/>
                        </a:buClr>
                      </a:pP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평가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6B445059-DF42-1760-F803-6432BBD17A59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BF9BE727-F663-A72D-3B45-46E881780BB7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9456DC66-FCED-B74A-3E8A-4329C6D8C77D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CA81BEC-6529-6A13-D258-346C4E47B65C}"/>
                </a:ext>
              </a:extLst>
            </p:cNvPr>
            <p:cNvSpPr txBox="1"/>
            <p:nvPr/>
          </p:nvSpPr>
          <p:spPr>
            <a:xfrm>
              <a:off x="3640992" y="1371124"/>
              <a:ext cx="188648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 설계의 개요</a:t>
              </a:r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6BACBAA7-72AB-9618-F2F3-6C39E0F7233F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AB2F603-601F-6993-D924-0C323C3AA6BF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FC8EDB7-0E0F-2993-F767-8D92310BA654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2FF6C5-02D5-A3DE-8498-5AA1A9302FA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C6144E-9FA9-4052-82BF-9E9922316340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B3DA57-3D5E-198F-1312-859DC46FC4B1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388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>
            <a:extLst>
              <a:ext uri="{FF2B5EF4-FFF2-40B4-BE49-F238E27FC236}">
                <a16:creationId xmlns:a16="http://schemas.microsoft.com/office/drawing/2014/main" id="{D4DCA6C9-5D25-168B-115C-1CDA73CBE9C3}"/>
              </a:ext>
            </a:extLst>
          </p:cNvPr>
          <p:cNvGrpSpPr/>
          <p:nvPr/>
        </p:nvGrpSpPr>
        <p:grpSpPr>
          <a:xfrm>
            <a:off x="472107" y="1838325"/>
            <a:ext cx="8199787" cy="2155599"/>
            <a:chOff x="475900" y="1742671"/>
            <a:chExt cx="8199787" cy="2155599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9D3BAAC3-33CB-9A83-B443-64D9DEE6D5CF}"/>
                </a:ext>
              </a:extLst>
            </p:cNvPr>
            <p:cNvGrpSpPr/>
            <p:nvPr/>
          </p:nvGrpSpPr>
          <p:grpSpPr>
            <a:xfrm>
              <a:off x="475900" y="1742671"/>
              <a:ext cx="8199787" cy="1149927"/>
              <a:chOff x="475900" y="1200128"/>
              <a:chExt cx="8199787" cy="1149927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8F3D7140-3A77-A2A9-4921-A71207DC0BA1}"/>
                  </a:ext>
                </a:extLst>
              </p:cNvPr>
              <p:cNvGrpSpPr/>
              <p:nvPr/>
            </p:nvGrpSpPr>
            <p:grpSpPr>
              <a:xfrm>
                <a:off x="475900" y="1200128"/>
                <a:ext cx="8199787" cy="1149927"/>
                <a:chOff x="475900" y="1200128"/>
                <a:chExt cx="8199787" cy="994431"/>
              </a:xfrm>
            </p:grpSpPr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581A7C28-85C2-2917-8272-D87D52A04C7F}"/>
                    </a:ext>
                  </a:extLst>
                </p:cNvPr>
                <p:cNvGrpSpPr/>
                <p:nvPr/>
              </p:nvGrpSpPr>
              <p:grpSpPr>
                <a:xfrm>
                  <a:off x="475900" y="1200128"/>
                  <a:ext cx="8199787" cy="994431"/>
                  <a:chOff x="475900" y="1838324"/>
                  <a:chExt cx="8199787" cy="4327525"/>
                </a:xfrm>
              </p:grpSpPr>
              <p:sp>
                <p:nvSpPr>
                  <p:cNvPr id="7" name="사각형: 둥근 모서리 6">
                    <a:extLst>
                      <a:ext uri="{FF2B5EF4-FFF2-40B4-BE49-F238E27FC236}">
                        <a16:creationId xmlns:a16="http://schemas.microsoft.com/office/drawing/2014/main" id="{3A4192A7-6B16-A8DB-0DCA-2D3990AA5AFC}"/>
                      </a:ext>
                    </a:extLst>
                  </p:cNvPr>
                  <p:cNvSpPr/>
                  <p:nvPr/>
                </p:nvSpPr>
                <p:spPr>
                  <a:xfrm>
                    <a:off x="475900" y="1838324"/>
                    <a:ext cx="8199787" cy="4327525"/>
                  </a:xfrm>
                  <a:prstGeom prst="roundRect">
                    <a:avLst>
                      <a:gd name="adj" fmla="val 6897"/>
                    </a:avLst>
                  </a:prstGeom>
                  <a:solidFill>
                    <a:srgbClr val="276DB5"/>
                  </a:solidFill>
                  <a:ln w="22225">
                    <a:solidFill>
                      <a:srgbClr val="276DB5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" name="사각형: 둥근 모서리 8">
                    <a:extLst>
                      <a:ext uri="{FF2B5EF4-FFF2-40B4-BE49-F238E27FC236}">
                        <a16:creationId xmlns:a16="http://schemas.microsoft.com/office/drawing/2014/main" id="{97BB199E-850A-38F0-9772-8394EDDCEE78}"/>
                      </a:ext>
                    </a:extLst>
                  </p:cNvPr>
                  <p:cNvSpPr/>
                  <p:nvPr/>
                </p:nvSpPr>
                <p:spPr>
                  <a:xfrm>
                    <a:off x="1504950" y="1838324"/>
                    <a:ext cx="7170737" cy="4327525"/>
                  </a:xfrm>
                  <a:prstGeom prst="roundRect">
                    <a:avLst>
                      <a:gd name="adj" fmla="val 66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5090AE1-9778-ED84-AEE0-0D52DBCCE74C}"/>
                    </a:ext>
                  </a:extLst>
                </p:cNvPr>
                <p:cNvSpPr txBox="1"/>
                <p:nvPr/>
              </p:nvSpPr>
              <p:spPr>
                <a:xfrm>
                  <a:off x="620503" y="1484417"/>
                  <a:ext cx="769441" cy="4258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총론</a:t>
                  </a:r>
                  <a:endPara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교육과정</a:t>
                  </a:r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8879C270-A4FF-82B8-71B3-E59AE75C9BAD}"/>
                  </a:ext>
                </a:extLst>
              </p:cNvPr>
              <p:cNvGrpSpPr/>
              <p:nvPr/>
            </p:nvGrpSpPr>
            <p:grpSpPr>
              <a:xfrm>
                <a:off x="1645972" y="1298248"/>
                <a:ext cx="3547799" cy="384508"/>
                <a:chOff x="558531" y="1727303"/>
                <a:chExt cx="3547799" cy="384508"/>
              </a:xfrm>
            </p:grpSpPr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DFF14B62-89C0-C488-037B-BFFFC27C9384}"/>
                    </a:ext>
                  </a:extLst>
                </p:cNvPr>
                <p:cNvGrpSpPr/>
                <p:nvPr/>
              </p:nvGrpSpPr>
              <p:grpSpPr>
                <a:xfrm>
                  <a:off x="558531" y="1727303"/>
                  <a:ext cx="695736" cy="184666"/>
                  <a:chOff x="1654391" y="1965047"/>
                  <a:chExt cx="695736" cy="184666"/>
                </a:xfrm>
              </p:grpSpPr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C6C70C2-7587-BC41-C499-91ED8DC9E98E}"/>
                      </a:ext>
                    </a:extLst>
                  </p:cNvPr>
                  <p:cNvSpPr txBox="1"/>
                  <p:nvPr/>
                </p:nvSpPr>
                <p:spPr>
                  <a:xfrm>
                    <a:off x="1882050" y="1965047"/>
                    <a:ext cx="46807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 인간상</a:t>
                    </a:r>
                  </a:p>
                </p:txBody>
              </p:sp>
              <p:grpSp>
                <p:nvGrpSpPr>
                  <p:cNvPr id="22" name="그룹 21">
                    <a:extLst>
                      <a:ext uri="{FF2B5EF4-FFF2-40B4-BE49-F238E27FC236}">
                        <a16:creationId xmlns:a16="http://schemas.microsoft.com/office/drawing/2014/main" id="{72B8E861-87FE-9C18-DE25-2485F2132B89}"/>
                      </a:ext>
                    </a:extLst>
                  </p:cNvPr>
                  <p:cNvGrpSpPr/>
                  <p:nvPr/>
                </p:nvGrpSpPr>
                <p:grpSpPr>
                  <a:xfrm>
                    <a:off x="1654391" y="1981234"/>
                    <a:ext cx="173074" cy="156460"/>
                    <a:chOff x="459470" y="944761"/>
                    <a:chExt cx="345864" cy="309565"/>
                  </a:xfrm>
                  <a:solidFill>
                    <a:srgbClr val="276DB5"/>
                  </a:solidFill>
                </p:grpSpPr>
                <p:sp>
                  <p:nvSpPr>
                    <p:cNvPr id="23" name="자유형: 도형 22">
                      <a:extLst>
                        <a:ext uri="{FF2B5EF4-FFF2-40B4-BE49-F238E27FC236}">
                          <a16:creationId xmlns:a16="http://schemas.microsoft.com/office/drawing/2014/main" id="{EB08E51F-4CF9-C6C7-4BE4-234F5C63B3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7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C448ECD8-F5C9-3D26-9A24-663820872C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398" cy="217121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42E8549-6949-F77D-B719-480DC86852DE}"/>
                    </a:ext>
                  </a:extLst>
                </p:cNvPr>
                <p:cNvSpPr txBox="1"/>
                <p:nvPr/>
              </p:nvSpPr>
              <p:spPr>
                <a:xfrm>
                  <a:off x="786190" y="1957923"/>
                  <a:ext cx="3320140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200"/>
                    </a:spcAft>
                    <a:buClr>
                      <a:srgbClr val="276DB5"/>
                    </a:buClr>
                    <a:buFont typeface="Arial" panose="020B0604020202020204" pitchFamily="34" charset="0"/>
                    <a:buChar char="•"/>
                    <a:defRPr sz="8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학년</a:t>
                  </a:r>
                  <a:r>
                    <a:rPr lang="en-US" altLang="ko-KR" sz="1000" b="0" dirty="0"/>
                    <a:t>(</a:t>
                  </a:r>
                  <a:r>
                    <a:rPr lang="ko-KR" altLang="en-US" sz="1000" b="0" dirty="0"/>
                    <a:t>군</a:t>
                  </a:r>
                  <a:r>
                    <a:rPr lang="en-US" altLang="ko-KR" sz="1000" b="0" dirty="0"/>
                    <a:t>)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또는 학교급을 관통하는 수학 내용의 본질 또는 가치</a:t>
                  </a:r>
                </a:p>
              </p:txBody>
            </p: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CCF1327C-80F3-55F1-8D2F-E2371802C6BB}"/>
                  </a:ext>
                </a:extLst>
              </p:cNvPr>
              <p:cNvGrpSpPr/>
              <p:nvPr/>
            </p:nvGrpSpPr>
            <p:grpSpPr>
              <a:xfrm>
                <a:off x="1660624" y="1800954"/>
                <a:ext cx="4467922" cy="384508"/>
                <a:chOff x="558531" y="1727303"/>
                <a:chExt cx="4467922" cy="384508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ECED89-91CA-4530-22BE-AC5D9734040C}"/>
                    </a:ext>
                  </a:extLst>
                </p:cNvPr>
                <p:cNvGrpSpPr/>
                <p:nvPr/>
              </p:nvGrpSpPr>
              <p:grpSpPr>
                <a:xfrm>
                  <a:off x="558531" y="1727303"/>
                  <a:ext cx="846418" cy="184666"/>
                  <a:chOff x="1654391" y="1965047"/>
                  <a:chExt cx="846418" cy="184666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7484D82-7974-E694-AB43-00990BD63D57}"/>
                      </a:ext>
                    </a:extLst>
                  </p:cNvPr>
                  <p:cNvSpPr txBox="1"/>
                  <p:nvPr/>
                </p:nvSpPr>
                <p:spPr>
                  <a:xfrm>
                    <a:off x="1882050" y="1965047"/>
                    <a:ext cx="61875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핵심 역량</a:t>
                    </a:r>
                  </a:p>
                </p:txBody>
              </p:sp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EA1C277F-F1E7-F73B-EE04-AE9EBF5E74D7}"/>
                      </a:ext>
                    </a:extLst>
                  </p:cNvPr>
                  <p:cNvGrpSpPr/>
                  <p:nvPr/>
                </p:nvGrpSpPr>
                <p:grpSpPr>
                  <a:xfrm>
                    <a:off x="1654391" y="1981234"/>
                    <a:ext cx="173074" cy="156460"/>
                    <a:chOff x="459470" y="944761"/>
                    <a:chExt cx="345864" cy="309565"/>
                  </a:xfrm>
                  <a:solidFill>
                    <a:srgbClr val="276DB5"/>
                  </a:solidFill>
                </p:grpSpPr>
                <p:sp>
                  <p:nvSpPr>
                    <p:cNvPr id="32" name="자유형: 도형 31">
                      <a:extLst>
                        <a:ext uri="{FF2B5EF4-FFF2-40B4-BE49-F238E27FC236}">
                          <a16:creationId xmlns:a16="http://schemas.microsoft.com/office/drawing/2014/main" id="{0FC3123E-73CB-BD45-9E67-D2663BA60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7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8534406A-3DC2-DC8C-FF5D-54A29C0EFE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398" cy="217121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3DBBAE8-04EB-7335-EA82-CB339FC9572B}"/>
                    </a:ext>
                  </a:extLst>
                </p:cNvPr>
                <p:cNvSpPr txBox="1"/>
                <p:nvPr/>
              </p:nvSpPr>
              <p:spPr>
                <a:xfrm>
                  <a:off x="786190" y="1957923"/>
                  <a:ext cx="424026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200"/>
                    </a:spcAft>
                    <a:buClr>
                      <a:srgbClr val="276DB5"/>
                    </a:buClr>
                    <a:buFont typeface="Arial" panose="020B0604020202020204" pitchFamily="34" charset="0"/>
                    <a:buChar char="•"/>
                    <a:defRPr sz="8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'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자기 관리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지식정보처리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창의적 사고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심미적 감성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협력적 소통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공동체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'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역량 </a:t>
                  </a:r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A74BED5-11A4-4CE1-F6A0-154603730CC8}"/>
                </a:ext>
              </a:extLst>
            </p:cNvPr>
            <p:cNvGrpSpPr/>
            <p:nvPr/>
          </p:nvGrpSpPr>
          <p:grpSpPr>
            <a:xfrm>
              <a:off x="475900" y="2984487"/>
              <a:ext cx="8199787" cy="913783"/>
              <a:chOff x="475900" y="2441944"/>
              <a:chExt cx="8199787" cy="913783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F0CE9745-5674-EAEC-1359-DE79E6B00146}"/>
                  </a:ext>
                </a:extLst>
              </p:cNvPr>
              <p:cNvGrpSpPr/>
              <p:nvPr/>
            </p:nvGrpSpPr>
            <p:grpSpPr>
              <a:xfrm>
                <a:off x="475900" y="2441944"/>
                <a:ext cx="8199787" cy="913783"/>
                <a:chOff x="475900" y="1200128"/>
                <a:chExt cx="8199787" cy="790219"/>
              </a:xfrm>
            </p:grpSpPr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82DAB8B2-9BC0-EBA9-631F-CB93BD22694D}"/>
                    </a:ext>
                  </a:extLst>
                </p:cNvPr>
                <p:cNvGrpSpPr/>
                <p:nvPr/>
              </p:nvGrpSpPr>
              <p:grpSpPr>
                <a:xfrm>
                  <a:off x="475900" y="1200128"/>
                  <a:ext cx="8199787" cy="790219"/>
                  <a:chOff x="475900" y="1838324"/>
                  <a:chExt cx="8199787" cy="3438843"/>
                </a:xfrm>
              </p:grpSpPr>
              <p:sp>
                <p:nvSpPr>
                  <p:cNvPr id="68" name="사각형: 둥근 모서리 67">
                    <a:extLst>
                      <a:ext uri="{FF2B5EF4-FFF2-40B4-BE49-F238E27FC236}">
                        <a16:creationId xmlns:a16="http://schemas.microsoft.com/office/drawing/2014/main" id="{00C7778F-D323-4326-5930-8A2A27BDDA25}"/>
                      </a:ext>
                    </a:extLst>
                  </p:cNvPr>
                  <p:cNvSpPr/>
                  <p:nvPr/>
                </p:nvSpPr>
                <p:spPr>
                  <a:xfrm>
                    <a:off x="475900" y="1838324"/>
                    <a:ext cx="8199787" cy="3438843"/>
                  </a:xfrm>
                  <a:prstGeom prst="roundRect">
                    <a:avLst>
                      <a:gd name="adj" fmla="val 6897"/>
                    </a:avLst>
                  </a:prstGeom>
                  <a:solidFill>
                    <a:srgbClr val="276DB5"/>
                  </a:solidFill>
                  <a:ln w="22225">
                    <a:solidFill>
                      <a:srgbClr val="276DB5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9" name="사각형: 둥근 모서리 68">
                    <a:extLst>
                      <a:ext uri="{FF2B5EF4-FFF2-40B4-BE49-F238E27FC236}">
                        <a16:creationId xmlns:a16="http://schemas.microsoft.com/office/drawing/2014/main" id="{4EBA579A-C76C-2052-4974-B7A281B2492A}"/>
                      </a:ext>
                    </a:extLst>
                  </p:cNvPr>
                  <p:cNvSpPr/>
                  <p:nvPr/>
                </p:nvSpPr>
                <p:spPr>
                  <a:xfrm>
                    <a:off x="1504950" y="1838324"/>
                    <a:ext cx="7170737" cy="3438843"/>
                  </a:xfrm>
                  <a:prstGeom prst="roundRect">
                    <a:avLst>
                      <a:gd name="adj" fmla="val 66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95A4377-75E1-1134-6E56-D95211C575FA}"/>
                    </a:ext>
                  </a:extLst>
                </p:cNvPr>
                <p:cNvSpPr txBox="1"/>
                <p:nvPr/>
              </p:nvSpPr>
              <p:spPr>
                <a:xfrm>
                  <a:off x="620503" y="1382311"/>
                  <a:ext cx="769441" cy="4258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수학과</a:t>
                  </a:r>
                  <a:endParaRPr lang="en-US" altLang="ko-KR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교육과정</a:t>
                  </a:r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658B1813-97BA-3CB6-79E9-15096B8BEFAB}"/>
                  </a:ext>
                </a:extLst>
              </p:cNvPr>
              <p:cNvGrpSpPr/>
              <p:nvPr/>
            </p:nvGrpSpPr>
            <p:grpSpPr>
              <a:xfrm>
                <a:off x="1645972" y="2540064"/>
                <a:ext cx="2877743" cy="384508"/>
                <a:chOff x="558531" y="1727303"/>
                <a:chExt cx="2877743" cy="384508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39EF3DE7-DDCC-170B-53C3-2957B2D5C4E7}"/>
                    </a:ext>
                  </a:extLst>
                </p:cNvPr>
                <p:cNvGrpSpPr/>
                <p:nvPr/>
              </p:nvGrpSpPr>
              <p:grpSpPr>
                <a:xfrm>
                  <a:off x="558531" y="1727303"/>
                  <a:ext cx="1199079" cy="184666"/>
                  <a:chOff x="1654391" y="1965047"/>
                  <a:chExt cx="1199079" cy="184666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0E17A985-7BA2-70F9-CF75-B93B03D4352B}"/>
                      </a:ext>
                    </a:extLst>
                  </p:cNvPr>
                  <p:cNvSpPr txBox="1"/>
                  <p:nvPr/>
                </p:nvSpPr>
                <p:spPr>
                  <a:xfrm>
                    <a:off x="1882050" y="1965047"/>
                    <a:ext cx="97142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수학 교과 역량 </a:t>
                    </a:r>
                  </a:p>
                </p:txBody>
              </p:sp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28ABFEF8-5C08-7BE1-7CFF-14674B3D62B2}"/>
                      </a:ext>
                    </a:extLst>
                  </p:cNvPr>
                  <p:cNvGrpSpPr/>
                  <p:nvPr/>
                </p:nvGrpSpPr>
                <p:grpSpPr>
                  <a:xfrm>
                    <a:off x="1654391" y="1981234"/>
                    <a:ext cx="173074" cy="156460"/>
                    <a:chOff x="459470" y="944761"/>
                    <a:chExt cx="345864" cy="309565"/>
                  </a:xfrm>
                  <a:solidFill>
                    <a:srgbClr val="276DB5"/>
                  </a:solidFill>
                </p:grpSpPr>
                <p:sp>
                  <p:nvSpPr>
                    <p:cNvPr id="64" name="자유형: 도형 63">
                      <a:extLst>
                        <a:ext uri="{FF2B5EF4-FFF2-40B4-BE49-F238E27FC236}">
                          <a16:creationId xmlns:a16="http://schemas.microsoft.com/office/drawing/2014/main" id="{1A317C5D-0E62-9B99-9542-E6841F75EA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7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자유형: 도형 64">
                      <a:extLst>
                        <a:ext uri="{FF2B5EF4-FFF2-40B4-BE49-F238E27FC236}">
                          <a16:creationId xmlns:a16="http://schemas.microsoft.com/office/drawing/2014/main" id="{E8094308-C3CB-1402-0641-DDD7DA754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398" cy="217121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C12DD64-406D-1648-5CBE-D16448404A1D}"/>
                    </a:ext>
                  </a:extLst>
                </p:cNvPr>
                <p:cNvSpPr txBox="1"/>
                <p:nvPr/>
              </p:nvSpPr>
              <p:spPr>
                <a:xfrm>
                  <a:off x="786190" y="1957923"/>
                  <a:ext cx="265008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200"/>
                    </a:spcAft>
                    <a:buClr>
                      <a:srgbClr val="276DB5"/>
                    </a:buClr>
                    <a:buFont typeface="Arial" panose="020B0604020202020204" pitchFamily="34" charset="0"/>
                    <a:buChar char="•"/>
                    <a:defRPr sz="8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'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문제해결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추론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의사소통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연결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정보처리</a:t>
                  </a:r>
                  <a:r>
                    <a:rPr lang="en-US" altLang="ko-KR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' </a:t>
                  </a:r>
                  <a:r>
                    <a:rPr lang="ko-KR" altLang="en-US" sz="100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역량</a:t>
                  </a:r>
                </a:p>
              </p:txBody>
            </p: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C531136D-EBF5-37D3-150E-E48B8C9F0011}"/>
              </a:ext>
            </a:extLst>
          </p:cNvPr>
          <p:cNvGrpSpPr/>
          <p:nvPr/>
        </p:nvGrpSpPr>
        <p:grpSpPr>
          <a:xfrm>
            <a:off x="718790" y="4241816"/>
            <a:ext cx="7706420" cy="1932239"/>
            <a:chOff x="608905" y="4262705"/>
            <a:chExt cx="7572457" cy="1898650"/>
          </a:xfrm>
        </p:grpSpPr>
        <p:grpSp>
          <p:nvGrpSpPr>
            <p:cNvPr id="1010" name="그룹 1009">
              <a:extLst>
                <a:ext uri="{FF2B5EF4-FFF2-40B4-BE49-F238E27FC236}">
                  <a16:creationId xmlns:a16="http://schemas.microsoft.com/office/drawing/2014/main" id="{777F6354-53DE-EDB4-DAE7-BD9BF6CC3FC5}"/>
                </a:ext>
              </a:extLst>
            </p:cNvPr>
            <p:cNvGrpSpPr/>
            <p:nvPr/>
          </p:nvGrpSpPr>
          <p:grpSpPr>
            <a:xfrm>
              <a:off x="6581724" y="4412211"/>
              <a:ext cx="1599638" cy="1599638"/>
              <a:chOff x="6781315" y="4249066"/>
              <a:chExt cx="1599638" cy="1599638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2BFBA0CF-3ECA-32EB-31A2-08377C87466F}"/>
                  </a:ext>
                </a:extLst>
              </p:cNvPr>
              <p:cNvSpPr/>
              <p:nvPr/>
            </p:nvSpPr>
            <p:spPr>
              <a:xfrm>
                <a:off x="6781315" y="4249066"/>
                <a:ext cx="1599638" cy="1599638"/>
              </a:xfrm>
              <a:prstGeom prst="ellipse">
                <a:avLst/>
              </a:prstGeom>
              <a:gradFill>
                <a:gsLst>
                  <a:gs pos="0">
                    <a:srgbClr val="2D9EE3"/>
                  </a:gs>
                  <a:gs pos="91000">
                    <a:srgbClr val="68D5C4"/>
                  </a:gs>
                </a:gsLst>
                <a:lin ang="2700000" scaled="0"/>
              </a:gradFill>
              <a:ln w="63500">
                <a:solidFill>
                  <a:schemeClr val="bg1"/>
                </a:solidFill>
              </a:ln>
              <a:effectLst>
                <a:outerShdw dist="38100" dir="5400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20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57EE867-BCF2-1015-D88F-30170E35A953}"/>
                  </a:ext>
                </a:extLst>
              </p:cNvPr>
              <p:cNvSpPr txBox="1"/>
              <p:nvPr/>
            </p:nvSpPr>
            <p:spPr>
              <a:xfrm>
                <a:off x="7070578" y="4815428"/>
                <a:ext cx="102111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 교과</a:t>
                </a:r>
                <a:endParaRPr lang="en-US" altLang="ko-KR" sz="20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역량 함양</a:t>
                </a: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255DFBA4-E711-E335-6F94-6B6078E8BAF2}"/>
                </a:ext>
              </a:extLst>
            </p:cNvPr>
            <p:cNvGrpSpPr/>
            <p:nvPr/>
          </p:nvGrpSpPr>
          <p:grpSpPr>
            <a:xfrm>
              <a:off x="608905" y="4262705"/>
              <a:ext cx="4214556" cy="1898650"/>
              <a:chOff x="608905" y="4267200"/>
              <a:chExt cx="4214556" cy="1898650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3258B454-F5A8-3873-AFD3-7F903A01FC19}"/>
                  </a:ext>
                </a:extLst>
              </p:cNvPr>
              <p:cNvSpPr/>
              <p:nvPr/>
            </p:nvSpPr>
            <p:spPr>
              <a:xfrm>
                <a:off x="608905" y="4267200"/>
                <a:ext cx="4214556" cy="1898650"/>
              </a:xfrm>
              <a:prstGeom prst="roundRect">
                <a:avLst>
                  <a:gd name="adj" fmla="val 6720"/>
                </a:avLst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DFE6906C-183F-ABF6-10F8-BF3B064987E3}"/>
                  </a:ext>
                </a:extLst>
              </p:cNvPr>
              <p:cNvSpPr txBox="1"/>
              <p:nvPr/>
            </p:nvSpPr>
            <p:spPr>
              <a:xfrm>
                <a:off x="2113454" y="4355476"/>
                <a:ext cx="12054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1A4B7C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 아이디어</a:t>
                </a: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55BC72B5-8BD3-1D17-BC5C-DB98CC8BE143}"/>
                  </a:ext>
                </a:extLst>
              </p:cNvPr>
              <p:cNvGrpSpPr/>
              <p:nvPr/>
            </p:nvGrpSpPr>
            <p:grpSpPr>
              <a:xfrm>
                <a:off x="750617" y="4685806"/>
                <a:ext cx="3920443" cy="1341387"/>
                <a:chOff x="750617" y="4495878"/>
                <a:chExt cx="4431002" cy="1516076"/>
              </a:xfrm>
            </p:grpSpPr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D11F1598-9D5F-5C7F-63A4-5901FF35E87B}"/>
                    </a:ext>
                  </a:extLst>
                </p:cNvPr>
                <p:cNvGrpSpPr/>
                <p:nvPr/>
              </p:nvGrpSpPr>
              <p:grpSpPr>
                <a:xfrm>
                  <a:off x="2275886" y="4495878"/>
                  <a:ext cx="1380464" cy="1516076"/>
                  <a:chOff x="2275886" y="4495878"/>
                  <a:chExt cx="1380464" cy="1516076"/>
                </a:xfrm>
              </p:grpSpPr>
              <p:sp>
                <p:nvSpPr>
                  <p:cNvPr id="98" name="사각형: 둥근 모서리 97">
                    <a:extLst>
                      <a:ext uri="{FF2B5EF4-FFF2-40B4-BE49-F238E27FC236}">
                        <a16:creationId xmlns:a16="http://schemas.microsoft.com/office/drawing/2014/main" id="{F76D9962-35CC-E7C7-EB64-30F557BA3370}"/>
                      </a:ext>
                    </a:extLst>
                  </p:cNvPr>
                  <p:cNvSpPr/>
                  <p:nvPr/>
                </p:nvSpPr>
                <p:spPr>
                  <a:xfrm>
                    <a:off x="2275886" y="4495878"/>
                    <a:ext cx="1380464" cy="1516076"/>
                  </a:xfrm>
                  <a:prstGeom prst="roundRect">
                    <a:avLst>
                      <a:gd name="adj" fmla="val 7707"/>
                    </a:avLst>
                  </a:prstGeom>
                  <a:solidFill>
                    <a:srgbClr val="6799C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2E5D573A-23C9-77BA-49A8-297260BE89F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8116" y="5618008"/>
                    <a:ext cx="85600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과정</a:t>
                    </a:r>
                    <a:r>
                      <a:rPr lang="en-US" altLang="ko-KR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·</a:t>
                    </a:r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기능</a:t>
                    </a:r>
                  </a:p>
                </p:txBody>
              </p:sp>
              <p:grpSp>
                <p:nvGrpSpPr>
                  <p:cNvPr id="138" name="그래픽 154">
                    <a:extLst>
                      <a:ext uri="{FF2B5EF4-FFF2-40B4-BE49-F238E27FC236}">
                        <a16:creationId xmlns:a16="http://schemas.microsoft.com/office/drawing/2014/main" id="{F04B0EED-1B8C-CECF-C46C-9BDBE3EF667A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510594" y="4649607"/>
                    <a:ext cx="966202" cy="838627"/>
                    <a:chOff x="624286" y="-6"/>
                    <a:chExt cx="7896893" cy="6854188"/>
                  </a:xfrm>
                </p:grpSpPr>
                <p:grpSp>
                  <p:nvGrpSpPr>
                    <p:cNvPr id="139" name="그래픽 154">
                      <a:extLst>
                        <a:ext uri="{FF2B5EF4-FFF2-40B4-BE49-F238E27FC236}">
                          <a16:creationId xmlns:a16="http://schemas.microsoft.com/office/drawing/2014/main" id="{97105A3A-3343-2762-F19F-21F42CFC5DA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286" y="-6"/>
                      <a:ext cx="7896893" cy="6854188"/>
                      <a:chOff x="624286" y="-6"/>
                      <a:chExt cx="7896893" cy="6854188"/>
                    </a:xfrm>
                  </p:grpSpPr>
                  <p:sp>
                    <p:nvSpPr>
                      <p:cNvPr id="162" name="자유형: 도형 161">
                        <a:extLst>
                          <a:ext uri="{FF2B5EF4-FFF2-40B4-BE49-F238E27FC236}">
                            <a16:creationId xmlns:a16="http://schemas.microsoft.com/office/drawing/2014/main" id="{EEA4983B-D4CC-901A-7E19-34EDABEE0F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8656" y="74639"/>
                        <a:ext cx="1601301" cy="1410769"/>
                      </a:xfrm>
                      <a:custGeom>
                        <a:avLst/>
                        <a:gdLst>
                          <a:gd name="connsiteX0" fmla="*/ 99060 w 1601301"/>
                          <a:gd name="connsiteY0" fmla="*/ 533675 h 1410769"/>
                          <a:gd name="connsiteX1" fmla="*/ 96765 w 1601301"/>
                          <a:gd name="connsiteY1" fmla="*/ 235210 h 1410769"/>
                          <a:gd name="connsiteX2" fmla="*/ 65642 w 1601301"/>
                          <a:gd name="connsiteY2" fmla="*/ 73170 h 1410769"/>
                          <a:gd name="connsiteX3" fmla="*/ 0 w 1601301"/>
                          <a:gd name="connsiteY3" fmla="*/ 0 h 1410769"/>
                          <a:gd name="connsiteX4" fmla="*/ 1502242 w 1601301"/>
                          <a:gd name="connsiteY4" fmla="*/ 872995 h 1410769"/>
                          <a:gd name="connsiteX5" fmla="*/ 1567884 w 1601301"/>
                          <a:gd name="connsiteY5" fmla="*/ 946165 h 1410769"/>
                          <a:gd name="connsiteX6" fmla="*/ 1599006 w 1601301"/>
                          <a:gd name="connsiteY6" fmla="*/ 1108205 h 1410769"/>
                          <a:gd name="connsiteX7" fmla="*/ 1601302 w 1601301"/>
                          <a:gd name="connsiteY7" fmla="*/ 1406670 h 1410769"/>
                          <a:gd name="connsiteX8" fmla="*/ 99060 w 1601301"/>
                          <a:gd name="connsiteY8" fmla="*/ 533675 h 14107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601301" h="1410769">
                            <a:moveTo>
                              <a:pt x="99060" y="533675"/>
                            </a:moveTo>
                            <a:cubicBezTo>
                              <a:pt x="97591" y="6243"/>
                              <a:pt x="98326" y="762551"/>
                              <a:pt x="96765" y="235210"/>
                            </a:cubicBezTo>
                            <a:cubicBezTo>
                              <a:pt x="96581" y="166079"/>
                              <a:pt x="85197" y="112831"/>
                              <a:pt x="65642" y="73170"/>
                            </a:cubicBezTo>
                            <a:cubicBezTo>
                              <a:pt x="49117" y="39477"/>
                              <a:pt x="26716" y="15515"/>
                              <a:pt x="0" y="0"/>
                            </a:cubicBezTo>
                            <a:lnTo>
                              <a:pt x="1502242" y="872995"/>
                            </a:lnTo>
                            <a:cubicBezTo>
                              <a:pt x="1528958" y="888510"/>
                              <a:pt x="1551358" y="912472"/>
                              <a:pt x="1567884" y="946165"/>
                            </a:cubicBezTo>
                            <a:cubicBezTo>
                              <a:pt x="1587439" y="985826"/>
                              <a:pt x="1598823" y="1039074"/>
                              <a:pt x="1599006" y="1108205"/>
                            </a:cubicBezTo>
                            <a:cubicBezTo>
                              <a:pt x="1601302" y="1406670"/>
                              <a:pt x="1601302" y="1376007"/>
                              <a:pt x="1601302" y="1406670"/>
                            </a:cubicBezTo>
                            <a:cubicBezTo>
                              <a:pt x="1601485" y="1477637"/>
                              <a:pt x="99335" y="604642"/>
                              <a:pt x="99060" y="533675"/>
                            </a:cubicBezTo>
                            <a:close/>
                          </a:path>
                        </a:pathLst>
                      </a:custGeom>
                      <a:solidFill>
                        <a:srgbClr val="ADCBDB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63" name="자유형: 도형 162">
                        <a:extLst>
                          <a:ext uri="{FF2B5EF4-FFF2-40B4-BE49-F238E27FC236}">
                            <a16:creationId xmlns:a16="http://schemas.microsoft.com/office/drawing/2014/main" id="{893FE141-1B96-E9D1-5C14-74622D7915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13002" y="-6"/>
                        <a:ext cx="2796907" cy="3910244"/>
                      </a:xfrm>
                      <a:custGeom>
                        <a:avLst/>
                        <a:gdLst>
                          <a:gd name="connsiteX0" fmla="*/ 1294665 w 2796907"/>
                          <a:gd name="connsiteY0" fmla="*/ 24703 h 3910244"/>
                          <a:gd name="connsiteX1" fmla="*/ 1217639 w 2796907"/>
                          <a:gd name="connsiteY1" fmla="*/ 925 h 3910244"/>
                          <a:gd name="connsiteX2" fmla="*/ 1005472 w 2796907"/>
                          <a:gd name="connsiteY2" fmla="*/ 59314 h 3910244"/>
                          <a:gd name="connsiteX3" fmla="*/ 733539 w 2796907"/>
                          <a:gd name="connsiteY3" fmla="*/ 330513 h 3910244"/>
                          <a:gd name="connsiteX4" fmla="*/ 643569 w 2796907"/>
                          <a:gd name="connsiteY4" fmla="*/ 525970 h 3910244"/>
                          <a:gd name="connsiteX5" fmla="*/ 610059 w 2796907"/>
                          <a:gd name="connsiteY5" fmla="*/ 744196 h 3910244"/>
                          <a:gd name="connsiteX6" fmla="*/ 614650 w 2796907"/>
                          <a:gd name="connsiteY6" fmla="*/ 2369459 h 3910244"/>
                          <a:gd name="connsiteX7" fmla="*/ 584537 w 2796907"/>
                          <a:gd name="connsiteY7" fmla="*/ 2566845 h 3910244"/>
                          <a:gd name="connsiteX8" fmla="*/ 451324 w 2796907"/>
                          <a:gd name="connsiteY8" fmla="*/ 2815459 h 3910244"/>
                          <a:gd name="connsiteX9" fmla="*/ 260089 w 2796907"/>
                          <a:gd name="connsiteY9" fmla="*/ 2983558 h 3910244"/>
                          <a:gd name="connsiteX10" fmla="*/ 14781 w 2796907"/>
                          <a:gd name="connsiteY10" fmla="*/ 3022852 h 3910244"/>
                          <a:gd name="connsiteX11" fmla="*/ 0 w 2796907"/>
                          <a:gd name="connsiteY11" fmla="*/ 3015323 h 3910244"/>
                          <a:gd name="connsiteX12" fmla="*/ 1502242 w 2796907"/>
                          <a:gd name="connsiteY12" fmla="*/ 3888318 h 3910244"/>
                          <a:gd name="connsiteX13" fmla="*/ 1517023 w 2796907"/>
                          <a:gd name="connsiteY13" fmla="*/ 3895847 h 3910244"/>
                          <a:gd name="connsiteX14" fmla="*/ 1762331 w 2796907"/>
                          <a:gd name="connsiteY14" fmla="*/ 3856553 h 3910244"/>
                          <a:gd name="connsiteX15" fmla="*/ 1953566 w 2796907"/>
                          <a:gd name="connsiteY15" fmla="*/ 3688454 h 3910244"/>
                          <a:gd name="connsiteX16" fmla="*/ 2086778 w 2796907"/>
                          <a:gd name="connsiteY16" fmla="*/ 3439840 h 3910244"/>
                          <a:gd name="connsiteX17" fmla="*/ 2116891 w 2796907"/>
                          <a:gd name="connsiteY17" fmla="*/ 3242454 h 3910244"/>
                          <a:gd name="connsiteX18" fmla="*/ 2112301 w 2796907"/>
                          <a:gd name="connsiteY18" fmla="*/ 1617191 h 3910244"/>
                          <a:gd name="connsiteX19" fmla="*/ 2145810 w 2796907"/>
                          <a:gd name="connsiteY19" fmla="*/ 1398965 h 3910244"/>
                          <a:gd name="connsiteX20" fmla="*/ 2235781 w 2796907"/>
                          <a:gd name="connsiteY20" fmla="*/ 1203508 h 3910244"/>
                          <a:gd name="connsiteX21" fmla="*/ 2507714 w 2796907"/>
                          <a:gd name="connsiteY21" fmla="*/ 932309 h 3910244"/>
                          <a:gd name="connsiteX22" fmla="*/ 2719881 w 2796907"/>
                          <a:gd name="connsiteY22" fmla="*/ 873920 h 3910244"/>
                          <a:gd name="connsiteX23" fmla="*/ 2796907 w 2796907"/>
                          <a:gd name="connsiteY23" fmla="*/ 897698 h 3910244"/>
                          <a:gd name="connsiteX24" fmla="*/ 1294665 w 2796907"/>
                          <a:gd name="connsiteY24" fmla="*/ 24703 h 39102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796907" h="3910244">
                            <a:moveTo>
                              <a:pt x="1294665" y="24703"/>
                            </a:moveTo>
                            <a:cubicBezTo>
                              <a:pt x="1271530" y="11207"/>
                              <a:pt x="1245549" y="3495"/>
                              <a:pt x="1217639" y="925"/>
                            </a:cubicBezTo>
                            <a:cubicBezTo>
                              <a:pt x="1153466" y="-4859"/>
                              <a:pt x="1079378" y="16716"/>
                              <a:pt x="1005472" y="59314"/>
                            </a:cubicBezTo>
                            <a:cubicBezTo>
                              <a:pt x="906872" y="116235"/>
                              <a:pt x="808179" y="210888"/>
                              <a:pt x="733539" y="330513"/>
                            </a:cubicBezTo>
                            <a:cubicBezTo>
                              <a:pt x="696266" y="390279"/>
                              <a:pt x="665144" y="456197"/>
                              <a:pt x="643569" y="525970"/>
                            </a:cubicBezTo>
                            <a:cubicBezTo>
                              <a:pt x="621902" y="595744"/>
                              <a:pt x="609875" y="669190"/>
                              <a:pt x="610059" y="744196"/>
                            </a:cubicBezTo>
                            <a:cubicBezTo>
                              <a:pt x="613272" y="1890042"/>
                              <a:pt x="611436" y="1223613"/>
                              <a:pt x="614650" y="2369459"/>
                            </a:cubicBezTo>
                            <a:cubicBezTo>
                              <a:pt x="614833" y="2438590"/>
                              <a:pt x="603724" y="2504783"/>
                              <a:pt x="584537" y="2566845"/>
                            </a:cubicBezTo>
                            <a:cubicBezTo>
                              <a:pt x="555617" y="2659846"/>
                              <a:pt x="508429" y="2744125"/>
                              <a:pt x="451324" y="2815459"/>
                            </a:cubicBezTo>
                            <a:cubicBezTo>
                              <a:pt x="394220" y="2886793"/>
                              <a:pt x="327292" y="2944816"/>
                              <a:pt x="260089" y="2983558"/>
                            </a:cubicBezTo>
                            <a:cubicBezTo>
                              <a:pt x="170577" y="3035245"/>
                              <a:pt x="81157" y="3052414"/>
                              <a:pt x="14781" y="3022852"/>
                            </a:cubicBezTo>
                            <a:cubicBezTo>
                              <a:pt x="9732" y="3020648"/>
                              <a:pt x="4774" y="3018078"/>
                              <a:pt x="0" y="3015323"/>
                            </a:cubicBezTo>
                            <a:lnTo>
                              <a:pt x="1502242" y="3888318"/>
                            </a:lnTo>
                            <a:cubicBezTo>
                              <a:pt x="1507015" y="3891072"/>
                              <a:pt x="1511973" y="3893643"/>
                              <a:pt x="1517023" y="3895847"/>
                            </a:cubicBezTo>
                            <a:cubicBezTo>
                              <a:pt x="1583399" y="3925317"/>
                              <a:pt x="1672819" y="3908241"/>
                              <a:pt x="1762331" y="3856553"/>
                            </a:cubicBezTo>
                            <a:cubicBezTo>
                              <a:pt x="1829442" y="3817810"/>
                              <a:pt x="1896462" y="3759788"/>
                              <a:pt x="1953566" y="3688454"/>
                            </a:cubicBezTo>
                            <a:cubicBezTo>
                              <a:pt x="2010670" y="3617120"/>
                              <a:pt x="2057951" y="3532841"/>
                              <a:pt x="2086778" y="3439840"/>
                            </a:cubicBezTo>
                            <a:cubicBezTo>
                              <a:pt x="2105966" y="3377778"/>
                              <a:pt x="2117075" y="3311585"/>
                              <a:pt x="2116891" y="3242454"/>
                            </a:cubicBezTo>
                            <a:cubicBezTo>
                              <a:pt x="2113678" y="2096608"/>
                              <a:pt x="2115514" y="2763037"/>
                              <a:pt x="2112301" y="1617191"/>
                            </a:cubicBezTo>
                            <a:cubicBezTo>
                              <a:pt x="2112117" y="1542184"/>
                              <a:pt x="2124144" y="1468739"/>
                              <a:pt x="2145810" y="1398965"/>
                            </a:cubicBezTo>
                            <a:cubicBezTo>
                              <a:pt x="2167385" y="1329192"/>
                              <a:pt x="2198508" y="1263274"/>
                              <a:pt x="2235781" y="1203508"/>
                            </a:cubicBezTo>
                            <a:cubicBezTo>
                              <a:pt x="2310421" y="1083883"/>
                              <a:pt x="2409205" y="989230"/>
                              <a:pt x="2507714" y="932309"/>
                            </a:cubicBezTo>
                            <a:cubicBezTo>
                              <a:pt x="2581620" y="889619"/>
                              <a:pt x="2655708" y="868044"/>
                              <a:pt x="2719881" y="873920"/>
                            </a:cubicBezTo>
                            <a:cubicBezTo>
                              <a:pt x="2747699" y="876490"/>
                              <a:pt x="2773680" y="884202"/>
                              <a:pt x="2796907" y="897698"/>
                            </a:cubicBezTo>
                            <a:lnTo>
                              <a:pt x="1294665" y="24703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lumMod val="9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64" name="그래픽 154">
                        <a:extLst>
                          <a:ext uri="{FF2B5EF4-FFF2-40B4-BE49-F238E27FC236}">
                            <a16:creationId xmlns:a16="http://schemas.microsoft.com/office/drawing/2014/main" id="{DE84DD10-56E4-31DF-7E83-6CB1C16EE9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16840" y="204913"/>
                        <a:ext cx="1862952" cy="3475179"/>
                        <a:chOff x="6116840" y="204913"/>
                        <a:chExt cx="1862952" cy="3475179"/>
                      </a:xfrm>
                      <a:solidFill>
                        <a:srgbClr val="D8E4E8"/>
                      </a:solidFill>
                    </p:grpSpPr>
                    <p:sp>
                      <p:nvSpPr>
                        <p:cNvPr id="207" name="자유형: 도형 206">
                          <a:extLst>
                            <a:ext uri="{FF2B5EF4-FFF2-40B4-BE49-F238E27FC236}">
                              <a16:creationId xmlns:a16="http://schemas.microsoft.com/office/drawing/2014/main" id="{9125C5CF-309C-4456-3D40-20F6824DA4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49208" y="204913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8" name="자유형: 도형 207">
                          <a:extLst>
                            <a:ext uri="{FF2B5EF4-FFF2-40B4-BE49-F238E27FC236}">
                              <a16:creationId xmlns:a16="http://schemas.microsoft.com/office/drawing/2014/main" id="{A3659CEE-2172-B211-30C2-ADCD2C01A2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47416" y="404961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3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3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5" y="681669"/>
                                <a:pt x="1226912" y="695624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9" name="자유형: 도형 208">
                          <a:extLst>
                            <a:ext uri="{FF2B5EF4-FFF2-40B4-BE49-F238E27FC236}">
                              <a16:creationId xmlns:a16="http://schemas.microsoft.com/office/drawing/2014/main" id="{062C4A94-D206-896B-B23E-9DAD54FD49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04655" y="654769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3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3" y="14873"/>
                              </a:cubicBezTo>
                              <a:cubicBezTo>
                                <a:pt x="11384" y="918"/>
                                <a:pt x="29012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0" name="자유형: 도형 209">
                          <a:extLst>
                            <a:ext uri="{FF2B5EF4-FFF2-40B4-BE49-F238E27FC236}">
                              <a16:creationId xmlns:a16="http://schemas.microsoft.com/office/drawing/2014/main" id="{C435F574-B9D0-98BE-33AD-B6D5E380D5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8180" y="96076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5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5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1" name="자유형: 도형 210">
                          <a:extLst>
                            <a:ext uri="{FF2B5EF4-FFF2-40B4-BE49-F238E27FC236}">
                              <a16:creationId xmlns:a16="http://schemas.microsoft.com/office/drawing/2014/main" id="{A3AE26B7-CA78-4EEF-4FCC-992C8F230D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02657" y="131027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2" name="자유형: 도형 211">
                          <a:extLst>
                            <a:ext uri="{FF2B5EF4-FFF2-40B4-BE49-F238E27FC236}">
                              <a16:creationId xmlns:a16="http://schemas.microsoft.com/office/drawing/2014/main" id="{889484B6-3AF0-2A35-D378-F066DD757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02657" y="1648490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3" name="자유형: 도형 212">
                          <a:extLst>
                            <a:ext uri="{FF2B5EF4-FFF2-40B4-BE49-F238E27FC236}">
                              <a16:creationId xmlns:a16="http://schemas.microsoft.com/office/drawing/2014/main" id="{A2FE560E-9B4B-1317-FB9C-213182D923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02657" y="1994420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4" name="자유형: 도형 213">
                          <a:extLst>
                            <a:ext uri="{FF2B5EF4-FFF2-40B4-BE49-F238E27FC236}">
                              <a16:creationId xmlns:a16="http://schemas.microsoft.com/office/drawing/2014/main" id="{63540160-0205-D232-B58F-515CB4AD67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8180" y="2334657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5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5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5" name="자유형: 도형 214">
                          <a:extLst>
                            <a:ext uri="{FF2B5EF4-FFF2-40B4-BE49-F238E27FC236}">
                              <a16:creationId xmlns:a16="http://schemas.microsoft.com/office/drawing/2014/main" id="{FF007E15-E4BB-A292-3071-FC15863DAA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28936" y="2628165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5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5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3"/>
                                <a:pt x="1234715" y="681669"/>
                                <a:pt x="1226912" y="695624"/>
                              </a:cubicBezTo>
                              <a:cubicBezTo>
                                <a:pt x="1221587" y="705080"/>
                                <a:pt x="1211763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6" name="자유형: 도형 215">
                          <a:extLst>
                            <a:ext uri="{FF2B5EF4-FFF2-40B4-BE49-F238E27FC236}">
                              <a16:creationId xmlns:a16="http://schemas.microsoft.com/office/drawing/2014/main" id="{5AE85AC2-FF1A-4D23-3626-B66034B782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16840" y="296959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65" name="자유형: 도형 164">
                        <a:extLst>
                          <a:ext uri="{FF2B5EF4-FFF2-40B4-BE49-F238E27FC236}">
                            <a16:creationId xmlns:a16="http://schemas.microsoft.com/office/drawing/2014/main" id="{11253096-B3D8-7F9F-0636-6BD2D0A6D2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3935" y="943594"/>
                        <a:ext cx="1712296" cy="2994843"/>
                      </a:xfrm>
                      <a:custGeom>
                        <a:avLst/>
                        <a:gdLst>
                          <a:gd name="connsiteX0" fmla="*/ 1712297 w 1712296"/>
                          <a:gd name="connsiteY0" fmla="*/ 2994844 h 2994843"/>
                          <a:gd name="connsiteX1" fmla="*/ 210055 w 1712296"/>
                          <a:gd name="connsiteY1" fmla="*/ 2121849 h 2994843"/>
                          <a:gd name="connsiteX2" fmla="*/ 135875 w 1712296"/>
                          <a:gd name="connsiteY2" fmla="*/ 2039314 h 2994843"/>
                          <a:gd name="connsiteX3" fmla="*/ 101264 w 1712296"/>
                          <a:gd name="connsiteY3" fmla="*/ 1860382 h 2994843"/>
                          <a:gd name="connsiteX4" fmla="*/ 96673 w 1712296"/>
                          <a:gd name="connsiteY4" fmla="*/ 235118 h 2994843"/>
                          <a:gd name="connsiteX5" fmla="*/ 65551 w 1712296"/>
                          <a:gd name="connsiteY5" fmla="*/ 73079 h 2994843"/>
                          <a:gd name="connsiteX6" fmla="*/ 0 w 1712296"/>
                          <a:gd name="connsiteY6" fmla="*/ 0 h 2994843"/>
                          <a:gd name="connsiteX7" fmla="*/ 1502242 w 1712296"/>
                          <a:gd name="connsiteY7" fmla="*/ 872995 h 2994843"/>
                          <a:gd name="connsiteX8" fmla="*/ 1567792 w 1712296"/>
                          <a:gd name="connsiteY8" fmla="*/ 946074 h 2994843"/>
                          <a:gd name="connsiteX9" fmla="*/ 1598915 w 1712296"/>
                          <a:gd name="connsiteY9" fmla="*/ 1108113 h 2994843"/>
                          <a:gd name="connsiteX10" fmla="*/ 1603506 w 1712296"/>
                          <a:gd name="connsiteY10" fmla="*/ 2733377 h 2994843"/>
                          <a:gd name="connsiteX11" fmla="*/ 1638117 w 1712296"/>
                          <a:gd name="connsiteY11" fmla="*/ 2912309 h 2994843"/>
                          <a:gd name="connsiteX12" fmla="*/ 1712297 w 1712296"/>
                          <a:gd name="connsiteY12" fmla="*/ 2994844 h 29948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712296" h="2994843">
                            <a:moveTo>
                              <a:pt x="1712297" y="2994844"/>
                            </a:moveTo>
                            <a:lnTo>
                              <a:pt x="210055" y="2121849"/>
                            </a:lnTo>
                            <a:cubicBezTo>
                              <a:pt x="179851" y="2104314"/>
                              <a:pt x="154512" y="2077139"/>
                              <a:pt x="135875" y="2039314"/>
                            </a:cubicBezTo>
                            <a:cubicBezTo>
                              <a:pt x="113933" y="1994696"/>
                              <a:pt x="101447" y="1935388"/>
                              <a:pt x="101264" y="1860382"/>
                            </a:cubicBezTo>
                            <a:cubicBezTo>
                              <a:pt x="98051" y="714536"/>
                              <a:pt x="99886" y="1380964"/>
                              <a:pt x="96673" y="235118"/>
                            </a:cubicBezTo>
                            <a:cubicBezTo>
                              <a:pt x="96489" y="165987"/>
                              <a:pt x="85105" y="112739"/>
                              <a:pt x="65551" y="73079"/>
                            </a:cubicBezTo>
                            <a:cubicBezTo>
                              <a:pt x="49025" y="39477"/>
                              <a:pt x="26716" y="15515"/>
                              <a:pt x="0" y="0"/>
                            </a:cubicBezTo>
                            <a:lnTo>
                              <a:pt x="1502242" y="872995"/>
                            </a:lnTo>
                            <a:cubicBezTo>
                              <a:pt x="1528866" y="888510"/>
                              <a:pt x="1551267" y="912472"/>
                              <a:pt x="1567792" y="946074"/>
                            </a:cubicBezTo>
                            <a:cubicBezTo>
                              <a:pt x="1587347" y="985734"/>
                              <a:pt x="1598731" y="1038982"/>
                              <a:pt x="1598915" y="1108113"/>
                            </a:cubicBezTo>
                            <a:cubicBezTo>
                              <a:pt x="1602128" y="2253959"/>
                              <a:pt x="1600292" y="1587531"/>
                              <a:pt x="1603506" y="2733377"/>
                            </a:cubicBezTo>
                            <a:cubicBezTo>
                              <a:pt x="1603689" y="2808383"/>
                              <a:pt x="1616175" y="2867691"/>
                              <a:pt x="1638117" y="2912309"/>
                            </a:cubicBezTo>
                            <a:cubicBezTo>
                              <a:pt x="1656754" y="2950134"/>
                              <a:pt x="1682184" y="2977308"/>
                              <a:pt x="1712297" y="2994844"/>
                            </a:cubicBezTo>
                            <a:close/>
                          </a:path>
                        </a:pathLst>
                      </a:custGeom>
                      <a:solidFill>
                        <a:srgbClr val="ADCBDB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66" name="자유형: 도형 165">
                        <a:extLst>
                          <a:ext uri="{FF2B5EF4-FFF2-40B4-BE49-F238E27FC236}">
                            <a16:creationId xmlns:a16="http://schemas.microsoft.com/office/drawing/2014/main" id="{2CA25050-7C09-C864-5FD9-04EF87AF72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08189" y="868830"/>
                        <a:ext cx="2796999" cy="3910311"/>
                      </a:xfrm>
                      <a:custGeom>
                        <a:avLst/>
                        <a:gdLst>
                          <a:gd name="connsiteX0" fmla="*/ 1502242 w 2796999"/>
                          <a:gd name="connsiteY0" fmla="*/ 3888345 h 3910311"/>
                          <a:gd name="connsiteX1" fmla="*/ 0 w 2796999"/>
                          <a:gd name="connsiteY1" fmla="*/ 3015350 h 3910311"/>
                          <a:gd name="connsiteX2" fmla="*/ 14781 w 2796999"/>
                          <a:gd name="connsiteY2" fmla="*/ 3022878 h 3910311"/>
                          <a:gd name="connsiteX3" fmla="*/ 260090 w 2796999"/>
                          <a:gd name="connsiteY3" fmla="*/ 2983585 h 3910311"/>
                          <a:gd name="connsiteX4" fmla="*/ 451324 w 2796999"/>
                          <a:gd name="connsiteY4" fmla="*/ 2815486 h 3910311"/>
                          <a:gd name="connsiteX5" fmla="*/ 584537 w 2796999"/>
                          <a:gd name="connsiteY5" fmla="*/ 2566872 h 3910311"/>
                          <a:gd name="connsiteX6" fmla="*/ 614649 w 2796999"/>
                          <a:gd name="connsiteY6" fmla="*/ 2369486 h 3910311"/>
                          <a:gd name="connsiteX7" fmla="*/ 610059 w 2796999"/>
                          <a:gd name="connsiteY7" fmla="*/ 744223 h 3910311"/>
                          <a:gd name="connsiteX8" fmla="*/ 643569 w 2796999"/>
                          <a:gd name="connsiteY8" fmla="*/ 525997 h 3910311"/>
                          <a:gd name="connsiteX9" fmla="*/ 733540 w 2796999"/>
                          <a:gd name="connsiteY9" fmla="*/ 330539 h 3910311"/>
                          <a:gd name="connsiteX10" fmla="*/ 1005473 w 2796999"/>
                          <a:gd name="connsiteY10" fmla="*/ 59341 h 3910311"/>
                          <a:gd name="connsiteX11" fmla="*/ 1217639 w 2796999"/>
                          <a:gd name="connsiteY11" fmla="*/ 951 h 3910311"/>
                          <a:gd name="connsiteX12" fmla="*/ 1294757 w 2796999"/>
                          <a:gd name="connsiteY12" fmla="*/ 24729 h 3910311"/>
                          <a:gd name="connsiteX13" fmla="*/ 2796999 w 2796999"/>
                          <a:gd name="connsiteY13" fmla="*/ 897724 h 3910311"/>
                          <a:gd name="connsiteX14" fmla="*/ 2719881 w 2796999"/>
                          <a:gd name="connsiteY14" fmla="*/ 873946 h 3910311"/>
                          <a:gd name="connsiteX15" fmla="*/ 2507715 w 2796999"/>
                          <a:gd name="connsiteY15" fmla="*/ 932336 h 3910311"/>
                          <a:gd name="connsiteX16" fmla="*/ 2235782 w 2796999"/>
                          <a:gd name="connsiteY16" fmla="*/ 1203534 h 3910311"/>
                          <a:gd name="connsiteX17" fmla="*/ 2145811 w 2796999"/>
                          <a:gd name="connsiteY17" fmla="*/ 1398992 h 3910311"/>
                          <a:gd name="connsiteX18" fmla="*/ 2112301 w 2796999"/>
                          <a:gd name="connsiteY18" fmla="*/ 1617218 h 3910311"/>
                          <a:gd name="connsiteX19" fmla="*/ 2116891 w 2796999"/>
                          <a:gd name="connsiteY19" fmla="*/ 3242481 h 3910311"/>
                          <a:gd name="connsiteX20" fmla="*/ 2086779 w 2796999"/>
                          <a:gd name="connsiteY20" fmla="*/ 3439867 h 3910311"/>
                          <a:gd name="connsiteX21" fmla="*/ 1953566 w 2796999"/>
                          <a:gd name="connsiteY21" fmla="*/ 3688480 h 3910311"/>
                          <a:gd name="connsiteX22" fmla="*/ 1762332 w 2796999"/>
                          <a:gd name="connsiteY22" fmla="*/ 3856580 h 3910311"/>
                          <a:gd name="connsiteX23" fmla="*/ 1517022 w 2796999"/>
                          <a:gd name="connsiteY23" fmla="*/ 3895873 h 3910311"/>
                          <a:gd name="connsiteX24" fmla="*/ 1502242 w 2796999"/>
                          <a:gd name="connsiteY24" fmla="*/ 3888345 h 3910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796999" h="3910311">
                            <a:moveTo>
                              <a:pt x="1502242" y="3888345"/>
                            </a:moveTo>
                            <a:lnTo>
                              <a:pt x="0" y="3015350"/>
                            </a:lnTo>
                            <a:cubicBezTo>
                              <a:pt x="4774" y="3018104"/>
                              <a:pt x="9732" y="3020675"/>
                              <a:pt x="14781" y="3022878"/>
                            </a:cubicBezTo>
                            <a:cubicBezTo>
                              <a:pt x="81158" y="3052348"/>
                              <a:pt x="170486" y="3035272"/>
                              <a:pt x="260090" y="2983585"/>
                            </a:cubicBezTo>
                            <a:cubicBezTo>
                              <a:pt x="327201" y="2944842"/>
                              <a:pt x="394220" y="2886820"/>
                              <a:pt x="451324" y="2815486"/>
                            </a:cubicBezTo>
                            <a:cubicBezTo>
                              <a:pt x="508428" y="2744151"/>
                              <a:pt x="555709" y="2659872"/>
                              <a:pt x="584537" y="2566872"/>
                            </a:cubicBezTo>
                            <a:cubicBezTo>
                              <a:pt x="603724" y="2504810"/>
                              <a:pt x="614833" y="2438617"/>
                              <a:pt x="614649" y="2369486"/>
                            </a:cubicBezTo>
                            <a:cubicBezTo>
                              <a:pt x="611436" y="1223640"/>
                              <a:pt x="613272" y="1890069"/>
                              <a:pt x="610059" y="744223"/>
                            </a:cubicBezTo>
                            <a:cubicBezTo>
                              <a:pt x="609875" y="669216"/>
                              <a:pt x="621902" y="595770"/>
                              <a:pt x="643569" y="525997"/>
                            </a:cubicBezTo>
                            <a:cubicBezTo>
                              <a:pt x="665143" y="456223"/>
                              <a:pt x="696266" y="390306"/>
                              <a:pt x="733540" y="330539"/>
                            </a:cubicBezTo>
                            <a:cubicBezTo>
                              <a:pt x="808179" y="210914"/>
                              <a:pt x="906963" y="116261"/>
                              <a:pt x="1005473" y="59341"/>
                            </a:cubicBezTo>
                            <a:cubicBezTo>
                              <a:pt x="1079469" y="16650"/>
                              <a:pt x="1153558" y="-4924"/>
                              <a:pt x="1217639" y="951"/>
                            </a:cubicBezTo>
                            <a:cubicBezTo>
                              <a:pt x="1245549" y="3430"/>
                              <a:pt x="1271530" y="11234"/>
                              <a:pt x="1294757" y="24729"/>
                            </a:cubicBezTo>
                            <a:lnTo>
                              <a:pt x="2796999" y="897724"/>
                            </a:lnTo>
                            <a:cubicBezTo>
                              <a:pt x="2773772" y="884229"/>
                              <a:pt x="2747791" y="876517"/>
                              <a:pt x="2719881" y="873946"/>
                            </a:cubicBezTo>
                            <a:cubicBezTo>
                              <a:pt x="2655800" y="868071"/>
                              <a:pt x="2581619" y="889645"/>
                              <a:pt x="2507715" y="932336"/>
                            </a:cubicBezTo>
                            <a:cubicBezTo>
                              <a:pt x="2409206" y="989256"/>
                              <a:pt x="2310513" y="1083909"/>
                              <a:pt x="2235782" y="1203534"/>
                            </a:cubicBezTo>
                            <a:cubicBezTo>
                              <a:pt x="2198508" y="1263301"/>
                              <a:pt x="2167385" y="1329218"/>
                              <a:pt x="2145811" y="1398992"/>
                            </a:cubicBezTo>
                            <a:cubicBezTo>
                              <a:pt x="2124144" y="1468765"/>
                              <a:pt x="2112117" y="1542211"/>
                              <a:pt x="2112301" y="1617218"/>
                            </a:cubicBezTo>
                            <a:cubicBezTo>
                              <a:pt x="2115514" y="2763064"/>
                              <a:pt x="2113678" y="2096635"/>
                              <a:pt x="2116891" y="3242481"/>
                            </a:cubicBezTo>
                            <a:cubicBezTo>
                              <a:pt x="2117075" y="3311612"/>
                              <a:pt x="2105966" y="3377805"/>
                              <a:pt x="2086779" y="3439867"/>
                            </a:cubicBezTo>
                            <a:cubicBezTo>
                              <a:pt x="2057859" y="3532867"/>
                              <a:pt x="2010670" y="3617146"/>
                              <a:pt x="1953566" y="3688480"/>
                            </a:cubicBezTo>
                            <a:cubicBezTo>
                              <a:pt x="1896462" y="3759815"/>
                              <a:pt x="1829535" y="3817837"/>
                              <a:pt x="1762332" y="3856580"/>
                            </a:cubicBezTo>
                            <a:cubicBezTo>
                              <a:pt x="1672728" y="3908267"/>
                              <a:pt x="1583399" y="3925435"/>
                              <a:pt x="1517022" y="3895873"/>
                            </a:cubicBezTo>
                            <a:cubicBezTo>
                              <a:pt x="1511973" y="3893670"/>
                              <a:pt x="1507016" y="3891099"/>
                              <a:pt x="1502242" y="3888345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9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67" name="그래픽 154">
                        <a:extLst>
                          <a:ext uri="{FF2B5EF4-FFF2-40B4-BE49-F238E27FC236}">
                            <a16:creationId xmlns:a16="http://schemas.microsoft.com/office/drawing/2014/main" id="{911C1AD9-031E-B76A-8A97-2C0E90FBC4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659584" y="1026404"/>
                        <a:ext cx="1828892" cy="3484268"/>
                        <a:chOff x="4659584" y="1026404"/>
                        <a:chExt cx="1828892" cy="3484268"/>
                      </a:xfrm>
                      <a:solidFill>
                        <a:srgbClr val="D8E4E8"/>
                      </a:solidFill>
                    </p:grpSpPr>
                    <p:sp>
                      <p:nvSpPr>
                        <p:cNvPr id="197" name="자유형: 도형 196">
                          <a:extLst>
                            <a:ext uri="{FF2B5EF4-FFF2-40B4-BE49-F238E27FC236}">
                              <a16:creationId xmlns:a16="http://schemas.microsoft.com/office/drawing/2014/main" id="{F6DD7D0A-D22A-DA03-3A6C-3863FC021A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7891" y="1026404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8" name="자유형: 도형 197">
                          <a:extLst>
                            <a:ext uri="{FF2B5EF4-FFF2-40B4-BE49-F238E27FC236}">
                              <a16:creationId xmlns:a16="http://schemas.microsoft.com/office/drawing/2014/main" id="{14396BEF-A010-E5CD-B6A5-19B87D1DD6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56099" y="1226452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9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3 w 1230676"/>
                            <a:gd name="connsiteY5" fmla="*/ 656330 h 710496"/>
                            <a:gd name="connsiteX6" fmla="*/ 1227004 w 1230676"/>
                            <a:gd name="connsiteY6" fmla="*/ 695624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803" y="656330"/>
                              </a:lnTo>
                              <a:cubicBezTo>
                                <a:pt x="1229758" y="664134"/>
                                <a:pt x="1234807" y="681669"/>
                                <a:pt x="1227004" y="695624"/>
                              </a:cubicBezTo>
                              <a:cubicBezTo>
                                <a:pt x="1221771" y="705080"/>
                                <a:pt x="1211855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9" name="자유형: 도형 198">
                          <a:extLst>
                            <a:ext uri="{FF2B5EF4-FFF2-40B4-BE49-F238E27FC236}">
                              <a16:creationId xmlns:a16="http://schemas.microsoft.com/office/drawing/2014/main" id="{9DFEAB62-A737-5834-AEC5-D50F46BB7C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13339" y="1476260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8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3 w 1230676"/>
                            <a:gd name="connsiteY5" fmla="*/ 656330 h 710496"/>
                            <a:gd name="connsiteX6" fmla="*/ 1227004 w 1230676"/>
                            <a:gd name="connsiteY6" fmla="*/ 695624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803" y="656330"/>
                              </a:lnTo>
                              <a:cubicBezTo>
                                <a:pt x="1229758" y="664134"/>
                                <a:pt x="1234807" y="681669"/>
                                <a:pt x="1227004" y="695624"/>
                              </a:cubicBezTo>
                              <a:cubicBezTo>
                                <a:pt x="1221771" y="705080"/>
                                <a:pt x="1211856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0" name="자유형: 도형 199">
                          <a:extLst>
                            <a:ext uri="{FF2B5EF4-FFF2-40B4-BE49-F238E27FC236}">
                              <a16:creationId xmlns:a16="http://schemas.microsoft.com/office/drawing/2014/main" id="{6D72B877-04C9-C2A3-CC3E-660749DD78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36863" y="1782253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9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4 w 1230676"/>
                            <a:gd name="connsiteY5" fmla="*/ 656330 h 710496"/>
                            <a:gd name="connsiteX6" fmla="*/ 1227004 w 1230676"/>
                            <a:gd name="connsiteY6" fmla="*/ 695624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804" y="656330"/>
                              </a:lnTo>
                              <a:cubicBezTo>
                                <a:pt x="1229758" y="664134"/>
                                <a:pt x="1234807" y="681669"/>
                                <a:pt x="1227004" y="695624"/>
                              </a:cubicBezTo>
                              <a:cubicBezTo>
                                <a:pt x="1221679" y="705080"/>
                                <a:pt x="1211855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1" name="자유형: 도형 200">
                          <a:extLst>
                            <a:ext uri="{FF2B5EF4-FFF2-40B4-BE49-F238E27FC236}">
                              <a16:creationId xmlns:a16="http://schemas.microsoft.com/office/drawing/2014/main" id="{22D3AE28-2F33-4243-FF22-8080D4D6A7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11341" y="2131763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8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3 w 1230676"/>
                            <a:gd name="connsiteY5" fmla="*/ 656330 h 710496"/>
                            <a:gd name="connsiteX6" fmla="*/ 1227004 w 1230676"/>
                            <a:gd name="connsiteY6" fmla="*/ 695624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803" y="656330"/>
                              </a:lnTo>
                              <a:cubicBezTo>
                                <a:pt x="1229758" y="664042"/>
                                <a:pt x="1234808" y="681669"/>
                                <a:pt x="1227004" y="695624"/>
                              </a:cubicBezTo>
                              <a:cubicBezTo>
                                <a:pt x="1221679" y="705080"/>
                                <a:pt x="1211856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2" name="자유형: 도형 201">
                          <a:extLst>
                            <a:ext uri="{FF2B5EF4-FFF2-40B4-BE49-F238E27FC236}">
                              <a16:creationId xmlns:a16="http://schemas.microsoft.com/office/drawing/2014/main" id="{12B2113C-0AC4-E1F6-5C73-A573CFE58A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11341" y="2469981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8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3 w 1230676"/>
                            <a:gd name="connsiteY5" fmla="*/ 656330 h 710496"/>
                            <a:gd name="connsiteX6" fmla="*/ 1227004 w 1230676"/>
                            <a:gd name="connsiteY6" fmla="*/ 695623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803" y="656330"/>
                              </a:lnTo>
                              <a:cubicBezTo>
                                <a:pt x="1229758" y="664134"/>
                                <a:pt x="1234808" y="681669"/>
                                <a:pt x="1227004" y="695623"/>
                              </a:cubicBezTo>
                              <a:cubicBezTo>
                                <a:pt x="1221679" y="705080"/>
                                <a:pt x="1211856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3" name="자유형: 도형 202">
                          <a:extLst>
                            <a:ext uri="{FF2B5EF4-FFF2-40B4-BE49-F238E27FC236}">
                              <a16:creationId xmlns:a16="http://schemas.microsoft.com/office/drawing/2014/main" id="{C31B8E6D-8493-0CD5-1971-B0AF652D7E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11341" y="2815911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8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3 w 1230676"/>
                            <a:gd name="connsiteY5" fmla="*/ 656330 h 710496"/>
                            <a:gd name="connsiteX6" fmla="*/ 1227004 w 1230676"/>
                            <a:gd name="connsiteY6" fmla="*/ 695623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803" y="656330"/>
                              </a:lnTo>
                              <a:cubicBezTo>
                                <a:pt x="1229758" y="664134"/>
                                <a:pt x="1234808" y="681669"/>
                                <a:pt x="1227004" y="695623"/>
                              </a:cubicBezTo>
                              <a:cubicBezTo>
                                <a:pt x="1221679" y="705080"/>
                                <a:pt x="1211856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4" name="자유형: 도형 203">
                          <a:extLst>
                            <a:ext uri="{FF2B5EF4-FFF2-40B4-BE49-F238E27FC236}">
                              <a16:creationId xmlns:a16="http://schemas.microsoft.com/office/drawing/2014/main" id="{F4D1FB7F-020D-626D-28A9-BDD307530B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36863" y="3156148"/>
                          <a:ext cx="1230676" cy="710496"/>
                        </a:xfrm>
                        <a:custGeom>
                          <a:avLst/>
                          <a:gdLst>
                            <a:gd name="connsiteX0" fmla="*/ 1201665 w 1230676"/>
                            <a:gd name="connsiteY0" fmla="*/ 710496 h 710496"/>
                            <a:gd name="connsiteX1" fmla="*/ 1187619 w 1230676"/>
                            <a:gd name="connsiteY1" fmla="*/ 706824 h 710496"/>
                            <a:gd name="connsiteX2" fmla="*/ 14873 w 1230676"/>
                            <a:gd name="connsiteY2" fmla="*/ 54166 h 710496"/>
                            <a:gd name="connsiteX3" fmla="*/ 3672 w 1230676"/>
                            <a:gd name="connsiteY3" fmla="*/ 14873 h 710496"/>
                            <a:gd name="connsiteX4" fmla="*/ 42966 w 1230676"/>
                            <a:gd name="connsiteY4" fmla="*/ 3672 h 710496"/>
                            <a:gd name="connsiteX5" fmla="*/ 1215804 w 1230676"/>
                            <a:gd name="connsiteY5" fmla="*/ 656330 h 710496"/>
                            <a:gd name="connsiteX6" fmla="*/ 1227004 w 1230676"/>
                            <a:gd name="connsiteY6" fmla="*/ 695623 h 710496"/>
                            <a:gd name="connsiteX7" fmla="*/ 1201757 w 1230676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676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5"/>
                                <a:pt x="-4131" y="28828"/>
                                <a:pt x="3672" y="14873"/>
                              </a:cubicBezTo>
                              <a:cubicBezTo>
                                <a:pt x="11384" y="918"/>
                                <a:pt x="29011" y="-4131"/>
                                <a:pt x="42966" y="3672"/>
                              </a:cubicBezTo>
                              <a:lnTo>
                                <a:pt x="1215804" y="656330"/>
                              </a:lnTo>
                              <a:cubicBezTo>
                                <a:pt x="1229758" y="664134"/>
                                <a:pt x="1234807" y="681669"/>
                                <a:pt x="1227004" y="695623"/>
                              </a:cubicBezTo>
                              <a:cubicBezTo>
                                <a:pt x="1221679" y="705080"/>
                                <a:pt x="1211855" y="710496"/>
                                <a:pt x="1201757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5" name="자유형: 도형 204">
                          <a:extLst>
                            <a:ext uri="{FF2B5EF4-FFF2-40B4-BE49-F238E27FC236}">
                              <a16:creationId xmlns:a16="http://schemas.microsoft.com/office/drawing/2014/main" id="{C2804983-0D70-1F31-7675-265FA2E6E7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37528" y="344965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5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679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6" name="자유형: 도형 205">
                          <a:extLst>
                            <a:ext uri="{FF2B5EF4-FFF2-40B4-BE49-F238E27FC236}">
                              <a16:creationId xmlns:a16="http://schemas.microsoft.com/office/drawing/2014/main" id="{91A9590F-4659-7416-CE28-33052D10D7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59584" y="380017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68" name="자유형: 도형 167">
                        <a:extLst>
                          <a:ext uri="{FF2B5EF4-FFF2-40B4-BE49-F238E27FC236}">
                            <a16:creationId xmlns:a16="http://schemas.microsoft.com/office/drawing/2014/main" id="{1994A419-F47C-E9AE-7B15-8B89C14D23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69123" y="1812366"/>
                        <a:ext cx="1712296" cy="2994843"/>
                      </a:xfrm>
                      <a:custGeom>
                        <a:avLst/>
                        <a:gdLst>
                          <a:gd name="connsiteX0" fmla="*/ 1712297 w 1712296"/>
                          <a:gd name="connsiteY0" fmla="*/ 2994844 h 2994843"/>
                          <a:gd name="connsiteX1" fmla="*/ 210055 w 1712296"/>
                          <a:gd name="connsiteY1" fmla="*/ 2121849 h 2994843"/>
                          <a:gd name="connsiteX2" fmla="*/ 135966 w 1712296"/>
                          <a:gd name="connsiteY2" fmla="*/ 2039314 h 2994843"/>
                          <a:gd name="connsiteX3" fmla="*/ 101355 w 1712296"/>
                          <a:gd name="connsiteY3" fmla="*/ 1860382 h 2994843"/>
                          <a:gd name="connsiteX4" fmla="*/ 96765 w 1712296"/>
                          <a:gd name="connsiteY4" fmla="*/ 235118 h 2994843"/>
                          <a:gd name="connsiteX5" fmla="*/ 65642 w 1712296"/>
                          <a:gd name="connsiteY5" fmla="*/ 73078 h 2994843"/>
                          <a:gd name="connsiteX6" fmla="*/ 0 w 1712296"/>
                          <a:gd name="connsiteY6" fmla="*/ 0 h 2994843"/>
                          <a:gd name="connsiteX7" fmla="*/ 1502242 w 1712296"/>
                          <a:gd name="connsiteY7" fmla="*/ 872995 h 2994843"/>
                          <a:gd name="connsiteX8" fmla="*/ 1567884 w 1712296"/>
                          <a:gd name="connsiteY8" fmla="*/ 946073 h 2994843"/>
                          <a:gd name="connsiteX9" fmla="*/ 1599006 w 1712296"/>
                          <a:gd name="connsiteY9" fmla="*/ 1108113 h 2994843"/>
                          <a:gd name="connsiteX10" fmla="*/ 1603597 w 1712296"/>
                          <a:gd name="connsiteY10" fmla="*/ 2733377 h 2994843"/>
                          <a:gd name="connsiteX11" fmla="*/ 1638208 w 1712296"/>
                          <a:gd name="connsiteY11" fmla="*/ 2912309 h 2994843"/>
                          <a:gd name="connsiteX12" fmla="*/ 1712297 w 1712296"/>
                          <a:gd name="connsiteY12" fmla="*/ 2994844 h 29948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712296" h="2994843">
                            <a:moveTo>
                              <a:pt x="1712297" y="2994844"/>
                            </a:moveTo>
                            <a:lnTo>
                              <a:pt x="210055" y="2121849"/>
                            </a:lnTo>
                            <a:cubicBezTo>
                              <a:pt x="179942" y="2104314"/>
                              <a:pt x="154511" y="2077139"/>
                              <a:pt x="135966" y="2039314"/>
                            </a:cubicBezTo>
                            <a:cubicBezTo>
                              <a:pt x="114024" y="1994696"/>
                              <a:pt x="101539" y="1935388"/>
                              <a:pt x="101355" y="1860382"/>
                            </a:cubicBezTo>
                            <a:cubicBezTo>
                              <a:pt x="98142" y="714536"/>
                              <a:pt x="99978" y="1380964"/>
                              <a:pt x="96765" y="235118"/>
                            </a:cubicBezTo>
                            <a:cubicBezTo>
                              <a:pt x="96581" y="165987"/>
                              <a:pt x="85105" y="112739"/>
                              <a:pt x="65642" y="73078"/>
                            </a:cubicBezTo>
                            <a:cubicBezTo>
                              <a:pt x="49117" y="39477"/>
                              <a:pt x="26624" y="15515"/>
                              <a:pt x="0" y="0"/>
                            </a:cubicBezTo>
                            <a:lnTo>
                              <a:pt x="1502242" y="872995"/>
                            </a:lnTo>
                            <a:cubicBezTo>
                              <a:pt x="1528958" y="888510"/>
                              <a:pt x="1551358" y="912472"/>
                              <a:pt x="1567884" y="946073"/>
                            </a:cubicBezTo>
                            <a:cubicBezTo>
                              <a:pt x="1587347" y="985826"/>
                              <a:pt x="1598823" y="1038982"/>
                              <a:pt x="1599006" y="1108113"/>
                            </a:cubicBezTo>
                            <a:cubicBezTo>
                              <a:pt x="1602220" y="2253959"/>
                              <a:pt x="1600384" y="1587531"/>
                              <a:pt x="1603597" y="2733377"/>
                            </a:cubicBezTo>
                            <a:cubicBezTo>
                              <a:pt x="1603781" y="2808383"/>
                              <a:pt x="1616266" y="2867691"/>
                              <a:pt x="1638208" y="2912309"/>
                            </a:cubicBezTo>
                            <a:cubicBezTo>
                              <a:pt x="1656754" y="2950134"/>
                              <a:pt x="1682184" y="2977309"/>
                              <a:pt x="1712297" y="2994844"/>
                            </a:cubicBezTo>
                            <a:close/>
                          </a:path>
                        </a:pathLst>
                      </a:custGeom>
                      <a:solidFill>
                        <a:srgbClr val="ADCBDB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69" name="자유형: 도형 168">
                        <a:extLst>
                          <a:ext uri="{FF2B5EF4-FFF2-40B4-BE49-F238E27FC236}">
                            <a16:creationId xmlns:a16="http://schemas.microsoft.com/office/drawing/2014/main" id="{D35473D8-2C55-C9CD-CB73-BCC6A35385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03377" y="1737694"/>
                        <a:ext cx="2796998" cy="3910311"/>
                      </a:xfrm>
                      <a:custGeom>
                        <a:avLst/>
                        <a:gdLst>
                          <a:gd name="connsiteX0" fmla="*/ 1502242 w 2796998"/>
                          <a:gd name="connsiteY0" fmla="*/ 3888345 h 3910311"/>
                          <a:gd name="connsiteX1" fmla="*/ 0 w 2796998"/>
                          <a:gd name="connsiteY1" fmla="*/ 3015350 h 3910311"/>
                          <a:gd name="connsiteX2" fmla="*/ 14781 w 2796998"/>
                          <a:gd name="connsiteY2" fmla="*/ 3022878 h 3910311"/>
                          <a:gd name="connsiteX3" fmla="*/ 260090 w 2796998"/>
                          <a:gd name="connsiteY3" fmla="*/ 2983585 h 3910311"/>
                          <a:gd name="connsiteX4" fmla="*/ 451324 w 2796998"/>
                          <a:gd name="connsiteY4" fmla="*/ 2815486 h 3910311"/>
                          <a:gd name="connsiteX5" fmla="*/ 584537 w 2796998"/>
                          <a:gd name="connsiteY5" fmla="*/ 2566871 h 3910311"/>
                          <a:gd name="connsiteX6" fmla="*/ 614649 w 2796998"/>
                          <a:gd name="connsiteY6" fmla="*/ 2369486 h 3910311"/>
                          <a:gd name="connsiteX7" fmla="*/ 610059 w 2796998"/>
                          <a:gd name="connsiteY7" fmla="*/ 744222 h 3910311"/>
                          <a:gd name="connsiteX8" fmla="*/ 643569 w 2796998"/>
                          <a:gd name="connsiteY8" fmla="*/ 525997 h 3910311"/>
                          <a:gd name="connsiteX9" fmla="*/ 733540 w 2796998"/>
                          <a:gd name="connsiteY9" fmla="*/ 330539 h 3910311"/>
                          <a:gd name="connsiteX10" fmla="*/ 1005473 w 2796998"/>
                          <a:gd name="connsiteY10" fmla="*/ 59341 h 3910311"/>
                          <a:gd name="connsiteX11" fmla="*/ 1217639 w 2796998"/>
                          <a:gd name="connsiteY11" fmla="*/ 951 h 3910311"/>
                          <a:gd name="connsiteX12" fmla="*/ 1294757 w 2796998"/>
                          <a:gd name="connsiteY12" fmla="*/ 24729 h 3910311"/>
                          <a:gd name="connsiteX13" fmla="*/ 2796999 w 2796998"/>
                          <a:gd name="connsiteY13" fmla="*/ 897724 h 3910311"/>
                          <a:gd name="connsiteX14" fmla="*/ 2719881 w 2796998"/>
                          <a:gd name="connsiteY14" fmla="*/ 873946 h 3910311"/>
                          <a:gd name="connsiteX15" fmla="*/ 2507715 w 2796998"/>
                          <a:gd name="connsiteY15" fmla="*/ 932335 h 3910311"/>
                          <a:gd name="connsiteX16" fmla="*/ 2235782 w 2796998"/>
                          <a:gd name="connsiteY16" fmla="*/ 1203534 h 3910311"/>
                          <a:gd name="connsiteX17" fmla="*/ 2145810 w 2796998"/>
                          <a:gd name="connsiteY17" fmla="*/ 1398992 h 3910311"/>
                          <a:gd name="connsiteX18" fmla="*/ 2112301 w 2796998"/>
                          <a:gd name="connsiteY18" fmla="*/ 1617217 h 3910311"/>
                          <a:gd name="connsiteX19" fmla="*/ 2116891 w 2796998"/>
                          <a:gd name="connsiteY19" fmla="*/ 3242481 h 3910311"/>
                          <a:gd name="connsiteX20" fmla="*/ 2086778 w 2796998"/>
                          <a:gd name="connsiteY20" fmla="*/ 3439867 h 3910311"/>
                          <a:gd name="connsiteX21" fmla="*/ 1953566 w 2796998"/>
                          <a:gd name="connsiteY21" fmla="*/ 3688480 h 3910311"/>
                          <a:gd name="connsiteX22" fmla="*/ 1762332 w 2796998"/>
                          <a:gd name="connsiteY22" fmla="*/ 3856579 h 3910311"/>
                          <a:gd name="connsiteX23" fmla="*/ 1517023 w 2796998"/>
                          <a:gd name="connsiteY23" fmla="*/ 3895873 h 3910311"/>
                          <a:gd name="connsiteX24" fmla="*/ 1502242 w 2796998"/>
                          <a:gd name="connsiteY24" fmla="*/ 3888345 h 3910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796998" h="3910311">
                            <a:moveTo>
                              <a:pt x="1502242" y="3888345"/>
                            </a:moveTo>
                            <a:lnTo>
                              <a:pt x="0" y="3015350"/>
                            </a:lnTo>
                            <a:cubicBezTo>
                              <a:pt x="4774" y="3018104"/>
                              <a:pt x="9732" y="3020675"/>
                              <a:pt x="14781" y="3022878"/>
                            </a:cubicBezTo>
                            <a:cubicBezTo>
                              <a:pt x="81158" y="3052348"/>
                              <a:pt x="170486" y="3035272"/>
                              <a:pt x="260090" y="2983585"/>
                            </a:cubicBezTo>
                            <a:cubicBezTo>
                              <a:pt x="327201" y="2944842"/>
                              <a:pt x="394220" y="2886820"/>
                              <a:pt x="451324" y="2815486"/>
                            </a:cubicBezTo>
                            <a:cubicBezTo>
                              <a:pt x="508429" y="2744151"/>
                              <a:pt x="555709" y="2659872"/>
                              <a:pt x="584537" y="2566871"/>
                            </a:cubicBezTo>
                            <a:cubicBezTo>
                              <a:pt x="603816" y="2504810"/>
                              <a:pt x="614833" y="2438617"/>
                              <a:pt x="614649" y="2369486"/>
                            </a:cubicBezTo>
                            <a:cubicBezTo>
                              <a:pt x="611436" y="1223640"/>
                              <a:pt x="613272" y="1890068"/>
                              <a:pt x="610059" y="744222"/>
                            </a:cubicBezTo>
                            <a:cubicBezTo>
                              <a:pt x="609784" y="669308"/>
                              <a:pt x="621902" y="595770"/>
                              <a:pt x="643569" y="525997"/>
                            </a:cubicBezTo>
                            <a:cubicBezTo>
                              <a:pt x="665143" y="456223"/>
                              <a:pt x="696266" y="390306"/>
                              <a:pt x="733540" y="330539"/>
                            </a:cubicBezTo>
                            <a:cubicBezTo>
                              <a:pt x="808179" y="210914"/>
                              <a:pt x="906963" y="116261"/>
                              <a:pt x="1005473" y="59341"/>
                            </a:cubicBezTo>
                            <a:cubicBezTo>
                              <a:pt x="1079469" y="16650"/>
                              <a:pt x="1153558" y="-4924"/>
                              <a:pt x="1217639" y="951"/>
                            </a:cubicBezTo>
                            <a:cubicBezTo>
                              <a:pt x="1245549" y="3430"/>
                              <a:pt x="1271530" y="11234"/>
                              <a:pt x="1294757" y="24729"/>
                            </a:cubicBezTo>
                            <a:lnTo>
                              <a:pt x="2796999" y="897724"/>
                            </a:lnTo>
                            <a:cubicBezTo>
                              <a:pt x="2773772" y="884228"/>
                              <a:pt x="2747790" y="876517"/>
                              <a:pt x="2719881" y="873946"/>
                            </a:cubicBezTo>
                            <a:cubicBezTo>
                              <a:pt x="2655800" y="868070"/>
                              <a:pt x="2581619" y="889645"/>
                              <a:pt x="2507715" y="932335"/>
                            </a:cubicBezTo>
                            <a:cubicBezTo>
                              <a:pt x="2409205" y="989256"/>
                              <a:pt x="2310421" y="1083909"/>
                              <a:pt x="2235782" y="1203534"/>
                            </a:cubicBezTo>
                            <a:cubicBezTo>
                              <a:pt x="2198508" y="1263301"/>
                              <a:pt x="2167385" y="1329218"/>
                              <a:pt x="2145810" y="1398992"/>
                            </a:cubicBezTo>
                            <a:cubicBezTo>
                              <a:pt x="2124144" y="1468765"/>
                              <a:pt x="2112025" y="1542303"/>
                              <a:pt x="2112301" y="1617217"/>
                            </a:cubicBezTo>
                            <a:cubicBezTo>
                              <a:pt x="2115514" y="2763063"/>
                              <a:pt x="2113678" y="2096635"/>
                              <a:pt x="2116891" y="3242481"/>
                            </a:cubicBezTo>
                            <a:cubicBezTo>
                              <a:pt x="2116983" y="3311612"/>
                              <a:pt x="2105966" y="3377805"/>
                              <a:pt x="2086778" y="3439867"/>
                            </a:cubicBezTo>
                            <a:cubicBezTo>
                              <a:pt x="2057951" y="3532867"/>
                              <a:pt x="2010670" y="3617146"/>
                              <a:pt x="1953566" y="3688480"/>
                            </a:cubicBezTo>
                            <a:cubicBezTo>
                              <a:pt x="1896554" y="3759815"/>
                              <a:pt x="1829535" y="3817837"/>
                              <a:pt x="1762332" y="3856579"/>
                            </a:cubicBezTo>
                            <a:cubicBezTo>
                              <a:pt x="1672728" y="3908267"/>
                              <a:pt x="1583399" y="3925435"/>
                              <a:pt x="1517023" y="3895873"/>
                            </a:cubicBezTo>
                            <a:cubicBezTo>
                              <a:pt x="1511973" y="3893670"/>
                              <a:pt x="1507016" y="3891099"/>
                              <a:pt x="1502242" y="3888345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9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70" name="그래픽 154">
                        <a:extLst>
                          <a:ext uri="{FF2B5EF4-FFF2-40B4-BE49-F238E27FC236}">
                            <a16:creationId xmlns:a16="http://schemas.microsoft.com/office/drawing/2014/main" id="{352A3606-E56E-70D8-DB94-C70188D8EE6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13091" y="1956228"/>
                        <a:ext cx="1870572" cy="3460122"/>
                        <a:chOff x="3113091" y="1956228"/>
                        <a:chExt cx="1870572" cy="3460122"/>
                      </a:xfrm>
                      <a:solidFill>
                        <a:srgbClr val="D8E4E8"/>
                      </a:solidFill>
                    </p:grpSpPr>
                    <p:sp>
                      <p:nvSpPr>
                        <p:cNvPr id="187" name="자유형: 도형 186">
                          <a:extLst>
                            <a:ext uri="{FF2B5EF4-FFF2-40B4-BE49-F238E27FC236}">
                              <a16:creationId xmlns:a16="http://schemas.microsoft.com/office/drawing/2014/main" id="{609523CF-E205-D4B8-A035-84A01D3870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53079" y="1956228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8" name="자유형: 도형 187">
                          <a:extLst>
                            <a:ext uri="{FF2B5EF4-FFF2-40B4-BE49-F238E27FC236}">
                              <a16:creationId xmlns:a16="http://schemas.microsoft.com/office/drawing/2014/main" id="{E8D3331A-154E-EB4C-28F1-193F474D2C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51287" y="215627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9" name="자유형: 도형 188">
                          <a:extLst>
                            <a:ext uri="{FF2B5EF4-FFF2-40B4-BE49-F238E27FC236}">
                              <a16:creationId xmlns:a16="http://schemas.microsoft.com/office/drawing/2014/main" id="{5340785F-3031-051B-75DA-212C17EACC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08526" y="2406175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0" name="자유형: 도형 189">
                          <a:extLst>
                            <a:ext uri="{FF2B5EF4-FFF2-40B4-BE49-F238E27FC236}">
                              <a16:creationId xmlns:a16="http://schemas.microsoft.com/office/drawing/2014/main" id="{64DD1BFE-E814-D5B7-B281-EAFB6B0B09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32051" y="2712077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1" name="자유형: 도형 190">
                          <a:extLst>
                            <a:ext uri="{FF2B5EF4-FFF2-40B4-BE49-F238E27FC236}">
                              <a16:creationId xmlns:a16="http://schemas.microsoft.com/office/drawing/2014/main" id="{D711B7F2-E5BA-266C-4883-709420F1D2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06528" y="3061587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2" name="자유형: 도형 191">
                          <a:extLst>
                            <a:ext uri="{FF2B5EF4-FFF2-40B4-BE49-F238E27FC236}">
                              <a16:creationId xmlns:a16="http://schemas.microsoft.com/office/drawing/2014/main" id="{71A04231-6DE3-A679-28A5-4615B41DEC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06528" y="3399897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3" name="자유형: 도형 192">
                          <a:extLst>
                            <a:ext uri="{FF2B5EF4-FFF2-40B4-BE49-F238E27FC236}">
                              <a16:creationId xmlns:a16="http://schemas.microsoft.com/office/drawing/2014/main" id="{C729A688-26E3-0CCC-386E-B2A3C7B786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06528" y="374582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5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4" name="자유형: 도형 193">
                          <a:extLst>
                            <a:ext uri="{FF2B5EF4-FFF2-40B4-BE49-F238E27FC236}">
                              <a16:creationId xmlns:a16="http://schemas.microsoft.com/office/drawing/2014/main" id="{944BBC21-74F9-F7F7-BD62-51479831BA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32051" y="408597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5" name="자유형: 도형 194">
                          <a:extLst>
                            <a:ext uri="{FF2B5EF4-FFF2-40B4-BE49-F238E27FC236}">
                              <a16:creationId xmlns:a16="http://schemas.microsoft.com/office/drawing/2014/main" id="{FF729D26-A249-85CB-4ED1-84D1B04BF1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2807" y="4379480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6" name="자유형: 도형 195">
                          <a:extLst>
                            <a:ext uri="{FF2B5EF4-FFF2-40B4-BE49-F238E27FC236}">
                              <a16:creationId xmlns:a16="http://schemas.microsoft.com/office/drawing/2014/main" id="{2AA8D9AF-A45C-B11C-B601-4401E9325D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113091" y="4705854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5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71" name="자유형: 도형 170">
                        <a:extLst>
                          <a:ext uri="{FF2B5EF4-FFF2-40B4-BE49-F238E27FC236}">
                            <a16:creationId xmlns:a16="http://schemas.microsoft.com/office/drawing/2014/main" id="{499F46FB-90DD-050F-B180-0CAE15EDCE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64311" y="2681138"/>
                        <a:ext cx="1712296" cy="2994843"/>
                      </a:xfrm>
                      <a:custGeom>
                        <a:avLst/>
                        <a:gdLst>
                          <a:gd name="connsiteX0" fmla="*/ 1712297 w 1712296"/>
                          <a:gd name="connsiteY0" fmla="*/ 2994844 h 2994843"/>
                          <a:gd name="connsiteX1" fmla="*/ 210055 w 1712296"/>
                          <a:gd name="connsiteY1" fmla="*/ 2121848 h 2994843"/>
                          <a:gd name="connsiteX2" fmla="*/ 135966 w 1712296"/>
                          <a:gd name="connsiteY2" fmla="*/ 2039314 h 2994843"/>
                          <a:gd name="connsiteX3" fmla="*/ 101355 w 1712296"/>
                          <a:gd name="connsiteY3" fmla="*/ 1860382 h 2994843"/>
                          <a:gd name="connsiteX4" fmla="*/ 96765 w 1712296"/>
                          <a:gd name="connsiteY4" fmla="*/ 235118 h 2994843"/>
                          <a:gd name="connsiteX5" fmla="*/ 65642 w 1712296"/>
                          <a:gd name="connsiteY5" fmla="*/ 73078 h 2994843"/>
                          <a:gd name="connsiteX6" fmla="*/ 0 w 1712296"/>
                          <a:gd name="connsiteY6" fmla="*/ 0 h 2994843"/>
                          <a:gd name="connsiteX7" fmla="*/ 1502242 w 1712296"/>
                          <a:gd name="connsiteY7" fmla="*/ 872995 h 2994843"/>
                          <a:gd name="connsiteX8" fmla="*/ 1567884 w 1712296"/>
                          <a:gd name="connsiteY8" fmla="*/ 946073 h 2994843"/>
                          <a:gd name="connsiteX9" fmla="*/ 1599007 w 1712296"/>
                          <a:gd name="connsiteY9" fmla="*/ 1108113 h 2994843"/>
                          <a:gd name="connsiteX10" fmla="*/ 1603597 w 1712296"/>
                          <a:gd name="connsiteY10" fmla="*/ 2733377 h 2994843"/>
                          <a:gd name="connsiteX11" fmla="*/ 1638208 w 1712296"/>
                          <a:gd name="connsiteY11" fmla="*/ 2912309 h 2994843"/>
                          <a:gd name="connsiteX12" fmla="*/ 1712297 w 1712296"/>
                          <a:gd name="connsiteY12" fmla="*/ 2994844 h 29948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712296" h="2994843">
                            <a:moveTo>
                              <a:pt x="1712297" y="2994844"/>
                            </a:moveTo>
                            <a:lnTo>
                              <a:pt x="210055" y="2121848"/>
                            </a:lnTo>
                            <a:cubicBezTo>
                              <a:pt x="179942" y="2104314"/>
                              <a:pt x="154512" y="2077138"/>
                              <a:pt x="135966" y="2039314"/>
                            </a:cubicBezTo>
                            <a:cubicBezTo>
                              <a:pt x="114025" y="1994788"/>
                              <a:pt x="101539" y="1935388"/>
                              <a:pt x="101355" y="1860382"/>
                            </a:cubicBezTo>
                            <a:cubicBezTo>
                              <a:pt x="98142" y="714536"/>
                              <a:pt x="99978" y="1380964"/>
                              <a:pt x="96765" y="235118"/>
                            </a:cubicBezTo>
                            <a:cubicBezTo>
                              <a:pt x="96581" y="165987"/>
                              <a:pt x="85105" y="112739"/>
                              <a:pt x="65642" y="73078"/>
                            </a:cubicBezTo>
                            <a:cubicBezTo>
                              <a:pt x="49117" y="39477"/>
                              <a:pt x="26624" y="15515"/>
                              <a:pt x="0" y="0"/>
                            </a:cubicBezTo>
                            <a:lnTo>
                              <a:pt x="1502242" y="872995"/>
                            </a:lnTo>
                            <a:cubicBezTo>
                              <a:pt x="1528958" y="888510"/>
                              <a:pt x="1551359" y="912472"/>
                              <a:pt x="1567884" y="946073"/>
                            </a:cubicBezTo>
                            <a:cubicBezTo>
                              <a:pt x="1587347" y="985826"/>
                              <a:pt x="1598823" y="1038982"/>
                              <a:pt x="1599007" y="1108113"/>
                            </a:cubicBezTo>
                            <a:cubicBezTo>
                              <a:pt x="1602220" y="2253959"/>
                              <a:pt x="1600384" y="1587531"/>
                              <a:pt x="1603597" y="2733377"/>
                            </a:cubicBezTo>
                            <a:cubicBezTo>
                              <a:pt x="1603781" y="2808383"/>
                              <a:pt x="1616266" y="2867691"/>
                              <a:pt x="1638208" y="2912309"/>
                            </a:cubicBezTo>
                            <a:cubicBezTo>
                              <a:pt x="1656753" y="2950134"/>
                              <a:pt x="1682184" y="2977309"/>
                              <a:pt x="1712297" y="2994844"/>
                            </a:cubicBezTo>
                            <a:close/>
                          </a:path>
                        </a:pathLst>
                      </a:custGeom>
                      <a:solidFill>
                        <a:srgbClr val="ADCBDB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2" name="자유형: 도형 171">
                        <a:extLst>
                          <a:ext uri="{FF2B5EF4-FFF2-40B4-BE49-F238E27FC236}">
                            <a16:creationId xmlns:a16="http://schemas.microsoft.com/office/drawing/2014/main" id="{D29118BC-9B32-D31F-2581-FDD6477C4A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26346" y="872896"/>
                        <a:ext cx="6394833" cy="5981284"/>
                      </a:xfrm>
                      <a:custGeom>
                        <a:avLst/>
                        <a:gdLst>
                          <a:gd name="connsiteX0" fmla="*/ 6394558 w 6394833"/>
                          <a:gd name="connsiteY0" fmla="*/ 565080 h 5981284"/>
                          <a:gd name="connsiteX1" fmla="*/ 6392263 w 6394833"/>
                          <a:gd name="connsiteY1" fmla="*/ 286262 h 5981284"/>
                          <a:gd name="connsiteX2" fmla="*/ 6357652 w 6394833"/>
                          <a:gd name="connsiteY2" fmla="*/ 107329 h 5981284"/>
                          <a:gd name="connsiteX3" fmla="*/ 6206537 w 6394833"/>
                          <a:gd name="connsiteY3" fmla="*/ 925 h 5981284"/>
                          <a:gd name="connsiteX4" fmla="*/ 5994370 w 6394833"/>
                          <a:gd name="connsiteY4" fmla="*/ 59314 h 5981284"/>
                          <a:gd name="connsiteX5" fmla="*/ 5722437 w 6394833"/>
                          <a:gd name="connsiteY5" fmla="*/ 330513 h 5981284"/>
                          <a:gd name="connsiteX6" fmla="*/ 5632466 w 6394833"/>
                          <a:gd name="connsiteY6" fmla="*/ 525970 h 5981284"/>
                          <a:gd name="connsiteX7" fmla="*/ 5598957 w 6394833"/>
                          <a:gd name="connsiteY7" fmla="*/ 744196 h 5981284"/>
                          <a:gd name="connsiteX8" fmla="*/ 5603547 w 6394833"/>
                          <a:gd name="connsiteY8" fmla="*/ 2369460 h 5981284"/>
                          <a:gd name="connsiteX9" fmla="*/ 5573434 w 6394833"/>
                          <a:gd name="connsiteY9" fmla="*/ 2566845 h 5981284"/>
                          <a:gd name="connsiteX10" fmla="*/ 5440222 w 6394833"/>
                          <a:gd name="connsiteY10" fmla="*/ 2815459 h 5981284"/>
                          <a:gd name="connsiteX11" fmla="*/ 5248987 w 6394833"/>
                          <a:gd name="connsiteY11" fmla="*/ 2983558 h 5981284"/>
                          <a:gd name="connsiteX12" fmla="*/ 5003679 w 6394833"/>
                          <a:gd name="connsiteY12" fmla="*/ 3022852 h 5981284"/>
                          <a:gd name="connsiteX13" fmla="*/ 4923256 w 6394833"/>
                          <a:gd name="connsiteY13" fmla="*/ 2942153 h 5981284"/>
                          <a:gd name="connsiteX14" fmla="*/ 4892133 w 6394833"/>
                          <a:gd name="connsiteY14" fmla="*/ 2780113 h 5981284"/>
                          <a:gd name="connsiteX15" fmla="*/ 4887542 w 6394833"/>
                          <a:gd name="connsiteY15" fmla="*/ 1154850 h 5981284"/>
                          <a:gd name="connsiteX16" fmla="*/ 4852931 w 6394833"/>
                          <a:gd name="connsiteY16" fmla="*/ 975918 h 5981284"/>
                          <a:gd name="connsiteX17" fmla="*/ 4701725 w 6394833"/>
                          <a:gd name="connsiteY17" fmla="*/ 869605 h 5981284"/>
                          <a:gd name="connsiteX18" fmla="*/ 4489558 w 6394833"/>
                          <a:gd name="connsiteY18" fmla="*/ 927994 h 5981284"/>
                          <a:gd name="connsiteX19" fmla="*/ 4217625 w 6394833"/>
                          <a:gd name="connsiteY19" fmla="*/ 1199193 h 5981284"/>
                          <a:gd name="connsiteX20" fmla="*/ 4127654 w 6394833"/>
                          <a:gd name="connsiteY20" fmla="*/ 1394650 h 5981284"/>
                          <a:gd name="connsiteX21" fmla="*/ 4094144 w 6394833"/>
                          <a:gd name="connsiteY21" fmla="*/ 1612876 h 5981284"/>
                          <a:gd name="connsiteX22" fmla="*/ 4098735 w 6394833"/>
                          <a:gd name="connsiteY22" fmla="*/ 3238140 h 5981284"/>
                          <a:gd name="connsiteX23" fmla="*/ 4068622 w 6394833"/>
                          <a:gd name="connsiteY23" fmla="*/ 3435525 h 5981284"/>
                          <a:gd name="connsiteX24" fmla="*/ 3935410 w 6394833"/>
                          <a:gd name="connsiteY24" fmla="*/ 3684139 h 5981284"/>
                          <a:gd name="connsiteX25" fmla="*/ 3744175 w 6394833"/>
                          <a:gd name="connsiteY25" fmla="*/ 3852238 h 5981284"/>
                          <a:gd name="connsiteX26" fmla="*/ 3498866 w 6394833"/>
                          <a:gd name="connsiteY26" fmla="*/ 3891532 h 5981284"/>
                          <a:gd name="connsiteX27" fmla="*/ 3418443 w 6394833"/>
                          <a:gd name="connsiteY27" fmla="*/ 3810925 h 5981284"/>
                          <a:gd name="connsiteX28" fmla="*/ 3387321 w 6394833"/>
                          <a:gd name="connsiteY28" fmla="*/ 3648885 h 5981284"/>
                          <a:gd name="connsiteX29" fmla="*/ 3382730 w 6394833"/>
                          <a:gd name="connsiteY29" fmla="*/ 2023622 h 5981284"/>
                          <a:gd name="connsiteX30" fmla="*/ 3348119 w 6394833"/>
                          <a:gd name="connsiteY30" fmla="*/ 1844689 h 5981284"/>
                          <a:gd name="connsiteX31" fmla="*/ 3196912 w 6394833"/>
                          <a:gd name="connsiteY31" fmla="*/ 1738376 h 5981284"/>
                          <a:gd name="connsiteX32" fmla="*/ 2984746 w 6394833"/>
                          <a:gd name="connsiteY32" fmla="*/ 1796766 h 5981284"/>
                          <a:gd name="connsiteX33" fmla="*/ 2712813 w 6394833"/>
                          <a:gd name="connsiteY33" fmla="*/ 2067964 h 5981284"/>
                          <a:gd name="connsiteX34" fmla="*/ 2622842 w 6394833"/>
                          <a:gd name="connsiteY34" fmla="*/ 2263422 h 5981284"/>
                          <a:gd name="connsiteX35" fmla="*/ 2589332 w 6394833"/>
                          <a:gd name="connsiteY35" fmla="*/ 2481648 h 5981284"/>
                          <a:gd name="connsiteX36" fmla="*/ 2593922 w 6394833"/>
                          <a:gd name="connsiteY36" fmla="*/ 4106911 h 5981284"/>
                          <a:gd name="connsiteX37" fmla="*/ 2563810 w 6394833"/>
                          <a:gd name="connsiteY37" fmla="*/ 4304297 h 5981284"/>
                          <a:gd name="connsiteX38" fmla="*/ 2430597 w 6394833"/>
                          <a:gd name="connsiteY38" fmla="*/ 4552911 h 5981284"/>
                          <a:gd name="connsiteX39" fmla="*/ 2239363 w 6394833"/>
                          <a:gd name="connsiteY39" fmla="*/ 4721010 h 5981284"/>
                          <a:gd name="connsiteX40" fmla="*/ 1994054 w 6394833"/>
                          <a:gd name="connsiteY40" fmla="*/ 4760304 h 5981284"/>
                          <a:gd name="connsiteX41" fmla="*/ 1913631 w 6394833"/>
                          <a:gd name="connsiteY41" fmla="*/ 4679605 h 5981284"/>
                          <a:gd name="connsiteX42" fmla="*/ 1882508 w 6394833"/>
                          <a:gd name="connsiteY42" fmla="*/ 4517565 h 5981284"/>
                          <a:gd name="connsiteX43" fmla="*/ 1877918 w 6394833"/>
                          <a:gd name="connsiteY43" fmla="*/ 2892302 h 5981284"/>
                          <a:gd name="connsiteX44" fmla="*/ 1843306 w 6394833"/>
                          <a:gd name="connsiteY44" fmla="*/ 2713369 h 5981284"/>
                          <a:gd name="connsiteX45" fmla="*/ 1692100 w 6394833"/>
                          <a:gd name="connsiteY45" fmla="*/ 2607057 h 5981284"/>
                          <a:gd name="connsiteX46" fmla="*/ 1479933 w 6394833"/>
                          <a:gd name="connsiteY46" fmla="*/ 2665446 h 5981284"/>
                          <a:gd name="connsiteX47" fmla="*/ 1208000 w 6394833"/>
                          <a:gd name="connsiteY47" fmla="*/ 2936645 h 5981284"/>
                          <a:gd name="connsiteX48" fmla="*/ 1117937 w 6394833"/>
                          <a:gd name="connsiteY48" fmla="*/ 3132102 h 5981284"/>
                          <a:gd name="connsiteX49" fmla="*/ 1084428 w 6394833"/>
                          <a:gd name="connsiteY49" fmla="*/ 3350328 h 5981284"/>
                          <a:gd name="connsiteX50" fmla="*/ 1088376 w 6394833"/>
                          <a:gd name="connsiteY50" fmla="*/ 4753510 h 5981284"/>
                          <a:gd name="connsiteX51" fmla="*/ 1059089 w 6394833"/>
                          <a:gd name="connsiteY51" fmla="*/ 4944285 h 5981284"/>
                          <a:gd name="connsiteX52" fmla="*/ 990325 w 6394833"/>
                          <a:gd name="connsiteY52" fmla="*/ 5102010 h 5981284"/>
                          <a:gd name="connsiteX53" fmla="*/ 794042 w 6394833"/>
                          <a:gd name="connsiteY53" fmla="*/ 5360539 h 5981284"/>
                          <a:gd name="connsiteX54" fmla="*/ 399087 w 6394833"/>
                          <a:gd name="connsiteY54" fmla="*/ 5691504 h 5981284"/>
                          <a:gd name="connsiteX55" fmla="*/ 20290 w 6394833"/>
                          <a:gd name="connsiteY55" fmla="*/ 5931488 h 5981284"/>
                          <a:gd name="connsiteX56" fmla="*/ 1 w 6394833"/>
                          <a:gd name="connsiteY56" fmla="*/ 5966926 h 5981284"/>
                          <a:gd name="connsiteX57" fmla="*/ 20749 w 6394833"/>
                          <a:gd name="connsiteY57" fmla="*/ 5978402 h 5981284"/>
                          <a:gd name="connsiteX58" fmla="*/ 349511 w 6394833"/>
                          <a:gd name="connsiteY58" fmla="*/ 5773029 h 5981284"/>
                          <a:gd name="connsiteX59" fmla="*/ 872628 w 6394833"/>
                          <a:gd name="connsiteY59" fmla="*/ 5325469 h 5981284"/>
                          <a:gd name="connsiteX60" fmla="*/ 1057528 w 6394833"/>
                          <a:gd name="connsiteY60" fmla="*/ 5043437 h 5981284"/>
                          <a:gd name="connsiteX61" fmla="*/ 1129321 w 6394833"/>
                          <a:gd name="connsiteY61" fmla="*/ 4729824 h 5981284"/>
                          <a:gd name="connsiteX62" fmla="*/ 1125374 w 6394833"/>
                          <a:gd name="connsiteY62" fmla="*/ 3326642 h 5981284"/>
                          <a:gd name="connsiteX63" fmla="*/ 1155487 w 6394833"/>
                          <a:gd name="connsiteY63" fmla="*/ 3129256 h 5981284"/>
                          <a:gd name="connsiteX64" fmla="*/ 1288699 w 6394833"/>
                          <a:gd name="connsiteY64" fmla="*/ 2880642 h 5981284"/>
                          <a:gd name="connsiteX65" fmla="*/ 1479933 w 6394833"/>
                          <a:gd name="connsiteY65" fmla="*/ 2712543 h 5981284"/>
                          <a:gd name="connsiteX66" fmla="*/ 1725242 w 6394833"/>
                          <a:gd name="connsiteY66" fmla="*/ 2673250 h 5981284"/>
                          <a:gd name="connsiteX67" fmla="*/ 1805665 w 6394833"/>
                          <a:gd name="connsiteY67" fmla="*/ 2753856 h 5981284"/>
                          <a:gd name="connsiteX68" fmla="*/ 1836788 w 6394833"/>
                          <a:gd name="connsiteY68" fmla="*/ 2915896 h 5981284"/>
                          <a:gd name="connsiteX69" fmla="*/ 1841378 w 6394833"/>
                          <a:gd name="connsiteY69" fmla="*/ 4541159 h 5981284"/>
                          <a:gd name="connsiteX70" fmla="*/ 1875990 w 6394833"/>
                          <a:gd name="connsiteY70" fmla="*/ 4720092 h 5981284"/>
                          <a:gd name="connsiteX71" fmla="*/ 2027196 w 6394833"/>
                          <a:gd name="connsiteY71" fmla="*/ 4826404 h 5981284"/>
                          <a:gd name="connsiteX72" fmla="*/ 2239363 w 6394833"/>
                          <a:gd name="connsiteY72" fmla="*/ 4768015 h 5981284"/>
                          <a:gd name="connsiteX73" fmla="*/ 2511296 w 6394833"/>
                          <a:gd name="connsiteY73" fmla="*/ 4496817 h 5981284"/>
                          <a:gd name="connsiteX74" fmla="*/ 2601359 w 6394833"/>
                          <a:gd name="connsiteY74" fmla="*/ 4301359 h 5981284"/>
                          <a:gd name="connsiteX75" fmla="*/ 2634868 w 6394833"/>
                          <a:gd name="connsiteY75" fmla="*/ 4083133 h 5981284"/>
                          <a:gd name="connsiteX76" fmla="*/ 2630278 w 6394833"/>
                          <a:gd name="connsiteY76" fmla="*/ 2457870 h 5981284"/>
                          <a:gd name="connsiteX77" fmla="*/ 2660391 w 6394833"/>
                          <a:gd name="connsiteY77" fmla="*/ 2260484 h 5981284"/>
                          <a:gd name="connsiteX78" fmla="*/ 2793603 w 6394833"/>
                          <a:gd name="connsiteY78" fmla="*/ 2011870 h 5981284"/>
                          <a:gd name="connsiteX79" fmla="*/ 2984838 w 6394833"/>
                          <a:gd name="connsiteY79" fmla="*/ 1843771 h 5981284"/>
                          <a:gd name="connsiteX80" fmla="*/ 3230147 w 6394833"/>
                          <a:gd name="connsiteY80" fmla="*/ 1804478 h 5981284"/>
                          <a:gd name="connsiteX81" fmla="*/ 3310570 w 6394833"/>
                          <a:gd name="connsiteY81" fmla="*/ 1885085 h 5981284"/>
                          <a:gd name="connsiteX82" fmla="*/ 3341692 w 6394833"/>
                          <a:gd name="connsiteY82" fmla="*/ 2047124 h 5981284"/>
                          <a:gd name="connsiteX83" fmla="*/ 3346282 w 6394833"/>
                          <a:gd name="connsiteY83" fmla="*/ 3672388 h 5981284"/>
                          <a:gd name="connsiteX84" fmla="*/ 3380894 w 6394833"/>
                          <a:gd name="connsiteY84" fmla="*/ 3851320 h 5981284"/>
                          <a:gd name="connsiteX85" fmla="*/ 3532101 w 6394833"/>
                          <a:gd name="connsiteY85" fmla="*/ 3957633 h 5981284"/>
                          <a:gd name="connsiteX86" fmla="*/ 3744267 w 6394833"/>
                          <a:gd name="connsiteY86" fmla="*/ 3899243 h 5981284"/>
                          <a:gd name="connsiteX87" fmla="*/ 4016200 w 6394833"/>
                          <a:gd name="connsiteY87" fmla="*/ 3628045 h 5981284"/>
                          <a:gd name="connsiteX88" fmla="*/ 4106263 w 6394833"/>
                          <a:gd name="connsiteY88" fmla="*/ 3432587 h 5981284"/>
                          <a:gd name="connsiteX89" fmla="*/ 4139773 w 6394833"/>
                          <a:gd name="connsiteY89" fmla="*/ 3214362 h 5981284"/>
                          <a:gd name="connsiteX90" fmla="*/ 4135182 w 6394833"/>
                          <a:gd name="connsiteY90" fmla="*/ 1589098 h 5981284"/>
                          <a:gd name="connsiteX91" fmla="*/ 4165295 w 6394833"/>
                          <a:gd name="connsiteY91" fmla="*/ 1391712 h 5981284"/>
                          <a:gd name="connsiteX92" fmla="*/ 4298507 w 6394833"/>
                          <a:gd name="connsiteY92" fmla="*/ 1143098 h 5981284"/>
                          <a:gd name="connsiteX93" fmla="*/ 4489742 w 6394833"/>
                          <a:gd name="connsiteY93" fmla="*/ 974999 h 5981284"/>
                          <a:gd name="connsiteX94" fmla="*/ 4735051 w 6394833"/>
                          <a:gd name="connsiteY94" fmla="*/ 935706 h 5981284"/>
                          <a:gd name="connsiteX95" fmla="*/ 4815474 w 6394833"/>
                          <a:gd name="connsiteY95" fmla="*/ 1016313 h 5981284"/>
                          <a:gd name="connsiteX96" fmla="*/ 4846597 w 6394833"/>
                          <a:gd name="connsiteY96" fmla="*/ 1178352 h 5981284"/>
                          <a:gd name="connsiteX97" fmla="*/ 4851187 w 6394833"/>
                          <a:gd name="connsiteY97" fmla="*/ 2803616 h 5981284"/>
                          <a:gd name="connsiteX98" fmla="*/ 4885798 w 6394833"/>
                          <a:gd name="connsiteY98" fmla="*/ 2982548 h 5981284"/>
                          <a:gd name="connsiteX99" fmla="*/ 5037005 w 6394833"/>
                          <a:gd name="connsiteY99" fmla="*/ 3088861 h 5981284"/>
                          <a:gd name="connsiteX100" fmla="*/ 5249171 w 6394833"/>
                          <a:gd name="connsiteY100" fmla="*/ 3030472 h 5981284"/>
                          <a:gd name="connsiteX101" fmla="*/ 5521104 w 6394833"/>
                          <a:gd name="connsiteY101" fmla="*/ 2759273 h 5981284"/>
                          <a:gd name="connsiteX102" fmla="*/ 5611167 w 6394833"/>
                          <a:gd name="connsiteY102" fmla="*/ 2563815 h 5981284"/>
                          <a:gd name="connsiteX103" fmla="*/ 5644677 w 6394833"/>
                          <a:gd name="connsiteY103" fmla="*/ 2345590 h 5981284"/>
                          <a:gd name="connsiteX104" fmla="*/ 5640087 w 6394833"/>
                          <a:gd name="connsiteY104" fmla="*/ 720326 h 5981284"/>
                          <a:gd name="connsiteX105" fmla="*/ 5670199 w 6394833"/>
                          <a:gd name="connsiteY105" fmla="*/ 522941 h 5981284"/>
                          <a:gd name="connsiteX106" fmla="*/ 5803411 w 6394833"/>
                          <a:gd name="connsiteY106" fmla="*/ 274327 h 5981284"/>
                          <a:gd name="connsiteX107" fmla="*/ 5994646 w 6394833"/>
                          <a:gd name="connsiteY107" fmla="*/ 106228 h 5981284"/>
                          <a:gd name="connsiteX108" fmla="*/ 6239955 w 6394833"/>
                          <a:gd name="connsiteY108" fmla="*/ 66934 h 5981284"/>
                          <a:gd name="connsiteX109" fmla="*/ 6320378 w 6394833"/>
                          <a:gd name="connsiteY109" fmla="*/ 147633 h 5981284"/>
                          <a:gd name="connsiteX110" fmla="*/ 6351501 w 6394833"/>
                          <a:gd name="connsiteY110" fmla="*/ 309672 h 5981284"/>
                          <a:gd name="connsiteX111" fmla="*/ 6353796 w 6394833"/>
                          <a:gd name="connsiteY111" fmla="*/ 608138 h 5981284"/>
                          <a:gd name="connsiteX112" fmla="*/ 6394833 w 6394833"/>
                          <a:gd name="connsiteY112" fmla="*/ 564805 h 59812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</a:cxnLst>
                        <a:rect l="l" t="t" r="r" b="b"/>
                        <a:pathLst>
                          <a:path w="6394833" h="5981284">
                            <a:moveTo>
                              <a:pt x="6394558" y="565080"/>
                            </a:moveTo>
                            <a:cubicBezTo>
                              <a:pt x="6394742" y="497785"/>
                              <a:pt x="6392263" y="357320"/>
                              <a:pt x="6392263" y="286262"/>
                            </a:cubicBezTo>
                            <a:cubicBezTo>
                              <a:pt x="6392263" y="211255"/>
                              <a:pt x="6379594" y="151948"/>
                              <a:pt x="6357652" y="107329"/>
                            </a:cubicBezTo>
                            <a:cubicBezTo>
                              <a:pt x="6324785" y="40310"/>
                              <a:pt x="6270619" y="6800"/>
                              <a:pt x="6206537" y="925"/>
                            </a:cubicBezTo>
                            <a:cubicBezTo>
                              <a:pt x="6142364" y="-4859"/>
                              <a:pt x="6068276" y="16716"/>
                              <a:pt x="5994370" y="59314"/>
                            </a:cubicBezTo>
                            <a:cubicBezTo>
                              <a:pt x="5895769" y="116235"/>
                              <a:pt x="5797077" y="210888"/>
                              <a:pt x="5722437" y="330513"/>
                            </a:cubicBezTo>
                            <a:cubicBezTo>
                              <a:pt x="5685164" y="390279"/>
                              <a:pt x="5654041" y="456197"/>
                              <a:pt x="5632466" y="525970"/>
                            </a:cubicBezTo>
                            <a:cubicBezTo>
                              <a:pt x="5610800" y="595744"/>
                              <a:pt x="5598773" y="669190"/>
                              <a:pt x="5598957" y="744196"/>
                            </a:cubicBezTo>
                            <a:cubicBezTo>
                              <a:pt x="5602170" y="1890042"/>
                              <a:pt x="5600334" y="1223613"/>
                              <a:pt x="5603547" y="2369460"/>
                            </a:cubicBezTo>
                            <a:cubicBezTo>
                              <a:pt x="5603731" y="2438590"/>
                              <a:pt x="5592622" y="2504783"/>
                              <a:pt x="5573434" y="2566845"/>
                            </a:cubicBezTo>
                            <a:cubicBezTo>
                              <a:pt x="5544515" y="2659846"/>
                              <a:pt x="5497326" y="2744125"/>
                              <a:pt x="5440222" y="2815459"/>
                            </a:cubicBezTo>
                            <a:cubicBezTo>
                              <a:pt x="5383118" y="2886793"/>
                              <a:pt x="5316190" y="2944815"/>
                              <a:pt x="5248987" y="2983558"/>
                            </a:cubicBezTo>
                            <a:cubicBezTo>
                              <a:pt x="5159475" y="3035246"/>
                              <a:pt x="5070055" y="3052413"/>
                              <a:pt x="5003679" y="3022852"/>
                            </a:cubicBezTo>
                            <a:cubicBezTo>
                              <a:pt x="4970445" y="3008071"/>
                              <a:pt x="4942811" y="2981906"/>
                              <a:pt x="4923256" y="2942153"/>
                            </a:cubicBezTo>
                            <a:cubicBezTo>
                              <a:pt x="4903792" y="2902400"/>
                              <a:pt x="4892317" y="2849244"/>
                              <a:pt x="4892133" y="2780113"/>
                            </a:cubicBezTo>
                            <a:cubicBezTo>
                              <a:pt x="4888920" y="1634267"/>
                              <a:pt x="4890756" y="2300696"/>
                              <a:pt x="4887542" y="1154850"/>
                            </a:cubicBezTo>
                            <a:cubicBezTo>
                              <a:pt x="4887359" y="1079843"/>
                              <a:pt x="4874873" y="1020536"/>
                              <a:pt x="4852931" y="975918"/>
                            </a:cubicBezTo>
                            <a:cubicBezTo>
                              <a:pt x="4820064" y="908898"/>
                              <a:pt x="4765898" y="875389"/>
                              <a:pt x="4701725" y="869605"/>
                            </a:cubicBezTo>
                            <a:cubicBezTo>
                              <a:pt x="4637643" y="863729"/>
                              <a:pt x="4563463" y="885304"/>
                              <a:pt x="4489558" y="927994"/>
                            </a:cubicBezTo>
                            <a:cubicBezTo>
                              <a:pt x="4391049" y="984915"/>
                              <a:pt x="4292357" y="1079568"/>
                              <a:pt x="4217625" y="1199193"/>
                            </a:cubicBezTo>
                            <a:cubicBezTo>
                              <a:pt x="4180351" y="1258959"/>
                              <a:pt x="4149229" y="1324877"/>
                              <a:pt x="4127654" y="1394650"/>
                            </a:cubicBezTo>
                            <a:cubicBezTo>
                              <a:pt x="4105987" y="1464424"/>
                              <a:pt x="4093961" y="1537870"/>
                              <a:pt x="4094144" y="1612876"/>
                            </a:cubicBezTo>
                            <a:cubicBezTo>
                              <a:pt x="4097357" y="2758722"/>
                              <a:pt x="4095522" y="2092294"/>
                              <a:pt x="4098735" y="3238140"/>
                            </a:cubicBezTo>
                            <a:cubicBezTo>
                              <a:pt x="4098918" y="3307270"/>
                              <a:pt x="4087810" y="3373463"/>
                              <a:pt x="4068622" y="3435525"/>
                            </a:cubicBezTo>
                            <a:cubicBezTo>
                              <a:pt x="4039703" y="3528526"/>
                              <a:pt x="3992514" y="3612805"/>
                              <a:pt x="3935410" y="3684139"/>
                            </a:cubicBezTo>
                            <a:cubicBezTo>
                              <a:pt x="3878305" y="3755473"/>
                              <a:pt x="3811378" y="3813495"/>
                              <a:pt x="3744175" y="3852238"/>
                            </a:cubicBezTo>
                            <a:cubicBezTo>
                              <a:pt x="3654571" y="3903926"/>
                              <a:pt x="3565243" y="3921093"/>
                              <a:pt x="3498866" y="3891532"/>
                            </a:cubicBezTo>
                            <a:cubicBezTo>
                              <a:pt x="3465632" y="3876750"/>
                              <a:pt x="3437998" y="3850586"/>
                              <a:pt x="3418443" y="3810925"/>
                            </a:cubicBezTo>
                            <a:cubicBezTo>
                              <a:pt x="3398980" y="3771172"/>
                              <a:pt x="3387504" y="3718016"/>
                              <a:pt x="3387321" y="3648885"/>
                            </a:cubicBezTo>
                            <a:cubicBezTo>
                              <a:pt x="3384107" y="2503039"/>
                              <a:pt x="3385943" y="3169468"/>
                              <a:pt x="3382730" y="2023622"/>
                            </a:cubicBezTo>
                            <a:cubicBezTo>
                              <a:pt x="3382546" y="1948615"/>
                              <a:pt x="3370061" y="1889308"/>
                              <a:pt x="3348119" y="1844689"/>
                            </a:cubicBezTo>
                            <a:cubicBezTo>
                              <a:pt x="3315252" y="1777670"/>
                              <a:pt x="3261086" y="1744160"/>
                              <a:pt x="3196912" y="1738376"/>
                            </a:cubicBezTo>
                            <a:cubicBezTo>
                              <a:pt x="3132831" y="1732501"/>
                              <a:pt x="3058650" y="1754076"/>
                              <a:pt x="2984746" y="1796766"/>
                            </a:cubicBezTo>
                            <a:cubicBezTo>
                              <a:pt x="2886236" y="1853686"/>
                              <a:pt x="2787452" y="1948340"/>
                              <a:pt x="2712813" y="2067964"/>
                            </a:cubicBezTo>
                            <a:cubicBezTo>
                              <a:pt x="2675539" y="2127731"/>
                              <a:pt x="2644416" y="2193649"/>
                              <a:pt x="2622842" y="2263422"/>
                            </a:cubicBezTo>
                            <a:cubicBezTo>
                              <a:pt x="2601175" y="2333196"/>
                              <a:pt x="2589057" y="2406733"/>
                              <a:pt x="2589332" y="2481648"/>
                            </a:cubicBezTo>
                            <a:cubicBezTo>
                              <a:pt x="2592545" y="3627494"/>
                              <a:pt x="2590709" y="2961065"/>
                              <a:pt x="2593922" y="4106911"/>
                            </a:cubicBezTo>
                            <a:cubicBezTo>
                              <a:pt x="2594014" y="4176042"/>
                              <a:pt x="2582997" y="4242235"/>
                              <a:pt x="2563810" y="4304297"/>
                            </a:cubicBezTo>
                            <a:cubicBezTo>
                              <a:pt x="2534982" y="4397298"/>
                              <a:pt x="2487701" y="4481577"/>
                              <a:pt x="2430597" y="4552911"/>
                            </a:cubicBezTo>
                            <a:cubicBezTo>
                              <a:pt x="2373585" y="4624245"/>
                              <a:pt x="2306566" y="4682268"/>
                              <a:pt x="2239363" y="4721010"/>
                            </a:cubicBezTo>
                            <a:cubicBezTo>
                              <a:pt x="2149759" y="4772697"/>
                              <a:pt x="2060431" y="4789865"/>
                              <a:pt x="1994054" y="4760304"/>
                            </a:cubicBezTo>
                            <a:cubicBezTo>
                              <a:pt x="1960820" y="4745522"/>
                              <a:pt x="1933186" y="4719358"/>
                              <a:pt x="1913631" y="4679605"/>
                            </a:cubicBezTo>
                            <a:cubicBezTo>
                              <a:pt x="1894168" y="4639852"/>
                              <a:pt x="1882692" y="4586696"/>
                              <a:pt x="1882508" y="4517565"/>
                            </a:cubicBezTo>
                            <a:cubicBezTo>
                              <a:pt x="1879295" y="3371719"/>
                              <a:pt x="1881131" y="4038148"/>
                              <a:pt x="1877918" y="2892302"/>
                            </a:cubicBezTo>
                            <a:cubicBezTo>
                              <a:pt x="1877734" y="2817295"/>
                              <a:pt x="1865248" y="2757988"/>
                              <a:pt x="1843306" y="2713369"/>
                            </a:cubicBezTo>
                            <a:cubicBezTo>
                              <a:pt x="1810439" y="2646350"/>
                              <a:pt x="1756181" y="2612840"/>
                              <a:pt x="1692100" y="2607057"/>
                            </a:cubicBezTo>
                            <a:cubicBezTo>
                              <a:pt x="1628018" y="2601181"/>
                              <a:pt x="1553838" y="2622756"/>
                              <a:pt x="1479933" y="2665446"/>
                            </a:cubicBezTo>
                            <a:cubicBezTo>
                              <a:pt x="1381424" y="2722366"/>
                              <a:pt x="1282640" y="2817020"/>
                              <a:pt x="1208000" y="2936645"/>
                            </a:cubicBezTo>
                            <a:cubicBezTo>
                              <a:pt x="1170727" y="2996411"/>
                              <a:pt x="1139604" y="3062329"/>
                              <a:pt x="1117937" y="3132102"/>
                            </a:cubicBezTo>
                            <a:cubicBezTo>
                              <a:pt x="1096363" y="3201784"/>
                              <a:pt x="1084244" y="3275321"/>
                              <a:pt x="1084428" y="3350328"/>
                            </a:cubicBezTo>
                            <a:cubicBezTo>
                              <a:pt x="1087457" y="4422178"/>
                              <a:pt x="1085346" y="3681660"/>
                              <a:pt x="1088376" y="4753510"/>
                            </a:cubicBezTo>
                            <a:cubicBezTo>
                              <a:pt x="1088559" y="4819428"/>
                              <a:pt x="1078001" y="4882866"/>
                              <a:pt x="1059089" y="4944285"/>
                            </a:cubicBezTo>
                            <a:cubicBezTo>
                              <a:pt x="1042380" y="4998084"/>
                              <a:pt x="1019153" y="5050598"/>
                              <a:pt x="990325" y="5102010"/>
                            </a:cubicBezTo>
                            <a:cubicBezTo>
                              <a:pt x="940015" y="5191889"/>
                              <a:pt x="872169" y="5278647"/>
                              <a:pt x="794042" y="5360539"/>
                            </a:cubicBezTo>
                            <a:cubicBezTo>
                              <a:pt x="676895" y="5483469"/>
                              <a:pt x="536614" y="5595199"/>
                              <a:pt x="399087" y="5691504"/>
                            </a:cubicBezTo>
                            <a:cubicBezTo>
                              <a:pt x="261560" y="5787810"/>
                              <a:pt x="126878" y="5868784"/>
                              <a:pt x="20290" y="5931488"/>
                            </a:cubicBezTo>
                            <a:cubicBezTo>
                              <a:pt x="8998" y="5938098"/>
                              <a:pt x="-91" y="5954073"/>
                              <a:pt x="1" y="5966926"/>
                            </a:cubicBezTo>
                            <a:cubicBezTo>
                              <a:pt x="92" y="5979871"/>
                              <a:pt x="9365" y="5985012"/>
                              <a:pt x="20749" y="5978402"/>
                            </a:cubicBezTo>
                            <a:cubicBezTo>
                              <a:pt x="113934" y="5923593"/>
                              <a:pt x="229060" y="5854554"/>
                              <a:pt x="349511" y="5773029"/>
                            </a:cubicBezTo>
                            <a:cubicBezTo>
                              <a:pt x="530187" y="5650650"/>
                              <a:pt x="722799" y="5500545"/>
                              <a:pt x="872628" y="5325469"/>
                            </a:cubicBezTo>
                            <a:cubicBezTo>
                              <a:pt x="947543" y="5237976"/>
                              <a:pt x="1011808" y="5143690"/>
                              <a:pt x="1057528" y="5043437"/>
                            </a:cubicBezTo>
                            <a:cubicBezTo>
                              <a:pt x="1103248" y="4943275"/>
                              <a:pt x="1129689" y="4837421"/>
                              <a:pt x="1129321" y="4729824"/>
                            </a:cubicBezTo>
                            <a:cubicBezTo>
                              <a:pt x="1126292" y="3657974"/>
                              <a:pt x="1128403" y="4398491"/>
                              <a:pt x="1125374" y="3326642"/>
                            </a:cubicBezTo>
                            <a:cubicBezTo>
                              <a:pt x="1125282" y="3257511"/>
                              <a:pt x="1136299" y="3191318"/>
                              <a:pt x="1155487" y="3129256"/>
                            </a:cubicBezTo>
                            <a:cubicBezTo>
                              <a:pt x="1184314" y="3036255"/>
                              <a:pt x="1231595" y="2951976"/>
                              <a:pt x="1288699" y="2880642"/>
                            </a:cubicBezTo>
                            <a:cubicBezTo>
                              <a:pt x="1345803" y="2809308"/>
                              <a:pt x="1412730" y="2751286"/>
                              <a:pt x="1479933" y="2712543"/>
                            </a:cubicBezTo>
                            <a:cubicBezTo>
                              <a:pt x="1569537" y="2660856"/>
                              <a:pt x="1658866" y="2643688"/>
                              <a:pt x="1725242" y="2673250"/>
                            </a:cubicBezTo>
                            <a:cubicBezTo>
                              <a:pt x="1758476" y="2688031"/>
                              <a:pt x="1786110" y="2714196"/>
                              <a:pt x="1805665" y="2753856"/>
                            </a:cubicBezTo>
                            <a:cubicBezTo>
                              <a:pt x="1825129" y="2793609"/>
                              <a:pt x="1836604" y="2846765"/>
                              <a:pt x="1836788" y="2915896"/>
                            </a:cubicBezTo>
                            <a:cubicBezTo>
                              <a:pt x="1840001" y="4061742"/>
                              <a:pt x="1838165" y="3395314"/>
                              <a:pt x="1841378" y="4541159"/>
                            </a:cubicBezTo>
                            <a:cubicBezTo>
                              <a:pt x="1841562" y="4616166"/>
                              <a:pt x="1854048" y="4675473"/>
                              <a:pt x="1875990" y="4720092"/>
                            </a:cubicBezTo>
                            <a:cubicBezTo>
                              <a:pt x="1908857" y="4787111"/>
                              <a:pt x="1963115" y="4820621"/>
                              <a:pt x="2027196" y="4826404"/>
                            </a:cubicBezTo>
                            <a:cubicBezTo>
                              <a:pt x="2091278" y="4832280"/>
                              <a:pt x="2165458" y="4810706"/>
                              <a:pt x="2239363" y="4768015"/>
                            </a:cubicBezTo>
                            <a:cubicBezTo>
                              <a:pt x="2337872" y="4711095"/>
                              <a:pt x="2436656" y="4616441"/>
                              <a:pt x="2511296" y="4496817"/>
                            </a:cubicBezTo>
                            <a:cubicBezTo>
                              <a:pt x="2548570" y="4437050"/>
                              <a:pt x="2579692" y="4371133"/>
                              <a:pt x="2601359" y="4301359"/>
                            </a:cubicBezTo>
                            <a:cubicBezTo>
                              <a:pt x="2622933" y="4231678"/>
                              <a:pt x="2635052" y="4158140"/>
                              <a:pt x="2634868" y="4083133"/>
                            </a:cubicBezTo>
                            <a:cubicBezTo>
                              <a:pt x="2631655" y="2937287"/>
                              <a:pt x="2633491" y="3603716"/>
                              <a:pt x="2630278" y="2457870"/>
                            </a:cubicBezTo>
                            <a:cubicBezTo>
                              <a:pt x="2630094" y="2388739"/>
                              <a:pt x="2641111" y="2322546"/>
                              <a:pt x="2660391" y="2260484"/>
                            </a:cubicBezTo>
                            <a:cubicBezTo>
                              <a:pt x="2689218" y="2167484"/>
                              <a:pt x="2736499" y="2083204"/>
                              <a:pt x="2793603" y="2011870"/>
                            </a:cubicBezTo>
                            <a:cubicBezTo>
                              <a:pt x="2850707" y="1940536"/>
                              <a:pt x="2917635" y="1882514"/>
                              <a:pt x="2984838" y="1843771"/>
                            </a:cubicBezTo>
                            <a:cubicBezTo>
                              <a:pt x="3074441" y="1792084"/>
                              <a:pt x="3163770" y="1774916"/>
                              <a:pt x="3230147" y="1804478"/>
                            </a:cubicBezTo>
                            <a:cubicBezTo>
                              <a:pt x="3263381" y="1819259"/>
                              <a:pt x="3291015" y="1845424"/>
                              <a:pt x="3310570" y="1885085"/>
                            </a:cubicBezTo>
                            <a:cubicBezTo>
                              <a:pt x="3330033" y="1924837"/>
                              <a:pt x="3341509" y="1977993"/>
                              <a:pt x="3341692" y="2047124"/>
                            </a:cubicBezTo>
                            <a:cubicBezTo>
                              <a:pt x="3344906" y="3192970"/>
                              <a:pt x="3343069" y="2526542"/>
                              <a:pt x="3346282" y="3672388"/>
                            </a:cubicBezTo>
                            <a:cubicBezTo>
                              <a:pt x="3346466" y="3747394"/>
                              <a:pt x="3358952" y="3806702"/>
                              <a:pt x="3380894" y="3851320"/>
                            </a:cubicBezTo>
                            <a:cubicBezTo>
                              <a:pt x="3413761" y="3918339"/>
                              <a:pt x="3468019" y="3951849"/>
                              <a:pt x="3532101" y="3957633"/>
                            </a:cubicBezTo>
                            <a:cubicBezTo>
                              <a:pt x="3596274" y="3963416"/>
                              <a:pt x="3670362" y="3941934"/>
                              <a:pt x="3744267" y="3899243"/>
                            </a:cubicBezTo>
                            <a:cubicBezTo>
                              <a:pt x="3842776" y="3842323"/>
                              <a:pt x="3941561" y="3747670"/>
                              <a:pt x="4016200" y="3628045"/>
                            </a:cubicBezTo>
                            <a:cubicBezTo>
                              <a:pt x="4053566" y="3568278"/>
                              <a:pt x="4084597" y="3502361"/>
                              <a:pt x="4106263" y="3432587"/>
                            </a:cubicBezTo>
                            <a:cubicBezTo>
                              <a:pt x="4127837" y="3362906"/>
                              <a:pt x="4139956" y="3289368"/>
                              <a:pt x="4139773" y="3214362"/>
                            </a:cubicBezTo>
                            <a:cubicBezTo>
                              <a:pt x="4136559" y="2068515"/>
                              <a:pt x="4138395" y="2734944"/>
                              <a:pt x="4135182" y="1589098"/>
                            </a:cubicBezTo>
                            <a:cubicBezTo>
                              <a:pt x="4134999" y="1519967"/>
                              <a:pt x="4146016" y="1453774"/>
                              <a:pt x="4165295" y="1391712"/>
                            </a:cubicBezTo>
                            <a:cubicBezTo>
                              <a:pt x="4194123" y="1298712"/>
                              <a:pt x="4241403" y="1214433"/>
                              <a:pt x="4298507" y="1143098"/>
                            </a:cubicBezTo>
                            <a:cubicBezTo>
                              <a:pt x="4355520" y="1071764"/>
                              <a:pt x="4422539" y="1013742"/>
                              <a:pt x="4489742" y="974999"/>
                            </a:cubicBezTo>
                            <a:cubicBezTo>
                              <a:pt x="4579345" y="923312"/>
                              <a:pt x="4668674" y="906144"/>
                              <a:pt x="4735051" y="935706"/>
                            </a:cubicBezTo>
                            <a:cubicBezTo>
                              <a:pt x="4768377" y="950395"/>
                              <a:pt x="4795919" y="976652"/>
                              <a:pt x="4815474" y="1016313"/>
                            </a:cubicBezTo>
                            <a:cubicBezTo>
                              <a:pt x="4835029" y="1055973"/>
                              <a:pt x="4846413" y="1109222"/>
                              <a:pt x="4846597" y="1178352"/>
                            </a:cubicBezTo>
                            <a:cubicBezTo>
                              <a:pt x="4849810" y="2324198"/>
                              <a:pt x="4847973" y="1657770"/>
                              <a:pt x="4851187" y="2803616"/>
                            </a:cubicBezTo>
                            <a:cubicBezTo>
                              <a:pt x="4851370" y="2878622"/>
                              <a:pt x="4863857" y="2937930"/>
                              <a:pt x="4885798" y="2982548"/>
                            </a:cubicBezTo>
                            <a:cubicBezTo>
                              <a:pt x="4918757" y="3049476"/>
                              <a:pt x="4972924" y="3083077"/>
                              <a:pt x="5037005" y="3088861"/>
                            </a:cubicBezTo>
                            <a:cubicBezTo>
                              <a:pt x="5101178" y="3094645"/>
                              <a:pt x="5175267" y="3073162"/>
                              <a:pt x="5249171" y="3030472"/>
                            </a:cubicBezTo>
                            <a:cubicBezTo>
                              <a:pt x="5347680" y="2973551"/>
                              <a:pt x="5446465" y="2878898"/>
                              <a:pt x="5521104" y="2759273"/>
                            </a:cubicBezTo>
                            <a:cubicBezTo>
                              <a:pt x="5558470" y="2699506"/>
                              <a:pt x="5589593" y="2633589"/>
                              <a:pt x="5611167" y="2563815"/>
                            </a:cubicBezTo>
                            <a:cubicBezTo>
                              <a:pt x="5632742" y="2494134"/>
                              <a:pt x="5644860" y="2420596"/>
                              <a:pt x="5644677" y="2345590"/>
                            </a:cubicBezTo>
                            <a:cubicBezTo>
                              <a:pt x="5641463" y="1199743"/>
                              <a:pt x="5643300" y="1866172"/>
                              <a:pt x="5640087" y="720326"/>
                            </a:cubicBezTo>
                            <a:cubicBezTo>
                              <a:pt x="5639903" y="651195"/>
                              <a:pt x="5650920" y="585002"/>
                              <a:pt x="5670199" y="522941"/>
                            </a:cubicBezTo>
                            <a:cubicBezTo>
                              <a:pt x="5699027" y="429940"/>
                              <a:pt x="5746308" y="345661"/>
                              <a:pt x="5803411" y="274327"/>
                            </a:cubicBezTo>
                            <a:cubicBezTo>
                              <a:pt x="5860516" y="202992"/>
                              <a:pt x="5927443" y="144970"/>
                              <a:pt x="5994646" y="106228"/>
                            </a:cubicBezTo>
                            <a:cubicBezTo>
                              <a:pt x="6084158" y="54540"/>
                              <a:pt x="6173486" y="37464"/>
                              <a:pt x="6239955" y="66934"/>
                            </a:cubicBezTo>
                            <a:cubicBezTo>
                              <a:pt x="6273189" y="81715"/>
                              <a:pt x="6300823" y="107880"/>
                              <a:pt x="6320378" y="147633"/>
                            </a:cubicBezTo>
                            <a:cubicBezTo>
                              <a:pt x="6339933" y="187293"/>
                              <a:pt x="6351501" y="240542"/>
                              <a:pt x="6351501" y="309672"/>
                            </a:cubicBezTo>
                            <a:cubicBezTo>
                              <a:pt x="6351501" y="342080"/>
                              <a:pt x="6351593" y="452616"/>
                              <a:pt x="6353796" y="608138"/>
                            </a:cubicBezTo>
                            <a:cubicBezTo>
                              <a:pt x="6353796" y="614105"/>
                              <a:pt x="6394833" y="572333"/>
                              <a:pt x="6394833" y="564805"/>
                            </a:cubicBezTo>
                            <a:close/>
                          </a:path>
                        </a:pathLst>
                      </a:custGeom>
                      <a:solidFill>
                        <a:srgbClr val="C5DAE6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3" name="자유형: 도형 172">
                        <a:extLst>
                          <a:ext uri="{FF2B5EF4-FFF2-40B4-BE49-F238E27FC236}">
                            <a16:creationId xmlns:a16="http://schemas.microsoft.com/office/drawing/2014/main" id="{928FA156-DD70-86A9-5D16-0350D9E14C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4286" y="2606557"/>
                        <a:ext cx="3271461" cy="4246760"/>
                      </a:xfrm>
                      <a:custGeom>
                        <a:avLst/>
                        <a:gdLst>
                          <a:gd name="connsiteX0" fmla="*/ 1508212 w 3271461"/>
                          <a:gd name="connsiteY0" fmla="*/ 4246760 h 4246760"/>
                          <a:gd name="connsiteX1" fmla="*/ 5970 w 3271461"/>
                          <a:gd name="connsiteY1" fmla="*/ 3373766 h 4246760"/>
                          <a:gd name="connsiteX2" fmla="*/ 3 w 3271461"/>
                          <a:gd name="connsiteY2" fmla="*/ 3360820 h 4246760"/>
                          <a:gd name="connsiteX3" fmla="*/ 20292 w 3271461"/>
                          <a:gd name="connsiteY3" fmla="*/ 3325383 h 4246760"/>
                          <a:gd name="connsiteX4" fmla="*/ 399089 w 3271461"/>
                          <a:gd name="connsiteY4" fmla="*/ 3085399 h 4246760"/>
                          <a:gd name="connsiteX5" fmla="*/ 794043 w 3271461"/>
                          <a:gd name="connsiteY5" fmla="*/ 2754434 h 4246760"/>
                          <a:gd name="connsiteX6" fmla="*/ 990327 w 3271461"/>
                          <a:gd name="connsiteY6" fmla="*/ 2495905 h 4246760"/>
                          <a:gd name="connsiteX7" fmla="*/ 1059091 w 3271461"/>
                          <a:gd name="connsiteY7" fmla="*/ 2338180 h 4246760"/>
                          <a:gd name="connsiteX8" fmla="*/ 1088378 w 3271461"/>
                          <a:gd name="connsiteY8" fmla="*/ 2147404 h 4246760"/>
                          <a:gd name="connsiteX9" fmla="*/ 1084430 w 3271461"/>
                          <a:gd name="connsiteY9" fmla="*/ 744223 h 4246760"/>
                          <a:gd name="connsiteX10" fmla="*/ 1117939 w 3271461"/>
                          <a:gd name="connsiteY10" fmla="*/ 525997 h 4246760"/>
                          <a:gd name="connsiteX11" fmla="*/ 1208002 w 3271461"/>
                          <a:gd name="connsiteY11" fmla="*/ 330539 h 4246760"/>
                          <a:gd name="connsiteX12" fmla="*/ 1479935 w 3271461"/>
                          <a:gd name="connsiteY12" fmla="*/ 59341 h 4246760"/>
                          <a:gd name="connsiteX13" fmla="*/ 1692102 w 3271461"/>
                          <a:gd name="connsiteY13" fmla="*/ 951 h 4246760"/>
                          <a:gd name="connsiteX14" fmla="*/ 1769220 w 3271461"/>
                          <a:gd name="connsiteY14" fmla="*/ 24729 h 4246760"/>
                          <a:gd name="connsiteX15" fmla="*/ 3271462 w 3271461"/>
                          <a:gd name="connsiteY15" fmla="*/ 897724 h 4246760"/>
                          <a:gd name="connsiteX16" fmla="*/ 3194344 w 3271461"/>
                          <a:gd name="connsiteY16" fmla="*/ 873946 h 4246760"/>
                          <a:gd name="connsiteX17" fmla="*/ 2982177 w 3271461"/>
                          <a:gd name="connsiteY17" fmla="*/ 932336 h 4246760"/>
                          <a:gd name="connsiteX18" fmla="*/ 2710244 w 3271461"/>
                          <a:gd name="connsiteY18" fmla="*/ 1203534 h 4246760"/>
                          <a:gd name="connsiteX19" fmla="*/ 2620181 w 3271461"/>
                          <a:gd name="connsiteY19" fmla="*/ 1398992 h 4246760"/>
                          <a:gd name="connsiteX20" fmla="*/ 2586672 w 3271461"/>
                          <a:gd name="connsiteY20" fmla="*/ 1617218 h 4246760"/>
                          <a:gd name="connsiteX21" fmla="*/ 2590619 w 3271461"/>
                          <a:gd name="connsiteY21" fmla="*/ 3020399 h 4246760"/>
                          <a:gd name="connsiteX22" fmla="*/ 2561333 w 3271461"/>
                          <a:gd name="connsiteY22" fmla="*/ 3211175 h 4246760"/>
                          <a:gd name="connsiteX23" fmla="*/ 2492569 w 3271461"/>
                          <a:gd name="connsiteY23" fmla="*/ 3368899 h 4246760"/>
                          <a:gd name="connsiteX24" fmla="*/ 2296285 w 3271461"/>
                          <a:gd name="connsiteY24" fmla="*/ 3627429 h 4246760"/>
                          <a:gd name="connsiteX25" fmla="*/ 1901331 w 3271461"/>
                          <a:gd name="connsiteY25" fmla="*/ 3958394 h 4246760"/>
                          <a:gd name="connsiteX26" fmla="*/ 1522534 w 3271461"/>
                          <a:gd name="connsiteY26" fmla="*/ 4198378 h 4246760"/>
                          <a:gd name="connsiteX27" fmla="*/ 1502245 w 3271461"/>
                          <a:gd name="connsiteY27" fmla="*/ 4233816 h 4246760"/>
                          <a:gd name="connsiteX28" fmla="*/ 1508212 w 3271461"/>
                          <a:gd name="connsiteY28" fmla="*/ 4246760 h 42467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3271461" h="4246760">
                            <a:moveTo>
                              <a:pt x="1508212" y="4246760"/>
                            </a:moveTo>
                            <a:lnTo>
                              <a:pt x="5970" y="3373766"/>
                            </a:lnTo>
                            <a:cubicBezTo>
                              <a:pt x="2298" y="3371654"/>
                              <a:pt x="95" y="3367155"/>
                              <a:pt x="3" y="3360820"/>
                            </a:cubicBezTo>
                            <a:cubicBezTo>
                              <a:pt x="-181" y="3347968"/>
                              <a:pt x="8908" y="3331993"/>
                              <a:pt x="20292" y="3325383"/>
                            </a:cubicBezTo>
                            <a:cubicBezTo>
                              <a:pt x="126880" y="3262678"/>
                              <a:pt x="261562" y="3181796"/>
                              <a:pt x="399089" y="3085399"/>
                            </a:cubicBezTo>
                            <a:cubicBezTo>
                              <a:pt x="536524" y="2989093"/>
                              <a:pt x="676806" y="2877364"/>
                              <a:pt x="794043" y="2754434"/>
                            </a:cubicBezTo>
                            <a:cubicBezTo>
                              <a:pt x="872171" y="2672542"/>
                              <a:pt x="940017" y="2585692"/>
                              <a:pt x="990327" y="2495905"/>
                            </a:cubicBezTo>
                            <a:cubicBezTo>
                              <a:pt x="1019155" y="2444492"/>
                              <a:pt x="1042382" y="2391979"/>
                              <a:pt x="1059091" y="2338180"/>
                            </a:cubicBezTo>
                            <a:cubicBezTo>
                              <a:pt x="1078095" y="2276669"/>
                              <a:pt x="1088561" y="2213322"/>
                              <a:pt x="1088378" y="2147404"/>
                            </a:cubicBezTo>
                            <a:cubicBezTo>
                              <a:pt x="1085348" y="1075555"/>
                              <a:pt x="1087459" y="1816072"/>
                              <a:pt x="1084430" y="744223"/>
                            </a:cubicBezTo>
                            <a:cubicBezTo>
                              <a:pt x="1084246" y="669216"/>
                              <a:pt x="1096365" y="595678"/>
                              <a:pt x="1117939" y="525997"/>
                            </a:cubicBezTo>
                            <a:cubicBezTo>
                              <a:pt x="1139606" y="456132"/>
                              <a:pt x="1170729" y="390214"/>
                              <a:pt x="1208002" y="330539"/>
                            </a:cubicBezTo>
                            <a:cubicBezTo>
                              <a:pt x="1282642" y="210914"/>
                              <a:pt x="1381426" y="116261"/>
                              <a:pt x="1479935" y="59341"/>
                            </a:cubicBezTo>
                            <a:cubicBezTo>
                              <a:pt x="1553932" y="16650"/>
                              <a:pt x="1628020" y="-4924"/>
                              <a:pt x="1692102" y="951"/>
                            </a:cubicBezTo>
                            <a:cubicBezTo>
                              <a:pt x="1720011" y="3522"/>
                              <a:pt x="1745993" y="11234"/>
                              <a:pt x="1769220" y="24729"/>
                            </a:cubicBezTo>
                            <a:lnTo>
                              <a:pt x="3271462" y="897724"/>
                            </a:lnTo>
                            <a:cubicBezTo>
                              <a:pt x="3248235" y="884229"/>
                              <a:pt x="3222253" y="876425"/>
                              <a:pt x="3194344" y="873946"/>
                            </a:cubicBezTo>
                            <a:cubicBezTo>
                              <a:pt x="3130262" y="868071"/>
                              <a:pt x="3056082" y="889645"/>
                              <a:pt x="2982177" y="932336"/>
                            </a:cubicBezTo>
                            <a:cubicBezTo>
                              <a:pt x="2883668" y="989256"/>
                              <a:pt x="2784883" y="1083909"/>
                              <a:pt x="2710244" y="1203534"/>
                            </a:cubicBezTo>
                            <a:cubicBezTo>
                              <a:pt x="2672970" y="1263301"/>
                              <a:pt x="2641848" y="1329218"/>
                              <a:pt x="2620181" y="1398992"/>
                            </a:cubicBezTo>
                            <a:cubicBezTo>
                              <a:pt x="2598606" y="1468674"/>
                              <a:pt x="2586488" y="1542211"/>
                              <a:pt x="2586672" y="1617218"/>
                            </a:cubicBezTo>
                            <a:cubicBezTo>
                              <a:pt x="2589701" y="2689067"/>
                              <a:pt x="2587590" y="1948550"/>
                              <a:pt x="2590619" y="3020399"/>
                            </a:cubicBezTo>
                            <a:cubicBezTo>
                              <a:pt x="2590803" y="3086317"/>
                              <a:pt x="2580245" y="3149756"/>
                              <a:pt x="2561333" y="3211175"/>
                            </a:cubicBezTo>
                            <a:cubicBezTo>
                              <a:pt x="2544624" y="3264974"/>
                              <a:pt x="2521397" y="3317488"/>
                              <a:pt x="2492569" y="3368899"/>
                            </a:cubicBezTo>
                            <a:cubicBezTo>
                              <a:pt x="2442259" y="3458779"/>
                              <a:pt x="2374413" y="3545537"/>
                              <a:pt x="2296285" y="3627429"/>
                            </a:cubicBezTo>
                            <a:cubicBezTo>
                              <a:pt x="2179139" y="3750358"/>
                              <a:pt x="2038858" y="3862088"/>
                              <a:pt x="1901331" y="3958394"/>
                            </a:cubicBezTo>
                            <a:cubicBezTo>
                              <a:pt x="1763803" y="4054700"/>
                              <a:pt x="1629122" y="4135674"/>
                              <a:pt x="1522534" y="4198378"/>
                            </a:cubicBezTo>
                            <a:cubicBezTo>
                              <a:pt x="1511242" y="4204988"/>
                              <a:pt x="1502153" y="4220962"/>
                              <a:pt x="1502245" y="4233816"/>
                            </a:cubicBezTo>
                            <a:cubicBezTo>
                              <a:pt x="1502245" y="4240150"/>
                              <a:pt x="1504540" y="4244649"/>
                              <a:pt x="1508212" y="424676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9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74" name="그래픽 154">
                        <a:extLst>
                          <a:ext uri="{FF2B5EF4-FFF2-40B4-BE49-F238E27FC236}">
                            <a16:creationId xmlns:a16="http://schemas.microsoft.com/office/drawing/2014/main" id="{B3A24102-F4DA-2315-8EBC-C67FA3A893E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58261" y="2717952"/>
                        <a:ext cx="2441613" cy="3858841"/>
                        <a:chOff x="1058261" y="2717952"/>
                        <a:chExt cx="2441613" cy="3858841"/>
                      </a:xfrm>
                      <a:solidFill>
                        <a:srgbClr val="D8E4E8"/>
                      </a:solidFill>
                    </p:grpSpPr>
                    <p:sp>
                      <p:nvSpPr>
                        <p:cNvPr id="175" name="자유형: 도형 174">
                          <a:extLst>
                            <a:ext uri="{FF2B5EF4-FFF2-40B4-BE49-F238E27FC236}">
                              <a16:creationId xmlns:a16="http://schemas.microsoft.com/office/drawing/2014/main" id="{12C76C49-8689-EBA5-C602-A81DDD11FD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69290" y="271795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6" name="자유형: 도형 175">
                          <a:extLst>
                            <a:ext uri="{FF2B5EF4-FFF2-40B4-BE49-F238E27FC236}">
                              <a16:creationId xmlns:a16="http://schemas.microsoft.com/office/drawing/2014/main" id="{8D57F67C-5201-207F-90A7-2423FAAD63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67498" y="2918000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7" name="자유형: 도형 176">
                          <a:extLst>
                            <a:ext uri="{FF2B5EF4-FFF2-40B4-BE49-F238E27FC236}">
                              <a16:creationId xmlns:a16="http://schemas.microsoft.com/office/drawing/2014/main" id="{BC554CF4-D665-9393-8812-57C91F0F47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24738" y="3167900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8" name="자유형: 도형 177">
                          <a:extLst>
                            <a:ext uri="{FF2B5EF4-FFF2-40B4-BE49-F238E27FC236}">
                              <a16:creationId xmlns:a16="http://schemas.microsoft.com/office/drawing/2014/main" id="{BA2E0608-AA3A-FE47-EF33-9A2B708733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48262" y="3473801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9" name="자유형: 도형 178">
                          <a:extLst>
                            <a:ext uri="{FF2B5EF4-FFF2-40B4-BE49-F238E27FC236}">
                              <a16:creationId xmlns:a16="http://schemas.microsoft.com/office/drawing/2014/main" id="{ECBBF196-3CA9-6C9C-A3A1-9363B55DE4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22740" y="3823311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5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0" name="자유형: 도형 179">
                          <a:extLst>
                            <a:ext uri="{FF2B5EF4-FFF2-40B4-BE49-F238E27FC236}">
                              <a16:creationId xmlns:a16="http://schemas.microsoft.com/office/drawing/2014/main" id="{87F26580-DE50-4283-E2C8-0F9CB43E0A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22740" y="4161621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79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1" name="자유형: 도형 180">
                          <a:extLst>
                            <a:ext uri="{FF2B5EF4-FFF2-40B4-BE49-F238E27FC236}">
                              <a16:creationId xmlns:a16="http://schemas.microsoft.com/office/drawing/2014/main" id="{6D73DF8E-2F6F-E3DA-4BFE-812F4856B4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22740" y="4507551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2" name="자유형: 도형 181">
                          <a:extLst>
                            <a:ext uri="{FF2B5EF4-FFF2-40B4-BE49-F238E27FC236}">
                              <a16:creationId xmlns:a16="http://schemas.microsoft.com/office/drawing/2014/main" id="{ED346E06-A4CD-25D2-C997-DD3666600F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48262" y="4847697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042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3" name="자유형: 도형 182">
                          <a:extLst>
                            <a:ext uri="{FF2B5EF4-FFF2-40B4-BE49-F238E27FC236}">
                              <a16:creationId xmlns:a16="http://schemas.microsoft.com/office/drawing/2014/main" id="{5774CE53-CC4F-B2DF-8D93-E85E7373A4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9019" y="5141296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7 h 710496"/>
                            <a:gd name="connsiteX1" fmla="*/ 1187618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1 w 1230584"/>
                            <a:gd name="connsiteY5" fmla="*/ 656330 h 710496"/>
                            <a:gd name="connsiteX6" fmla="*/ 1226912 w 1230584"/>
                            <a:gd name="connsiteY6" fmla="*/ 695624 h 710496"/>
                            <a:gd name="connsiteX7" fmla="*/ 1201665 w 1230584"/>
                            <a:gd name="connsiteY7" fmla="*/ 710497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7"/>
                              </a:moveTo>
                              <a:cubicBezTo>
                                <a:pt x="1196891" y="710497"/>
                                <a:pt x="1192117" y="709303"/>
                                <a:pt x="1187618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8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1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4"/>
                              </a:cubicBezTo>
                              <a:cubicBezTo>
                                <a:pt x="1221587" y="705080"/>
                                <a:pt x="1211764" y="710497"/>
                                <a:pt x="1201665" y="71049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4" name="자유형: 도형 183">
                          <a:extLst>
                            <a:ext uri="{FF2B5EF4-FFF2-40B4-BE49-F238E27FC236}">
                              <a16:creationId xmlns:a16="http://schemas.microsoft.com/office/drawing/2014/main" id="{B7188F83-4077-3DA4-9BC0-B4B9560377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74218" y="540882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363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9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5" name="자유형: 도형 184">
                          <a:extLst>
                            <a:ext uri="{FF2B5EF4-FFF2-40B4-BE49-F238E27FC236}">
                              <a16:creationId xmlns:a16="http://schemas.microsoft.com/office/drawing/2014/main" id="{DD205C5D-1D5A-1B9A-133D-19D3F98FDD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38365" y="5647062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8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6" name="자유형: 도형 185">
                          <a:extLst>
                            <a:ext uri="{FF2B5EF4-FFF2-40B4-BE49-F238E27FC236}">
                              <a16:creationId xmlns:a16="http://schemas.microsoft.com/office/drawing/2014/main" id="{FD01D5FF-C43D-4158-7699-FCD91CC81B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58261" y="5866298"/>
                          <a:ext cx="1230584" cy="710496"/>
                        </a:xfrm>
                        <a:custGeom>
                          <a:avLst/>
                          <a:gdLst>
                            <a:gd name="connsiteX0" fmla="*/ 1201665 w 1230584"/>
                            <a:gd name="connsiteY0" fmla="*/ 710496 h 710496"/>
                            <a:gd name="connsiteX1" fmla="*/ 1187619 w 1230584"/>
                            <a:gd name="connsiteY1" fmla="*/ 706824 h 710496"/>
                            <a:gd name="connsiteX2" fmla="*/ 14873 w 1230584"/>
                            <a:gd name="connsiteY2" fmla="*/ 54166 h 710496"/>
                            <a:gd name="connsiteX3" fmla="*/ 3672 w 1230584"/>
                            <a:gd name="connsiteY3" fmla="*/ 14873 h 710496"/>
                            <a:gd name="connsiteX4" fmla="*/ 42966 w 1230584"/>
                            <a:gd name="connsiteY4" fmla="*/ 3672 h 710496"/>
                            <a:gd name="connsiteX5" fmla="*/ 1215712 w 1230584"/>
                            <a:gd name="connsiteY5" fmla="*/ 656330 h 710496"/>
                            <a:gd name="connsiteX6" fmla="*/ 1226912 w 1230584"/>
                            <a:gd name="connsiteY6" fmla="*/ 695623 h 710496"/>
                            <a:gd name="connsiteX7" fmla="*/ 1201665 w 1230584"/>
                            <a:gd name="connsiteY7" fmla="*/ 710496 h 7104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230584" h="710496">
                              <a:moveTo>
                                <a:pt x="1201665" y="710496"/>
                              </a:moveTo>
                              <a:cubicBezTo>
                                <a:pt x="1196891" y="710496"/>
                                <a:pt x="1192117" y="709303"/>
                                <a:pt x="1187619" y="706824"/>
                              </a:cubicBezTo>
                              <a:lnTo>
                                <a:pt x="14873" y="54166"/>
                              </a:lnTo>
                              <a:cubicBezTo>
                                <a:pt x="918" y="46454"/>
                                <a:pt x="-4131" y="28827"/>
                                <a:pt x="3672" y="14873"/>
                              </a:cubicBezTo>
                              <a:cubicBezTo>
                                <a:pt x="11476" y="918"/>
                                <a:pt x="29011" y="-4131"/>
                                <a:pt x="42966" y="3672"/>
                              </a:cubicBezTo>
                              <a:lnTo>
                                <a:pt x="1215712" y="656330"/>
                              </a:lnTo>
                              <a:cubicBezTo>
                                <a:pt x="1229666" y="664134"/>
                                <a:pt x="1234716" y="681668"/>
                                <a:pt x="1226912" y="695623"/>
                              </a:cubicBezTo>
                              <a:cubicBezTo>
                                <a:pt x="1221587" y="705080"/>
                                <a:pt x="1211764" y="710496"/>
                                <a:pt x="1201665" y="7104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8E4E8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0" name="그래픽 154">
                      <a:extLst>
                        <a:ext uri="{FF2B5EF4-FFF2-40B4-BE49-F238E27FC236}">
                          <a16:creationId xmlns:a16="http://schemas.microsoft.com/office/drawing/2014/main" id="{E207505B-6AC4-63F9-AB33-2A87CA888A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9169" y="1238376"/>
                      <a:ext cx="5582314" cy="5308751"/>
                      <a:chOff x="2739169" y="1238376"/>
                      <a:chExt cx="5582314" cy="5308751"/>
                    </a:xfrm>
                  </p:grpSpPr>
                  <p:grpSp>
                    <p:nvGrpSpPr>
                      <p:cNvPr id="141" name="그래픽 154">
                        <a:extLst>
                          <a:ext uri="{FF2B5EF4-FFF2-40B4-BE49-F238E27FC236}">
                            <a16:creationId xmlns:a16="http://schemas.microsoft.com/office/drawing/2014/main" id="{5D48028E-C6C5-EBBB-6442-B09C962BD9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05578" y="1238376"/>
                        <a:ext cx="3515905" cy="4494996"/>
                        <a:chOff x="4805578" y="1238376"/>
                        <a:chExt cx="3515905" cy="4494996"/>
                      </a:xfrm>
                    </p:grpSpPr>
                    <p:grpSp>
                      <p:nvGrpSpPr>
                        <p:cNvPr id="150" name="그래픽 154">
                          <a:extLst>
                            <a:ext uri="{FF2B5EF4-FFF2-40B4-BE49-F238E27FC236}">
                              <a16:creationId xmlns:a16="http://schemas.microsoft.com/office/drawing/2014/main" id="{28AC5662-F196-FE11-4EA3-3D50FE35518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805578" y="1238376"/>
                          <a:ext cx="2711321" cy="4468360"/>
                          <a:chOff x="4805578" y="1238376"/>
                          <a:chExt cx="2711321" cy="4468360"/>
                        </a:xfrm>
                      </p:grpSpPr>
                      <p:sp>
                        <p:nvSpPr>
                          <p:cNvPr id="158" name="자유형: 도형 157">
                            <a:extLst>
                              <a:ext uri="{FF2B5EF4-FFF2-40B4-BE49-F238E27FC236}">
                                <a16:creationId xmlns:a16="http://schemas.microsoft.com/office/drawing/2014/main" id="{BC2355A1-EB7C-159D-5762-1B58B717E0A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133033" y="1238376"/>
                            <a:ext cx="2383866" cy="1515289"/>
                          </a:xfrm>
                          <a:custGeom>
                            <a:avLst/>
                            <a:gdLst>
                              <a:gd name="connsiteX0" fmla="*/ 2322999 w 2383866"/>
                              <a:gd name="connsiteY0" fmla="*/ 431046 h 1515289"/>
                              <a:gd name="connsiteX1" fmla="*/ 1344333 w 2383866"/>
                              <a:gd name="connsiteY1" fmla="*/ 753381 h 1515289"/>
                              <a:gd name="connsiteX2" fmla="*/ 814330 w 2383866"/>
                              <a:gd name="connsiteY2" fmla="*/ 1515290 h 1515289"/>
                              <a:gd name="connsiteX3" fmla="*/ 0 w 2383866"/>
                              <a:gd name="connsiteY3" fmla="*/ 1277968 h 1515289"/>
                              <a:gd name="connsiteX4" fmla="*/ 591055 w 2383866"/>
                              <a:gd name="connsiteY4" fmla="*/ 420948 h 1515289"/>
                              <a:gd name="connsiteX5" fmla="*/ 1746816 w 2383866"/>
                              <a:gd name="connsiteY5" fmla="*/ 36367 h 1515289"/>
                              <a:gd name="connsiteX6" fmla="*/ 2383867 w 2383866"/>
                              <a:gd name="connsiteY6" fmla="*/ 222001 h 1515289"/>
                              <a:gd name="connsiteX7" fmla="*/ 2322999 w 2383866"/>
                              <a:gd name="connsiteY7" fmla="*/ 431046 h 151528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2383866" h="1515289">
                                <a:moveTo>
                                  <a:pt x="2322999" y="431046"/>
                                </a:moveTo>
                                <a:cubicBezTo>
                                  <a:pt x="2033438" y="329967"/>
                                  <a:pt x="1682092" y="429945"/>
                                  <a:pt x="1344333" y="753381"/>
                                </a:cubicBezTo>
                                <a:cubicBezTo>
                                  <a:pt x="1133177" y="955541"/>
                                  <a:pt x="953602" y="1220313"/>
                                  <a:pt x="814330" y="1515290"/>
                                </a:cubicBezTo>
                                <a:lnTo>
                                  <a:pt x="0" y="1277968"/>
                                </a:lnTo>
                                <a:cubicBezTo>
                                  <a:pt x="155797" y="939016"/>
                                  <a:pt x="358140" y="643947"/>
                                  <a:pt x="591055" y="420948"/>
                                </a:cubicBezTo>
                                <a:cubicBezTo>
                                  <a:pt x="963609" y="64276"/>
                                  <a:pt x="1374079" y="-72241"/>
                                  <a:pt x="1746816" y="36367"/>
                                </a:cubicBezTo>
                                <a:lnTo>
                                  <a:pt x="2383867" y="222001"/>
                                </a:lnTo>
                                <a:lnTo>
                                  <a:pt x="2322999" y="43104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DC80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59" name="자유형: 도형 158">
                            <a:extLst>
                              <a:ext uri="{FF2B5EF4-FFF2-40B4-BE49-F238E27FC236}">
                                <a16:creationId xmlns:a16="http://schemas.microsoft.com/office/drawing/2014/main" id="{8D95C176-4014-FA73-7546-B38CC710D03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81023" y="2516436"/>
                            <a:ext cx="1066432" cy="999229"/>
                          </a:xfrm>
                          <a:custGeom>
                            <a:avLst/>
                            <a:gdLst>
                              <a:gd name="connsiteX0" fmla="*/ 812219 w 1066432"/>
                              <a:gd name="connsiteY0" fmla="*/ 999138 h 999229"/>
                              <a:gd name="connsiteX1" fmla="*/ 0 w 1066432"/>
                              <a:gd name="connsiteY1" fmla="*/ 762459 h 999229"/>
                              <a:gd name="connsiteX2" fmla="*/ 66468 w 1066432"/>
                              <a:gd name="connsiteY2" fmla="*/ 498697 h 999229"/>
                              <a:gd name="connsiteX3" fmla="*/ 252103 w 1066432"/>
                              <a:gd name="connsiteY3" fmla="*/ 0 h 999229"/>
                              <a:gd name="connsiteX4" fmla="*/ 1066433 w 1066432"/>
                              <a:gd name="connsiteY4" fmla="*/ 237322 h 999229"/>
                              <a:gd name="connsiteX5" fmla="*/ 812311 w 1066432"/>
                              <a:gd name="connsiteY5" fmla="*/ 999230 h 99922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066432" h="999229">
                                <a:moveTo>
                                  <a:pt x="812219" y="999138"/>
                                </a:moveTo>
                                <a:lnTo>
                                  <a:pt x="0" y="762459"/>
                                </a:lnTo>
                                <a:cubicBezTo>
                                  <a:pt x="18729" y="674599"/>
                                  <a:pt x="40854" y="586556"/>
                                  <a:pt x="66468" y="498697"/>
                                </a:cubicBezTo>
                                <a:cubicBezTo>
                                  <a:pt x="117146" y="324814"/>
                                  <a:pt x="179575" y="157633"/>
                                  <a:pt x="252103" y="0"/>
                                </a:cubicBezTo>
                                <a:lnTo>
                                  <a:pt x="1066433" y="237322"/>
                                </a:lnTo>
                                <a:cubicBezTo>
                                  <a:pt x="953326" y="476938"/>
                                  <a:pt x="866844" y="736478"/>
                                  <a:pt x="812311" y="99923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5A928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60" name="자유형: 도형 159">
                            <a:extLst>
                              <a:ext uri="{FF2B5EF4-FFF2-40B4-BE49-F238E27FC236}">
                                <a16:creationId xmlns:a16="http://schemas.microsoft.com/office/drawing/2014/main" id="{39A24BDB-6980-104A-D864-684B93C8A0C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05578" y="3278895"/>
                            <a:ext cx="887662" cy="1041461"/>
                          </a:xfrm>
                          <a:custGeom>
                            <a:avLst/>
                            <a:gdLst>
                              <a:gd name="connsiteX0" fmla="*/ 825968 w 887662"/>
                              <a:gd name="connsiteY0" fmla="*/ 1041461 h 1041461"/>
                              <a:gd name="connsiteX1" fmla="*/ 1998 w 887662"/>
                              <a:gd name="connsiteY1" fmla="*/ 801294 h 1041461"/>
                              <a:gd name="connsiteX2" fmla="*/ 75444 w 887662"/>
                              <a:gd name="connsiteY2" fmla="*/ 0 h 1041461"/>
                              <a:gd name="connsiteX3" fmla="*/ 887663 w 887662"/>
                              <a:gd name="connsiteY3" fmla="*/ 236679 h 1041461"/>
                              <a:gd name="connsiteX4" fmla="*/ 825968 w 887662"/>
                              <a:gd name="connsiteY4" fmla="*/ 1041461 h 1041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887662" h="1041461">
                                <a:moveTo>
                                  <a:pt x="825968" y="1041461"/>
                                </a:moveTo>
                                <a:lnTo>
                                  <a:pt x="1998" y="801294"/>
                                </a:lnTo>
                                <a:cubicBezTo>
                                  <a:pt x="-7550" y="545151"/>
                                  <a:pt x="17147" y="273769"/>
                                  <a:pt x="75444" y="0"/>
                                </a:cubicBezTo>
                                <a:lnTo>
                                  <a:pt x="887663" y="236679"/>
                                </a:lnTo>
                                <a:cubicBezTo>
                                  <a:pt x="831293" y="508061"/>
                                  <a:pt x="809076" y="782473"/>
                                  <a:pt x="825968" y="104146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1861C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61" name="자유형: 도형 160">
                            <a:extLst>
                              <a:ext uri="{FF2B5EF4-FFF2-40B4-BE49-F238E27FC236}">
                                <a16:creationId xmlns:a16="http://schemas.microsoft.com/office/drawing/2014/main" id="{0BF266DC-7A7F-A92A-F463-F4B4882A0F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07669" y="4080280"/>
                            <a:ext cx="1532813" cy="1626456"/>
                          </a:xfrm>
                          <a:custGeom>
                            <a:avLst/>
                            <a:gdLst>
                              <a:gd name="connsiteX0" fmla="*/ 880431 w 1532813"/>
                              <a:gd name="connsiteY0" fmla="*/ 619791 h 1626456"/>
                              <a:gd name="connsiteX1" fmla="*/ 1532814 w 1532813"/>
                              <a:gd name="connsiteY1" fmla="*/ 1417412 h 1626456"/>
                              <a:gd name="connsiteX2" fmla="*/ 1471945 w 1532813"/>
                              <a:gd name="connsiteY2" fmla="*/ 1626457 h 1626456"/>
                              <a:gd name="connsiteX3" fmla="*/ 834895 w 1532813"/>
                              <a:gd name="connsiteY3" fmla="*/ 1440823 h 1626456"/>
                              <a:gd name="connsiteX4" fmla="*/ 834895 w 1532813"/>
                              <a:gd name="connsiteY4" fmla="*/ 1440823 h 1626456"/>
                              <a:gd name="connsiteX5" fmla="*/ 66652 w 1532813"/>
                              <a:gd name="connsiteY5" fmla="*/ 495576 h 1626456"/>
                              <a:gd name="connsiteX6" fmla="*/ 0 w 1532813"/>
                              <a:gd name="connsiteY6" fmla="*/ 0 h 1626456"/>
                              <a:gd name="connsiteX7" fmla="*/ 823970 w 1532813"/>
                              <a:gd name="connsiteY7" fmla="*/ 240168 h 1626456"/>
                              <a:gd name="connsiteX8" fmla="*/ 880523 w 1532813"/>
                              <a:gd name="connsiteY8" fmla="*/ 619974 h 162645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1532813" h="1626456">
                                <a:moveTo>
                                  <a:pt x="880431" y="619791"/>
                                </a:moveTo>
                                <a:cubicBezTo>
                                  <a:pt x="991610" y="1073961"/>
                                  <a:pt x="1234164" y="1347087"/>
                                  <a:pt x="1532814" y="1417412"/>
                                </a:cubicBezTo>
                                <a:lnTo>
                                  <a:pt x="1471945" y="1626457"/>
                                </a:lnTo>
                                <a:lnTo>
                                  <a:pt x="834895" y="1440823"/>
                                </a:lnTo>
                                <a:lnTo>
                                  <a:pt x="834895" y="1440823"/>
                                </a:lnTo>
                                <a:cubicBezTo>
                                  <a:pt x="462066" y="1332215"/>
                                  <a:pt x="189215" y="996475"/>
                                  <a:pt x="66652" y="495576"/>
                                </a:cubicBezTo>
                                <a:cubicBezTo>
                                  <a:pt x="28552" y="340054"/>
                                  <a:pt x="6426" y="173424"/>
                                  <a:pt x="0" y="0"/>
                                </a:cubicBezTo>
                                <a:lnTo>
                                  <a:pt x="823970" y="240168"/>
                                </a:lnTo>
                                <a:cubicBezTo>
                                  <a:pt x="832600" y="371544"/>
                                  <a:pt x="850869" y="499064"/>
                                  <a:pt x="880523" y="61997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86B15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51" name="그래픽 154">
                          <a:extLst>
                            <a:ext uri="{FF2B5EF4-FFF2-40B4-BE49-F238E27FC236}">
                              <a16:creationId xmlns:a16="http://schemas.microsoft.com/office/drawing/2014/main" id="{3C023C2E-7152-BEC2-7858-01BB8BB7BF4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043394" y="1631615"/>
                          <a:ext cx="2059836" cy="3884289"/>
                          <a:chOff x="6043394" y="1631615"/>
                          <a:chExt cx="2059836" cy="3884289"/>
                        </a:xfrm>
                      </p:grpSpPr>
                      <p:sp>
                        <p:nvSpPr>
                          <p:cNvPr id="154" name="자유형: 도형 153">
                            <a:extLst>
                              <a:ext uri="{FF2B5EF4-FFF2-40B4-BE49-F238E27FC236}">
                                <a16:creationId xmlns:a16="http://schemas.microsoft.com/office/drawing/2014/main" id="{D9A8D123-972D-9E0B-6EA9-9B1A1F1D7A9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08402" y="3990033"/>
                            <a:ext cx="975451" cy="919449"/>
                          </a:xfrm>
                          <a:custGeom>
                            <a:avLst/>
                            <a:gdLst>
                              <a:gd name="connsiteX0" fmla="*/ 562595 w 975451"/>
                              <a:gd name="connsiteY0" fmla="*/ 919450 h 919449"/>
                              <a:gd name="connsiteX1" fmla="*/ 0 w 975451"/>
                              <a:gd name="connsiteY1" fmla="*/ 755482 h 919449"/>
                              <a:gd name="connsiteX2" fmla="*/ 412857 w 975451"/>
                              <a:gd name="connsiteY2" fmla="*/ 0 h 919449"/>
                              <a:gd name="connsiteX3" fmla="*/ 975452 w 975451"/>
                              <a:gd name="connsiteY3" fmla="*/ 163968 h 919449"/>
                              <a:gd name="connsiteX4" fmla="*/ 562687 w 975451"/>
                              <a:gd name="connsiteY4" fmla="*/ 919450 h 91944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75451" h="919449">
                                <a:moveTo>
                                  <a:pt x="562595" y="919450"/>
                                </a:moveTo>
                                <a:lnTo>
                                  <a:pt x="0" y="755482"/>
                                </a:lnTo>
                                <a:cubicBezTo>
                                  <a:pt x="167824" y="536705"/>
                                  <a:pt x="307646" y="277350"/>
                                  <a:pt x="412857" y="0"/>
                                </a:cubicBezTo>
                                <a:lnTo>
                                  <a:pt x="975452" y="163968"/>
                                </a:lnTo>
                                <a:cubicBezTo>
                                  <a:pt x="870332" y="441317"/>
                                  <a:pt x="730510" y="700765"/>
                                  <a:pt x="562687" y="9194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46CBDC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55" name="자유형: 도형 154">
                            <a:extLst>
                              <a:ext uri="{FF2B5EF4-FFF2-40B4-BE49-F238E27FC236}">
                                <a16:creationId xmlns:a16="http://schemas.microsoft.com/office/drawing/2014/main" id="{B2C55EA1-5E70-CC52-FBDF-369C021110C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43394" y="4745423"/>
                            <a:ext cx="1427510" cy="770481"/>
                          </a:xfrm>
                          <a:custGeom>
                            <a:avLst/>
                            <a:gdLst>
                              <a:gd name="connsiteX0" fmla="*/ 1208367 w 1427510"/>
                              <a:gd name="connsiteY0" fmla="*/ 410378 h 770481"/>
                              <a:gd name="connsiteX1" fmla="*/ 0 w 1427510"/>
                              <a:gd name="connsiteY1" fmla="*/ 598675 h 770481"/>
                              <a:gd name="connsiteX2" fmla="*/ 645680 w 1427510"/>
                              <a:gd name="connsiteY2" fmla="*/ 246410 h 770481"/>
                              <a:gd name="connsiteX3" fmla="*/ 864916 w 1427510"/>
                              <a:gd name="connsiteY3" fmla="*/ 0 h 770481"/>
                              <a:gd name="connsiteX4" fmla="*/ 1427511 w 1427510"/>
                              <a:gd name="connsiteY4" fmla="*/ 163968 h 770481"/>
                              <a:gd name="connsiteX5" fmla="*/ 1208275 w 1427510"/>
                              <a:gd name="connsiteY5" fmla="*/ 410378 h 77048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427510" h="770481">
                                <a:moveTo>
                                  <a:pt x="1208367" y="410378"/>
                                </a:moveTo>
                                <a:cubicBezTo>
                                  <a:pt x="774853" y="825439"/>
                                  <a:pt x="319030" y="872628"/>
                                  <a:pt x="0" y="598675"/>
                                </a:cubicBezTo>
                                <a:cubicBezTo>
                                  <a:pt x="207668" y="568929"/>
                                  <a:pt x="429474" y="453436"/>
                                  <a:pt x="645680" y="246410"/>
                                </a:cubicBezTo>
                                <a:cubicBezTo>
                                  <a:pt x="723165" y="172230"/>
                                  <a:pt x="796244" y="89420"/>
                                  <a:pt x="864916" y="0"/>
                                </a:cubicBezTo>
                                <a:lnTo>
                                  <a:pt x="1427511" y="163968"/>
                                </a:lnTo>
                                <a:cubicBezTo>
                                  <a:pt x="1358930" y="253388"/>
                                  <a:pt x="1285760" y="336198"/>
                                  <a:pt x="1208275" y="41037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FD8E7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56" name="자유형: 도형 155">
                            <a:extLst>
                              <a:ext uri="{FF2B5EF4-FFF2-40B4-BE49-F238E27FC236}">
                                <a16:creationId xmlns:a16="http://schemas.microsoft.com/office/drawing/2014/main" id="{1EC19CB3-602E-E6B4-C7FE-A94561A7A5E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123047" y="1631615"/>
                            <a:ext cx="980183" cy="1743126"/>
                          </a:xfrm>
                          <a:custGeom>
                            <a:avLst/>
                            <a:gdLst>
                              <a:gd name="connsiteX0" fmla="*/ 917980 w 980183"/>
                              <a:gd name="connsiteY0" fmla="*/ 815781 h 1743126"/>
                              <a:gd name="connsiteX1" fmla="*/ 955713 w 980183"/>
                              <a:gd name="connsiteY1" fmla="*/ 1743126 h 1743126"/>
                              <a:gd name="connsiteX2" fmla="*/ 393119 w 980183"/>
                              <a:gd name="connsiteY2" fmla="*/ 1579159 h 1743126"/>
                              <a:gd name="connsiteX3" fmla="*/ 355386 w 980183"/>
                              <a:gd name="connsiteY3" fmla="*/ 651814 h 1743126"/>
                              <a:gd name="connsiteX4" fmla="*/ 0 w 980183"/>
                              <a:gd name="connsiteY4" fmla="*/ 7786 h 1743126"/>
                              <a:gd name="connsiteX5" fmla="*/ 917980 w 980183"/>
                              <a:gd name="connsiteY5" fmla="*/ 815690 h 17431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980183" h="1743126">
                                <a:moveTo>
                                  <a:pt x="917980" y="815781"/>
                                </a:moveTo>
                                <a:cubicBezTo>
                                  <a:pt x="987479" y="1099741"/>
                                  <a:pt x="996751" y="1419506"/>
                                  <a:pt x="955713" y="1743126"/>
                                </a:cubicBezTo>
                                <a:lnTo>
                                  <a:pt x="393119" y="1579159"/>
                                </a:lnTo>
                                <a:cubicBezTo>
                                  <a:pt x="434156" y="1255538"/>
                                  <a:pt x="424884" y="935773"/>
                                  <a:pt x="355386" y="651814"/>
                                </a:cubicBezTo>
                                <a:cubicBezTo>
                                  <a:pt x="284235" y="360968"/>
                                  <a:pt x="159102" y="144487"/>
                                  <a:pt x="0" y="7786"/>
                                </a:cubicBezTo>
                                <a:cubicBezTo>
                                  <a:pt x="416162" y="-51889"/>
                                  <a:pt x="775312" y="232805"/>
                                  <a:pt x="917980" y="81569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897A4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57" name="자유형: 도형 156">
                            <a:extLst>
                              <a:ext uri="{FF2B5EF4-FFF2-40B4-BE49-F238E27FC236}">
                                <a16:creationId xmlns:a16="http://schemas.microsoft.com/office/drawing/2014/main" id="{C3694654-B854-5F8E-14EC-0F9CB68D95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321259" y="3210774"/>
                            <a:ext cx="757592" cy="943135"/>
                          </a:xfrm>
                          <a:custGeom>
                            <a:avLst/>
                            <a:gdLst>
                              <a:gd name="connsiteX0" fmla="*/ 562594 w 757592"/>
                              <a:gd name="connsiteY0" fmla="*/ 943136 h 943135"/>
                              <a:gd name="connsiteX1" fmla="*/ 0 w 757592"/>
                              <a:gd name="connsiteY1" fmla="*/ 779168 h 943135"/>
                              <a:gd name="connsiteX2" fmla="*/ 194998 w 757592"/>
                              <a:gd name="connsiteY2" fmla="*/ 0 h 943135"/>
                              <a:gd name="connsiteX3" fmla="*/ 757593 w 757592"/>
                              <a:gd name="connsiteY3" fmla="*/ 163968 h 943135"/>
                              <a:gd name="connsiteX4" fmla="*/ 562594 w 757592"/>
                              <a:gd name="connsiteY4" fmla="*/ 943136 h 94313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57592" h="943135">
                                <a:moveTo>
                                  <a:pt x="562594" y="943136"/>
                                </a:moveTo>
                                <a:lnTo>
                                  <a:pt x="0" y="779168"/>
                                </a:lnTo>
                                <a:cubicBezTo>
                                  <a:pt x="95112" y="528259"/>
                                  <a:pt x="161672" y="262936"/>
                                  <a:pt x="194998" y="0"/>
                                </a:cubicBezTo>
                                <a:lnTo>
                                  <a:pt x="757593" y="163968"/>
                                </a:lnTo>
                                <a:cubicBezTo>
                                  <a:pt x="724267" y="426812"/>
                                  <a:pt x="657707" y="692226"/>
                                  <a:pt x="562594" y="94313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1DB0BE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152" name="자유형: 도형 151">
                          <a:extLst>
                            <a:ext uri="{FF2B5EF4-FFF2-40B4-BE49-F238E27FC236}">
                              <a16:creationId xmlns:a16="http://schemas.microsoft.com/office/drawing/2014/main" id="{5A9EF795-4F41-0DC1-8AF2-4B9FAE4913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08902" y="1414278"/>
                          <a:ext cx="2911414" cy="4319093"/>
                        </a:xfrm>
                        <a:custGeom>
                          <a:avLst/>
                          <a:gdLst>
                            <a:gd name="connsiteX0" fmla="*/ 2074396 w 2911414"/>
                            <a:gd name="connsiteY0" fmla="*/ 36367 h 4319093"/>
                            <a:gd name="connsiteX1" fmla="*/ 918635 w 2911414"/>
                            <a:gd name="connsiteY1" fmla="*/ 420947 h 4319093"/>
                            <a:gd name="connsiteX2" fmla="*/ 141946 w 2911414"/>
                            <a:gd name="connsiteY2" fmla="*/ 1776665 h 4319093"/>
                            <a:gd name="connsiteX3" fmla="*/ 68776 w 2911414"/>
                            <a:gd name="connsiteY3" fmla="*/ 3337388 h 4319093"/>
                            <a:gd name="connsiteX4" fmla="*/ 837019 w 2911414"/>
                            <a:gd name="connsiteY4" fmla="*/ 4282727 h 4319093"/>
                            <a:gd name="connsiteX5" fmla="*/ 1992779 w 2911414"/>
                            <a:gd name="connsiteY5" fmla="*/ 3898147 h 4319093"/>
                            <a:gd name="connsiteX6" fmla="*/ 2769469 w 2911414"/>
                            <a:gd name="connsiteY6" fmla="*/ 2542429 h 4319093"/>
                            <a:gd name="connsiteX7" fmla="*/ 2842639 w 2911414"/>
                            <a:gd name="connsiteY7" fmla="*/ 981706 h 4319093"/>
                            <a:gd name="connsiteX8" fmla="*/ 2074396 w 2911414"/>
                            <a:gd name="connsiteY8" fmla="*/ 36459 h 4319093"/>
                            <a:gd name="connsiteX9" fmla="*/ 2632217 w 2911414"/>
                            <a:gd name="connsiteY9" fmla="*/ 1033210 h 4319093"/>
                            <a:gd name="connsiteX10" fmla="*/ 1842951 w 2911414"/>
                            <a:gd name="connsiteY10" fmla="*/ 3741615 h 4319093"/>
                            <a:gd name="connsiteX11" fmla="*/ 279198 w 2911414"/>
                            <a:gd name="connsiteY11" fmla="*/ 3285884 h 4319093"/>
                            <a:gd name="connsiteX12" fmla="*/ 1068464 w 2911414"/>
                            <a:gd name="connsiteY12" fmla="*/ 577479 h 4319093"/>
                            <a:gd name="connsiteX13" fmla="*/ 2632217 w 2911414"/>
                            <a:gd name="connsiteY13" fmla="*/ 1033210 h 43190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</a:cxnLst>
                          <a:rect l="l" t="t" r="r" b="b"/>
                          <a:pathLst>
                            <a:path w="2911414" h="4319093">
                              <a:moveTo>
                                <a:pt x="2074396" y="36367"/>
                              </a:moveTo>
                              <a:cubicBezTo>
                                <a:pt x="1701567" y="-72241"/>
                                <a:pt x="1291097" y="64276"/>
                                <a:pt x="918635" y="420947"/>
                              </a:cubicBezTo>
                              <a:cubicBezTo>
                                <a:pt x="577296" y="747690"/>
                                <a:pt x="301507" y="1229127"/>
                                <a:pt x="141946" y="1776665"/>
                              </a:cubicBezTo>
                              <a:cubicBezTo>
                                <a:pt x="-17615" y="2324203"/>
                                <a:pt x="-43597" y="2878443"/>
                                <a:pt x="68776" y="3337388"/>
                              </a:cubicBezTo>
                              <a:cubicBezTo>
                                <a:pt x="191430" y="3838380"/>
                                <a:pt x="464189" y="4174027"/>
                                <a:pt x="837019" y="4282727"/>
                              </a:cubicBezTo>
                              <a:cubicBezTo>
                                <a:pt x="1209848" y="4391335"/>
                                <a:pt x="1620318" y="4254818"/>
                                <a:pt x="1992779" y="3898147"/>
                              </a:cubicBezTo>
                              <a:cubicBezTo>
                                <a:pt x="2334119" y="3571404"/>
                                <a:pt x="2609908" y="3089967"/>
                                <a:pt x="2769469" y="2542429"/>
                              </a:cubicBezTo>
                              <a:cubicBezTo>
                                <a:pt x="2929030" y="1994983"/>
                                <a:pt x="2955012" y="1440650"/>
                                <a:pt x="2842639" y="981706"/>
                              </a:cubicBezTo>
                              <a:cubicBezTo>
                                <a:pt x="2720077" y="480806"/>
                                <a:pt x="2447225" y="145067"/>
                                <a:pt x="2074396" y="36459"/>
                              </a:cubicBezTo>
                              <a:close/>
                              <a:moveTo>
                                <a:pt x="2632217" y="1033210"/>
                              </a:moveTo>
                              <a:cubicBezTo>
                                <a:pt x="2846036" y="1906939"/>
                                <a:pt x="2492762" y="3119529"/>
                                <a:pt x="1842951" y="3741615"/>
                              </a:cubicBezTo>
                              <a:cubicBezTo>
                                <a:pt x="1193231" y="4363701"/>
                                <a:pt x="493108" y="4159613"/>
                                <a:pt x="279198" y="3285884"/>
                              </a:cubicBezTo>
                              <a:cubicBezTo>
                                <a:pt x="65379" y="2412155"/>
                                <a:pt x="418653" y="1199565"/>
                                <a:pt x="1068464" y="577479"/>
                              </a:cubicBezTo>
                              <a:cubicBezTo>
                                <a:pt x="1718184" y="-44607"/>
                                <a:pt x="2418306" y="159481"/>
                                <a:pt x="2632217" y="10332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B02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3" name="자유형: 도형 152">
                          <a:extLst>
                            <a:ext uri="{FF2B5EF4-FFF2-40B4-BE49-F238E27FC236}">
                              <a16:creationId xmlns:a16="http://schemas.microsoft.com/office/drawing/2014/main" id="{705399FB-1D2F-4A10-F5D8-D6B73D818C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89871" y="1386748"/>
                          <a:ext cx="2931612" cy="4291620"/>
                        </a:xfrm>
                        <a:custGeom>
                          <a:avLst/>
                          <a:gdLst>
                            <a:gd name="connsiteX0" fmla="*/ 13718 w 2931612"/>
                            <a:gd name="connsiteY0" fmla="*/ 2433167 h 4291620"/>
                            <a:gd name="connsiteX1" fmla="*/ 45483 w 2931612"/>
                            <a:gd name="connsiteY1" fmla="*/ 2178494 h 4291620"/>
                            <a:gd name="connsiteX2" fmla="*/ 159875 w 2931612"/>
                            <a:gd name="connsiteY2" fmla="*/ 1694945 h 4291620"/>
                            <a:gd name="connsiteX3" fmla="*/ 334676 w 2931612"/>
                            <a:gd name="connsiteY3" fmla="*/ 1258218 h 4291620"/>
                            <a:gd name="connsiteX4" fmla="*/ 547210 w 2931612"/>
                            <a:gd name="connsiteY4" fmla="*/ 873270 h 4291620"/>
                            <a:gd name="connsiteX5" fmla="*/ 1051140 w 2931612"/>
                            <a:gd name="connsiteY5" fmla="*/ 292039 h 4291620"/>
                            <a:gd name="connsiteX6" fmla="*/ 1322247 w 2931612"/>
                            <a:gd name="connsiteY6" fmla="*/ 115861 h 4291620"/>
                            <a:gd name="connsiteX7" fmla="*/ 1581694 w 2931612"/>
                            <a:gd name="connsiteY7" fmla="*/ 23778 h 4291620"/>
                            <a:gd name="connsiteX8" fmla="*/ 1641461 w 2931612"/>
                            <a:gd name="connsiteY8" fmla="*/ 11935 h 4291620"/>
                            <a:gd name="connsiteX9" fmla="*/ 1698564 w 2931612"/>
                            <a:gd name="connsiteY9" fmla="*/ 5233 h 4291620"/>
                            <a:gd name="connsiteX10" fmla="*/ 1802674 w 2931612"/>
                            <a:gd name="connsiteY10" fmla="*/ 0 h 4291620"/>
                            <a:gd name="connsiteX11" fmla="*/ 1966642 w 2931612"/>
                            <a:gd name="connsiteY11" fmla="*/ 14597 h 4291620"/>
                            <a:gd name="connsiteX12" fmla="*/ 1990236 w 2931612"/>
                            <a:gd name="connsiteY12" fmla="*/ 18361 h 4291620"/>
                            <a:gd name="connsiteX13" fmla="*/ 2203872 w 2931612"/>
                            <a:gd name="connsiteY13" fmla="*/ 85840 h 4291620"/>
                            <a:gd name="connsiteX14" fmla="*/ 2401900 w 2931612"/>
                            <a:gd name="connsiteY14" fmla="*/ 194998 h 4291620"/>
                            <a:gd name="connsiteX15" fmla="*/ 2630225 w 2931612"/>
                            <a:gd name="connsiteY15" fmla="*/ 420110 h 4291620"/>
                            <a:gd name="connsiteX16" fmla="*/ 2801812 w 2931612"/>
                            <a:gd name="connsiteY16" fmla="*/ 740334 h 4291620"/>
                            <a:gd name="connsiteX17" fmla="*/ 2900964 w 2931612"/>
                            <a:gd name="connsiteY17" fmla="*/ 1129688 h 4291620"/>
                            <a:gd name="connsiteX18" fmla="*/ 2900046 w 2931612"/>
                            <a:gd name="connsiteY18" fmla="*/ 2030133 h 4291620"/>
                            <a:gd name="connsiteX19" fmla="*/ 2897016 w 2931612"/>
                            <a:gd name="connsiteY19" fmla="*/ 2052259 h 4291620"/>
                            <a:gd name="connsiteX20" fmla="*/ 2894904 w 2931612"/>
                            <a:gd name="connsiteY20" fmla="*/ 2050606 h 4291620"/>
                            <a:gd name="connsiteX21" fmla="*/ 2897659 w 2931612"/>
                            <a:gd name="connsiteY21" fmla="*/ 2029858 h 4291620"/>
                            <a:gd name="connsiteX22" fmla="*/ 2889580 w 2931612"/>
                            <a:gd name="connsiteY22" fmla="*/ 1131616 h 4291620"/>
                            <a:gd name="connsiteX23" fmla="*/ 2785470 w 2931612"/>
                            <a:gd name="connsiteY23" fmla="*/ 746760 h 4291620"/>
                            <a:gd name="connsiteX24" fmla="*/ 2611771 w 2931612"/>
                            <a:gd name="connsiteY24" fmla="*/ 434156 h 4291620"/>
                            <a:gd name="connsiteX25" fmla="*/ 2385834 w 2931612"/>
                            <a:gd name="connsiteY25" fmla="*/ 218042 h 4291620"/>
                            <a:gd name="connsiteX26" fmla="*/ 2195058 w 2931612"/>
                            <a:gd name="connsiteY26" fmla="*/ 116228 h 4291620"/>
                            <a:gd name="connsiteX27" fmla="*/ 2194874 w 2931612"/>
                            <a:gd name="connsiteY27" fmla="*/ 116228 h 4291620"/>
                            <a:gd name="connsiteX28" fmla="*/ 2167975 w 2931612"/>
                            <a:gd name="connsiteY28" fmla="*/ 105945 h 4291620"/>
                            <a:gd name="connsiteX29" fmla="*/ 2161273 w 2931612"/>
                            <a:gd name="connsiteY29" fmla="*/ 104018 h 4291620"/>
                            <a:gd name="connsiteX30" fmla="*/ 2120878 w 2931612"/>
                            <a:gd name="connsiteY30" fmla="*/ 92633 h 4291620"/>
                            <a:gd name="connsiteX31" fmla="*/ 2088470 w 2931612"/>
                            <a:gd name="connsiteY31" fmla="*/ 83453 h 4291620"/>
                            <a:gd name="connsiteX32" fmla="*/ 2055511 w 2931612"/>
                            <a:gd name="connsiteY32" fmla="*/ 75649 h 4291620"/>
                            <a:gd name="connsiteX33" fmla="*/ 1959021 w 2931612"/>
                            <a:gd name="connsiteY33" fmla="*/ 56186 h 4291620"/>
                            <a:gd name="connsiteX34" fmla="*/ 1592435 w 2931612"/>
                            <a:gd name="connsiteY34" fmla="*/ 70416 h 4291620"/>
                            <a:gd name="connsiteX35" fmla="*/ 1345841 w 2931612"/>
                            <a:gd name="connsiteY35" fmla="*/ 162315 h 4291620"/>
                            <a:gd name="connsiteX36" fmla="*/ 1087863 w 2931612"/>
                            <a:gd name="connsiteY36" fmla="*/ 336657 h 4291620"/>
                            <a:gd name="connsiteX37" fmla="*/ 604957 w 2931612"/>
                            <a:gd name="connsiteY37" fmla="*/ 909901 h 4291620"/>
                            <a:gd name="connsiteX38" fmla="*/ 223865 w 2931612"/>
                            <a:gd name="connsiteY38" fmla="*/ 1716061 h 4291620"/>
                            <a:gd name="connsiteX39" fmla="*/ 104056 w 2931612"/>
                            <a:gd name="connsiteY39" fmla="*/ 2188593 h 4291620"/>
                            <a:gd name="connsiteX40" fmla="*/ 45116 w 2931612"/>
                            <a:gd name="connsiteY40" fmla="*/ 2695736 h 4291620"/>
                            <a:gd name="connsiteX41" fmla="*/ 65314 w 2931612"/>
                            <a:gd name="connsiteY41" fmla="*/ 3223352 h 4291620"/>
                            <a:gd name="connsiteX42" fmla="*/ 220835 w 2931612"/>
                            <a:gd name="connsiteY42" fmla="*/ 3737105 h 4291620"/>
                            <a:gd name="connsiteX43" fmla="*/ 559788 w 2931612"/>
                            <a:gd name="connsiteY43" fmla="*/ 4161163 h 4291620"/>
                            <a:gd name="connsiteX44" fmla="*/ 797569 w 2931612"/>
                            <a:gd name="connsiteY44" fmla="*/ 4287490 h 4291620"/>
                            <a:gd name="connsiteX45" fmla="*/ 798211 w 2931612"/>
                            <a:gd name="connsiteY45" fmla="*/ 4291621 h 4291620"/>
                            <a:gd name="connsiteX46" fmla="*/ 555197 w 2931612"/>
                            <a:gd name="connsiteY46" fmla="*/ 4168416 h 4291620"/>
                            <a:gd name="connsiteX47" fmla="*/ 446865 w 2931612"/>
                            <a:gd name="connsiteY47" fmla="*/ 4081199 h 4291620"/>
                            <a:gd name="connsiteX48" fmla="*/ 351293 w 2931612"/>
                            <a:gd name="connsiteY48" fmla="*/ 3980486 h 4291620"/>
                            <a:gd name="connsiteX49" fmla="*/ 269585 w 2931612"/>
                            <a:gd name="connsiteY49" fmla="*/ 3868481 h 4291620"/>
                            <a:gd name="connsiteX50" fmla="*/ 201189 w 2931612"/>
                            <a:gd name="connsiteY50" fmla="*/ 3748306 h 4291620"/>
                            <a:gd name="connsiteX51" fmla="*/ 37864 w 2931612"/>
                            <a:gd name="connsiteY51" fmla="*/ 3227483 h 4291620"/>
                            <a:gd name="connsiteX52" fmla="*/ 406 w 2931612"/>
                            <a:gd name="connsiteY52" fmla="*/ 2694267 h 4291620"/>
                            <a:gd name="connsiteX53" fmla="*/ 13810 w 2931612"/>
                            <a:gd name="connsiteY53" fmla="*/ 2433167 h 429162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  <a:cxn ang="0">
                              <a:pos x="connsiteX53" y="connsiteY53"/>
                            </a:cxn>
                          </a:cxnLst>
                          <a:rect l="l" t="t" r="r" b="b"/>
                          <a:pathLst>
                            <a:path w="2931612" h="4291620">
                              <a:moveTo>
                                <a:pt x="13718" y="2433167"/>
                              </a:moveTo>
                              <a:cubicBezTo>
                                <a:pt x="21338" y="2347144"/>
                                <a:pt x="32172" y="2262130"/>
                                <a:pt x="45483" y="2178494"/>
                              </a:cubicBezTo>
                              <a:cubicBezTo>
                                <a:pt x="71924" y="2011221"/>
                                <a:pt x="109748" y="1848998"/>
                                <a:pt x="159875" y="1694945"/>
                              </a:cubicBezTo>
                              <a:cubicBezTo>
                                <a:pt x="208809" y="1540709"/>
                                <a:pt x="269860" y="1395562"/>
                                <a:pt x="334676" y="1258218"/>
                              </a:cubicBezTo>
                              <a:cubicBezTo>
                                <a:pt x="399860" y="1120966"/>
                                <a:pt x="470826" y="991977"/>
                                <a:pt x="547210" y="873270"/>
                              </a:cubicBezTo>
                              <a:cubicBezTo>
                                <a:pt x="699977" y="636041"/>
                                <a:pt x="870831" y="436635"/>
                                <a:pt x="1051140" y="292039"/>
                              </a:cubicBezTo>
                              <a:cubicBezTo>
                                <a:pt x="1140927" y="219511"/>
                                <a:pt x="1232551" y="160754"/>
                                <a:pt x="1322247" y="115861"/>
                              </a:cubicBezTo>
                              <a:cubicBezTo>
                                <a:pt x="1412034" y="70967"/>
                                <a:pt x="1500537" y="42415"/>
                                <a:pt x="1581694" y="23778"/>
                              </a:cubicBezTo>
                              <a:cubicBezTo>
                                <a:pt x="1602167" y="19738"/>
                                <a:pt x="1622089" y="15791"/>
                                <a:pt x="1641461" y="11935"/>
                              </a:cubicBezTo>
                              <a:cubicBezTo>
                                <a:pt x="1660924" y="8997"/>
                                <a:pt x="1680112" y="7436"/>
                                <a:pt x="1698564" y="5233"/>
                              </a:cubicBezTo>
                              <a:cubicBezTo>
                                <a:pt x="1735379" y="-184"/>
                                <a:pt x="1770358" y="1102"/>
                                <a:pt x="1802674" y="0"/>
                              </a:cubicBezTo>
                              <a:cubicBezTo>
                                <a:pt x="1867398" y="918"/>
                                <a:pt x="1922207" y="6151"/>
                                <a:pt x="1966642" y="14597"/>
                              </a:cubicBezTo>
                              <a:cubicBezTo>
                                <a:pt x="1974996" y="15699"/>
                                <a:pt x="1982800" y="16984"/>
                                <a:pt x="1990236" y="18361"/>
                              </a:cubicBezTo>
                              <a:cubicBezTo>
                                <a:pt x="2017870" y="22585"/>
                                <a:pt x="2159162" y="67937"/>
                                <a:pt x="2203872" y="85840"/>
                              </a:cubicBezTo>
                              <a:cubicBezTo>
                                <a:pt x="2268504" y="112648"/>
                                <a:pt x="2335799" y="147993"/>
                                <a:pt x="2401900" y="194998"/>
                              </a:cubicBezTo>
                              <a:cubicBezTo>
                                <a:pt x="2483333" y="252378"/>
                                <a:pt x="2561920" y="327935"/>
                                <a:pt x="2630225" y="420110"/>
                              </a:cubicBezTo>
                              <a:cubicBezTo>
                                <a:pt x="2698621" y="512192"/>
                                <a:pt x="2756827" y="620525"/>
                                <a:pt x="2801812" y="740334"/>
                              </a:cubicBezTo>
                              <a:cubicBezTo>
                                <a:pt x="2846981" y="860234"/>
                                <a:pt x="2879481" y="991334"/>
                                <a:pt x="2900964" y="1129688"/>
                              </a:cubicBezTo>
                              <a:cubicBezTo>
                                <a:pt x="2943563" y="1406762"/>
                                <a:pt x="2940349" y="1712572"/>
                                <a:pt x="2900046" y="2030133"/>
                              </a:cubicBezTo>
                              <a:cubicBezTo>
                                <a:pt x="2899128" y="2037478"/>
                                <a:pt x="2898026" y="2044822"/>
                                <a:pt x="2897016" y="2052259"/>
                              </a:cubicBezTo>
                              <a:cubicBezTo>
                                <a:pt x="2896282" y="2051708"/>
                                <a:pt x="2895639" y="2051157"/>
                                <a:pt x="2894904" y="2050606"/>
                              </a:cubicBezTo>
                              <a:cubicBezTo>
                                <a:pt x="2895823" y="2043721"/>
                                <a:pt x="2896833" y="2036743"/>
                                <a:pt x="2897659" y="2029858"/>
                              </a:cubicBezTo>
                              <a:cubicBezTo>
                                <a:pt x="2937779" y="1712389"/>
                                <a:pt x="2934933" y="1406670"/>
                                <a:pt x="2889580" y="1131616"/>
                              </a:cubicBezTo>
                              <a:cubicBezTo>
                                <a:pt x="2866628" y="994180"/>
                                <a:pt x="2831925" y="864549"/>
                                <a:pt x="2785470" y="746760"/>
                              </a:cubicBezTo>
                              <a:cubicBezTo>
                                <a:pt x="2739108" y="628880"/>
                                <a:pt x="2680168" y="523209"/>
                                <a:pt x="2611771" y="434156"/>
                              </a:cubicBezTo>
                              <a:cubicBezTo>
                                <a:pt x="2543467" y="344920"/>
                                <a:pt x="2465798" y="272576"/>
                                <a:pt x="2385834" y="218042"/>
                              </a:cubicBezTo>
                              <a:cubicBezTo>
                                <a:pt x="2321936" y="173975"/>
                                <a:pt x="2257212" y="141108"/>
                                <a:pt x="2195058" y="116228"/>
                              </a:cubicBezTo>
                              <a:cubicBezTo>
                                <a:pt x="2194599" y="117513"/>
                                <a:pt x="2194691" y="117238"/>
                                <a:pt x="2194874" y="116228"/>
                              </a:cubicBezTo>
                              <a:cubicBezTo>
                                <a:pt x="2185877" y="112648"/>
                                <a:pt x="2176880" y="109159"/>
                                <a:pt x="2167975" y="105945"/>
                              </a:cubicBezTo>
                              <a:cubicBezTo>
                                <a:pt x="2165772" y="105303"/>
                                <a:pt x="2163385" y="104660"/>
                                <a:pt x="2161273" y="104018"/>
                              </a:cubicBezTo>
                              <a:cubicBezTo>
                                <a:pt x="2145299" y="99519"/>
                                <a:pt x="2131803" y="95663"/>
                                <a:pt x="2120878" y="92633"/>
                              </a:cubicBezTo>
                              <a:cubicBezTo>
                                <a:pt x="2101965" y="87309"/>
                                <a:pt x="2090949" y="84187"/>
                                <a:pt x="2088470" y="83453"/>
                              </a:cubicBezTo>
                              <a:cubicBezTo>
                                <a:pt x="2087001" y="83086"/>
                                <a:pt x="2075892" y="80423"/>
                                <a:pt x="2055511" y="75649"/>
                              </a:cubicBezTo>
                              <a:cubicBezTo>
                                <a:pt x="2033661" y="71059"/>
                                <a:pt x="2000702" y="60776"/>
                                <a:pt x="1959021" y="56186"/>
                              </a:cubicBezTo>
                              <a:cubicBezTo>
                                <a:pt x="1876120" y="42782"/>
                                <a:pt x="1747774" y="34336"/>
                                <a:pt x="1592435" y="70416"/>
                              </a:cubicBezTo>
                              <a:cubicBezTo>
                                <a:pt x="1515318" y="89420"/>
                                <a:pt x="1431130" y="117605"/>
                                <a:pt x="1345841" y="162315"/>
                              </a:cubicBezTo>
                              <a:cubicBezTo>
                                <a:pt x="1260552" y="206842"/>
                                <a:pt x="1173427" y="265047"/>
                                <a:pt x="1087863" y="336657"/>
                              </a:cubicBezTo>
                              <a:cubicBezTo>
                                <a:pt x="916642" y="480060"/>
                                <a:pt x="751573" y="675609"/>
                                <a:pt x="604957" y="909901"/>
                              </a:cubicBezTo>
                              <a:cubicBezTo>
                                <a:pt x="457422" y="1143643"/>
                                <a:pt x="324945" y="1415576"/>
                                <a:pt x="223865" y="1716061"/>
                              </a:cubicBezTo>
                              <a:cubicBezTo>
                                <a:pt x="172912" y="1865982"/>
                                <a:pt x="134536" y="2024625"/>
                                <a:pt x="104056" y="2188593"/>
                              </a:cubicBezTo>
                              <a:cubicBezTo>
                                <a:pt x="74495" y="2352744"/>
                                <a:pt x="53471" y="2522404"/>
                                <a:pt x="45116" y="2695736"/>
                              </a:cubicBezTo>
                              <a:cubicBezTo>
                                <a:pt x="37037" y="2868976"/>
                                <a:pt x="40893" y="3046256"/>
                                <a:pt x="65314" y="3223352"/>
                              </a:cubicBezTo>
                              <a:cubicBezTo>
                                <a:pt x="89734" y="3400172"/>
                                <a:pt x="143350" y="3571393"/>
                                <a:pt x="220835" y="3737105"/>
                              </a:cubicBezTo>
                              <a:cubicBezTo>
                                <a:pt x="298137" y="3902083"/>
                                <a:pt x="415926" y="4051545"/>
                                <a:pt x="559788" y="4161163"/>
                              </a:cubicBezTo>
                              <a:cubicBezTo>
                                <a:pt x="633325" y="4212942"/>
                                <a:pt x="713381" y="4255633"/>
                                <a:pt x="797569" y="4287490"/>
                              </a:cubicBezTo>
                              <a:cubicBezTo>
                                <a:pt x="797752" y="4288867"/>
                                <a:pt x="798028" y="4290244"/>
                                <a:pt x="798211" y="4291621"/>
                              </a:cubicBezTo>
                              <a:cubicBezTo>
                                <a:pt x="712187" y="4261508"/>
                                <a:pt x="629745" y="4220562"/>
                                <a:pt x="555197" y="4168416"/>
                              </a:cubicBezTo>
                              <a:cubicBezTo>
                                <a:pt x="516822" y="4142158"/>
                                <a:pt x="480925" y="4112597"/>
                                <a:pt x="446865" y="4081199"/>
                              </a:cubicBezTo>
                              <a:cubicBezTo>
                                <a:pt x="412896" y="4049709"/>
                                <a:pt x="380580" y="4016291"/>
                                <a:pt x="351293" y="3980486"/>
                              </a:cubicBezTo>
                              <a:cubicBezTo>
                                <a:pt x="321823" y="3944773"/>
                                <a:pt x="294648" y="3907316"/>
                                <a:pt x="269585" y="3868481"/>
                              </a:cubicBezTo>
                              <a:cubicBezTo>
                                <a:pt x="244705" y="3829555"/>
                                <a:pt x="222304" y="3789251"/>
                                <a:pt x="201189" y="3748306"/>
                              </a:cubicBezTo>
                              <a:cubicBezTo>
                                <a:pt x="118011" y="3583696"/>
                                <a:pt x="67976" y="3405497"/>
                                <a:pt x="37864" y="3227483"/>
                              </a:cubicBezTo>
                              <a:cubicBezTo>
                                <a:pt x="7934" y="3049102"/>
                                <a:pt x="-2256" y="2869986"/>
                                <a:pt x="406" y="2694267"/>
                              </a:cubicBezTo>
                              <a:cubicBezTo>
                                <a:pt x="1600" y="2606407"/>
                                <a:pt x="6465" y="2519282"/>
                                <a:pt x="13810" y="24331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EEAB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42" name="그래픽 154">
                        <a:extLst>
                          <a:ext uri="{FF2B5EF4-FFF2-40B4-BE49-F238E27FC236}">
                            <a16:creationId xmlns:a16="http://schemas.microsoft.com/office/drawing/2014/main" id="{AE8CDC0D-B130-5244-9C80-B718F3C49C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39169" y="4469152"/>
                        <a:ext cx="2604172" cy="2077975"/>
                        <a:chOff x="2739169" y="4469152"/>
                        <a:chExt cx="2604172" cy="2077975"/>
                      </a:xfrm>
                    </p:grpSpPr>
                    <p:sp>
                      <p:nvSpPr>
                        <p:cNvPr id="144" name="자유형: 도형 143">
                          <a:extLst>
                            <a:ext uri="{FF2B5EF4-FFF2-40B4-BE49-F238E27FC236}">
                              <a16:creationId xmlns:a16="http://schemas.microsoft.com/office/drawing/2014/main" id="{60638128-7A0F-216D-1BAF-5FA219ECA7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90728" y="4469152"/>
                          <a:ext cx="752612" cy="706938"/>
                        </a:xfrm>
                        <a:custGeom>
                          <a:avLst/>
                          <a:gdLst>
                            <a:gd name="connsiteX0" fmla="*/ 557454 w 752612"/>
                            <a:gd name="connsiteY0" fmla="*/ 14713 h 706938"/>
                            <a:gd name="connsiteX1" fmla="*/ 751350 w 752612"/>
                            <a:gd name="connsiteY1" fmla="*/ 278659 h 706938"/>
                            <a:gd name="connsiteX2" fmla="*/ 706640 w 752612"/>
                            <a:gd name="connsiteY2" fmla="*/ 394794 h 706938"/>
                            <a:gd name="connsiteX3" fmla="*/ 706640 w 752612"/>
                            <a:gd name="connsiteY3" fmla="*/ 394794 h 706938"/>
                            <a:gd name="connsiteX4" fmla="*/ 267343 w 752612"/>
                            <a:gd name="connsiteY4" fmla="*/ 706939 h 706938"/>
                            <a:gd name="connsiteX5" fmla="*/ 0 w 752612"/>
                            <a:gd name="connsiteY5" fmla="*/ 328969 h 706938"/>
                            <a:gd name="connsiteX6" fmla="*/ 436727 w 752612"/>
                            <a:gd name="connsiteY6" fmla="*/ 19670 h 706938"/>
                            <a:gd name="connsiteX7" fmla="*/ 448570 w 752612"/>
                            <a:gd name="connsiteY7" fmla="*/ 11408 h 706938"/>
                            <a:gd name="connsiteX8" fmla="*/ 448845 w 752612"/>
                            <a:gd name="connsiteY8" fmla="*/ 11224 h 706938"/>
                            <a:gd name="connsiteX9" fmla="*/ 448845 w 752612"/>
                            <a:gd name="connsiteY9" fmla="*/ 11224 h 706938"/>
                            <a:gd name="connsiteX10" fmla="*/ 557545 w 752612"/>
                            <a:gd name="connsiteY10" fmla="*/ 14804 h 7069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752612" h="706938">
                              <a:moveTo>
                                <a:pt x="557454" y="14713"/>
                              </a:moveTo>
                              <a:cubicBezTo>
                                <a:pt x="653025" y="56668"/>
                                <a:pt x="739874" y="174824"/>
                                <a:pt x="751350" y="278659"/>
                              </a:cubicBezTo>
                              <a:cubicBezTo>
                                <a:pt x="757685" y="335762"/>
                                <a:pt x="739783" y="376525"/>
                                <a:pt x="706640" y="394794"/>
                              </a:cubicBezTo>
                              <a:lnTo>
                                <a:pt x="706640" y="394794"/>
                              </a:lnTo>
                              <a:cubicBezTo>
                                <a:pt x="706640" y="394794"/>
                                <a:pt x="267343" y="706939"/>
                                <a:pt x="267343" y="706939"/>
                              </a:cubicBezTo>
                              <a:lnTo>
                                <a:pt x="0" y="328969"/>
                              </a:lnTo>
                              <a:lnTo>
                                <a:pt x="436727" y="19670"/>
                              </a:lnTo>
                              <a:cubicBezTo>
                                <a:pt x="440399" y="16549"/>
                                <a:pt x="444347" y="13794"/>
                                <a:pt x="448570" y="11408"/>
                              </a:cubicBezTo>
                              <a:lnTo>
                                <a:pt x="448845" y="11224"/>
                              </a:lnTo>
                              <a:lnTo>
                                <a:pt x="448845" y="11224"/>
                              </a:lnTo>
                              <a:cubicBezTo>
                                <a:pt x="476112" y="-4292"/>
                                <a:pt x="513937" y="-4292"/>
                                <a:pt x="557545" y="1480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B02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5" name="자유형: 도형 144">
                          <a:extLst>
                            <a:ext uri="{FF2B5EF4-FFF2-40B4-BE49-F238E27FC236}">
                              <a16:creationId xmlns:a16="http://schemas.microsoft.com/office/drawing/2014/main" id="{F5380F9C-ABCC-0522-6C43-BCA75F81B4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49165" y="4784853"/>
                          <a:ext cx="348814" cy="405515"/>
                        </a:xfrm>
                        <a:custGeom>
                          <a:avLst/>
                          <a:gdLst>
                            <a:gd name="connsiteX0" fmla="*/ 153660 w 348814"/>
                            <a:gd name="connsiteY0" fmla="*/ 14828 h 405515"/>
                            <a:gd name="connsiteX1" fmla="*/ 1260 w 348814"/>
                            <a:gd name="connsiteY1" fmla="*/ 126741 h 405515"/>
                            <a:gd name="connsiteX2" fmla="*/ 195157 w 348814"/>
                            <a:gd name="connsiteY2" fmla="*/ 390687 h 405515"/>
                            <a:gd name="connsiteX3" fmla="*/ 347557 w 348814"/>
                            <a:gd name="connsiteY3" fmla="*/ 278774 h 405515"/>
                            <a:gd name="connsiteX4" fmla="*/ 153660 w 348814"/>
                            <a:gd name="connsiteY4" fmla="*/ 14828 h 40551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48814" h="405515">
                              <a:moveTo>
                                <a:pt x="153660" y="14828"/>
                              </a:moveTo>
                              <a:cubicBezTo>
                                <a:pt x="57997" y="-27128"/>
                                <a:pt x="-10216" y="22999"/>
                                <a:pt x="1260" y="126741"/>
                              </a:cubicBezTo>
                              <a:cubicBezTo>
                                <a:pt x="12736" y="230575"/>
                                <a:pt x="99494" y="348731"/>
                                <a:pt x="195157" y="390687"/>
                              </a:cubicBezTo>
                              <a:cubicBezTo>
                                <a:pt x="290728" y="432643"/>
                                <a:pt x="359033" y="382516"/>
                                <a:pt x="347557" y="278774"/>
                              </a:cubicBezTo>
                              <a:cubicBezTo>
                                <a:pt x="336081" y="174940"/>
                                <a:pt x="249323" y="56784"/>
                                <a:pt x="153660" y="1482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C17C1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6" name="자유형: 도형 145">
                          <a:extLst>
                            <a:ext uri="{FF2B5EF4-FFF2-40B4-BE49-F238E27FC236}">
                              <a16:creationId xmlns:a16="http://schemas.microsoft.com/office/drawing/2014/main" id="{88B16747-BF30-4178-B9B5-1010D406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98926" y="4751354"/>
                          <a:ext cx="2129482" cy="1769070"/>
                        </a:xfrm>
                        <a:custGeom>
                          <a:avLst/>
                          <a:gdLst>
                            <a:gd name="connsiteX0" fmla="*/ 1896370 w 2129482"/>
                            <a:gd name="connsiteY0" fmla="*/ 18949 h 1769070"/>
                            <a:gd name="connsiteX1" fmla="*/ 2128275 w 2129482"/>
                            <a:gd name="connsiteY1" fmla="*/ 342845 h 1769070"/>
                            <a:gd name="connsiteX2" fmla="*/ 2072089 w 2129482"/>
                            <a:gd name="connsiteY2" fmla="*/ 483402 h 1769070"/>
                            <a:gd name="connsiteX3" fmla="*/ 2072089 w 2129482"/>
                            <a:gd name="connsiteY3" fmla="*/ 483402 h 1769070"/>
                            <a:gd name="connsiteX4" fmla="*/ 418090 w 2129482"/>
                            <a:gd name="connsiteY4" fmla="*/ 1769070 h 1769070"/>
                            <a:gd name="connsiteX5" fmla="*/ 0 w 2129482"/>
                            <a:gd name="connsiteY5" fmla="*/ 1187105 h 1769070"/>
                            <a:gd name="connsiteX6" fmla="*/ 1749295 w 2129482"/>
                            <a:gd name="connsiteY6" fmla="*/ 23172 h 1769070"/>
                            <a:gd name="connsiteX7" fmla="*/ 1763801 w 2129482"/>
                            <a:gd name="connsiteY7" fmla="*/ 13257 h 1769070"/>
                            <a:gd name="connsiteX8" fmla="*/ 1764168 w 2129482"/>
                            <a:gd name="connsiteY8" fmla="*/ 12982 h 1769070"/>
                            <a:gd name="connsiteX9" fmla="*/ 1764168 w 2129482"/>
                            <a:gd name="connsiteY9" fmla="*/ 12982 h 1769070"/>
                            <a:gd name="connsiteX10" fmla="*/ 1896370 w 2129482"/>
                            <a:gd name="connsiteY10" fmla="*/ 18949 h 176907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2129482" h="1769070">
                              <a:moveTo>
                                <a:pt x="1896370" y="18949"/>
                              </a:moveTo>
                              <a:cubicBezTo>
                                <a:pt x="2012047" y="71371"/>
                                <a:pt x="2115881" y="216426"/>
                                <a:pt x="2128275" y="342845"/>
                              </a:cubicBezTo>
                              <a:cubicBezTo>
                                <a:pt x="2135069" y="412343"/>
                                <a:pt x="2112760" y="461736"/>
                                <a:pt x="2072089" y="483402"/>
                              </a:cubicBezTo>
                              <a:lnTo>
                                <a:pt x="2072089" y="483402"/>
                              </a:lnTo>
                              <a:cubicBezTo>
                                <a:pt x="2072089" y="483402"/>
                                <a:pt x="418090" y="1769070"/>
                                <a:pt x="418090" y="1769070"/>
                              </a:cubicBezTo>
                              <a:lnTo>
                                <a:pt x="0" y="1187105"/>
                              </a:lnTo>
                              <a:lnTo>
                                <a:pt x="1749295" y="23172"/>
                              </a:lnTo>
                              <a:cubicBezTo>
                                <a:pt x="1753794" y="19409"/>
                                <a:pt x="1758659" y="16103"/>
                                <a:pt x="1763801" y="13257"/>
                              </a:cubicBezTo>
                              <a:lnTo>
                                <a:pt x="1764168" y="12982"/>
                              </a:lnTo>
                              <a:lnTo>
                                <a:pt x="1764168" y="12982"/>
                              </a:lnTo>
                              <a:cubicBezTo>
                                <a:pt x="1797494" y="-5471"/>
                                <a:pt x="1843581" y="-4921"/>
                                <a:pt x="1896370" y="1894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E2824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7" name="자유형: 도형 146">
                          <a:extLst>
                            <a:ext uri="{FF2B5EF4-FFF2-40B4-BE49-F238E27FC236}">
                              <a16:creationId xmlns:a16="http://schemas.microsoft.com/office/drawing/2014/main" id="{B43CE7E0-CA99-6C9E-141B-7A3840731B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39169" y="5914664"/>
                          <a:ext cx="535953" cy="630655"/>
                        </a:xfrm>
                        <a:custGeom>
                          <a:avLst/>
                          <a:gdLst>
                            <a:gd name="connsiteX0" fmla="*/ 239425 w 535953"/>
                            <a:gd name="connsiteY0" fmla="*/ 24161 h 630655"/>
                            <a:gd name="connsiteX1" fmla="*/ 1552 w 535953"/>
                            <a:gd name="connsiteY1" fmla="*/ 194464 h 630655"/>
                            <a:gd name="connsiteX2" fmla="*/ 296529 w 535953"/>
                            <a:gd name="connsiteY2" fmla="*/ 606494 h 630655"/>
                            <a:gd name="connsiteX3" fmla="*/ 534401 w 535953"/>
                            <a:gd name="connsiteY3" fmla="*/ 436192 h 630655"/>
                            <a:gd name="connsiteX4" fmla="*/ 239425 w 535953"/>
                            <a:gd name="connsiteY4" fmla="*/ 24161 h 6306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35953" h="630655">
                              <a:moveTo>
                                <a:pt x="239425" y="24161"/>
                              </a:moveTo>
                              <a:cubicBezTo>
                                <a:pt x="92258" y="-42583"/>
                                <a:pt x="-14239" y="33709"/>
                                <a:pt x="1552" y="194464"/>
                              </a:cubicBezTo>
                              <a:cubicBezTo>
                                <a:pt x="17343" y="355310"/>
                                <a:pt x="149362" y="539750"/>
                                <a:pt x="296529" y="606494"/>
                              </a:cubicBezTo>
                              <a:cubicBezTo>
                                <a:pt x="443696" y="673238"/>
                                <a:pt x="550192" y="596947"/>
                                <a:pt x="534401" y="436192"/>
                              </a:cubicBezTo>
                              <a:cubicBezTo>
                                <a:pt x="518610" y="275346"/>
                                <a:pt x="386592" y="90905"/>
                                <a:pt x="239425" y="24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E131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8" name="자유형: 도형 147">
                          <a:extLst>
                            <a:ext uri="{FF2B5EF4-FFF2-40B4-BE49-F238E27FC236}">
                              <a16:creationId xmlns:a16="http://schemas.microsoft.com/office/drawing/2014/main" id="{2B1ED3AD-B049-A981-F3C8-309C5418FE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39242" y="5912432"/>
                          <a:ext cx="545254" cy="634695"/>
                        </a:xfrm>
                        <a:custGeom>
                          <a:avLst/>
                          <a:gdLst>
                            <a:gd name="connsiteX0" fmla="*/ 237882 w 545254"/>
                            <a:gd name="connsiteY0" fmla="*/ 29791 h 634695"/>
                            <a:gd name="connsiteX1" fmla="*/ 233108 w 545254"/>
                            <a:gd name="connsiteY1" fmla="*/ 27679 h 634695"/>
                            <a:gd name="connsiteX2" fmla="*/ 219245 w 545254"/>
                            <a:gd name="connsiteY2" fmla="*/ 21804 h 634695"/>
                            <a:gd name="connsiteX3" fmla="*/ 164804 w 545254"/>
                            <a:gd name="connsiteY3" fmla="*/ 6747 h 634695"/>
                            <a:gd name="connsiteX4" fmla="*/ 78688 w 545254"/>
                            <a:gd name="connsiteY4" fmla="*/ 16662 h 634695"/>
                            <a:gd name="connsiteX5" fmla="*/ 36090 w 545254"/>
                            <a:gd name="connsiteY5" fmla="*/ 49529 h 634695"/>
                            <a:gd name="connsiteX6" fmla="*/ 8456 w 545254"/>
                            <a:gd name="connsiteY6" fmla="*/ 102869 h 634695"/>
                            <a:gd name="connsiteX7" fmla="*/ 9 w 545254"/>
                            <a:gd name="connsiteY7" fmla="*/ 168144 h 634695"/>
                            <a:gd name="connsiteX8" fmla="*/ 8180 w 545254"/>
                            <a:gd name="connsiteY8" fmla="*/ 238193 h 634695"/>
                            <a:gd name="connsiteX9" fmla="*/ 62897 w 545254"/>
                            <a:gd name="connsiteY9" fmla="*/ 380127 h 634695"/>
                            <a:gd name="connsiteX10" fmla="*/ 160580 w 545254"/>
                            <a:gd name="connsiteY10" fmla="*/ 510310 h 634695"/>
                            <a:gd name="connsiteX11" fmla="*/ 175545 w 545254"/>
                            <a:gd name="connsiteY11" fmla="*/ 524907 h 634695"/>
                            <a:gd name="connsiteX12" fmla="*/ 190877 w 545254"/>
                            <a:gd name="connsiteY12" fmla="*/ 539137 h 634695"/>
                            <a:gd name="connsiteX13" fmla="*/ 207127 w 545254"/>
                            <a:gd name="connsiteY13" fmla="*/ 552449 h 634695"/>
                            <a:gd name="connsiteX14" fmla="*/ 215298 w 545254"/>
                            <a:gd name="connsiteY14" fmla="*/ 559151 h 634695"/>
                            <a:gd name="connsiteX15" fmla="*/ 223836 w 545254"/>
                            <a:gd name="connsiteY15" fmla="*/ 565302 h 634695"/>
                            <a:gd name="connsiteX16" fmla="*/ 241003 w 545254"/>
                            <a:gd name="connsiteY16" fmla="*/ 577604 h 634695"/>
                            <a:gd name="connsiteX17" fmla="*/ 258998 w 545254"/>
                            <a:gd name="connsiteY17" fmla="*/ 588713 h 634695"/>
                            <a:gd name="connsiteX18" fmla="*/ 267995 w 545254"/>
                            <a:gd name="connsiteY18" fmla="*/ 594221 h 634695"/>
                            <a:gd name="connsiteX19" fmla="*/ 277359 w 545254"/>
                            <a:gd name="connsiteY19" fmla="*/ 599087 h 634695"/>
                            <a:gd name="connsiteX20" fmla="*/ 296272 w 545254"/>
                            <a:gd name="connsiteY20" fmla="*/ 608635 h 634695"/>
                            <a:gd name="connsiteX21" fmla="*/ 336024 w 545254"/>
                            <a:gd name="connsiteY21" fmla="*/ 623233 h 634695"/>
                            <a:gd name="connsiteX22" fmla="*/ 377429 w 545254"/>
                            <a:gd name="connsiteY22" fmla="*/ 630669 h 634695"/>
                            <a:gd name="connsiteX23" fmla="*/ 457393 w 545254"/>
                            <a:gd name="connsiteY23" fmla="*/ 615521 h 634695"/>
                            <a:gd name="connsiteX24" fmla="*/ 509907 w 545254"/>
                            <a:gd name="connsiteY24" fmla="*/ 558141 h 634695"/>
                            <a:gd name="connsiteX25" fmla="*/ 526065 w 545254"/>
                            <a:gd name="connsiteY25" fmla="*/ 483043 h 634695"/>
                            <a:gd name="connsiteX26" fmla="*/ 524963 w 545254"/>
                            <a:gd name="connsiteY26" fmla="*/ 444943 h 634695"/>
                            <a:gd name="connsiteX27" fmla="*/ 524596 w 545254"/>
                            <a:gd name="connsiteY27" fmla="*/ 440261 h 634695"/>
                            <a:gd name="connsiteX28" fmla="*/ 524596 w 545254"/>
                            <a:gd name="connsiteY28" fmla="*/ 439526 h 634695"/>
                            <a:gd name="connsiteX29" fmla="*/ 524412 w 545254"/>
                            <a:gd name="connsiteY29" fmla="*/ 438333 h 634695"/>
                            <a:gd name="connsiteX30" fmla="*/ 524045 w 545254"/>
                            <a:gd name="connsiteY30" fmla="*/ 435946 h 634695"/>
                            <a:gd name="connsiteX31" fmla="*/ 522668 w 545254"/>
                            <a:gd name="connsiteY31" fmla="*/ 426398 h 634695"/>
                            <a:gd name="connsiteX32" fmla="*/ 519822 w 545254"/>
                            <a:gd name="connsiteY32" fmla="*/ 407486 h 634695"/>
                            <a:gd name="connsiteX33" fmla="*/ 500175 w 545254"/>
                            <a:gd name="connsiteY33" fmla="*/ 337621 h 634695"/>
                            <a:gd name="connsiteX34" fmla="*/ 439858 w 545254"/>
                            <a:gd name="connsiteY34" fmla="*/ 217629 h 634695"/>
                            <a:gd name="connsiteX35" fmla="*/ 369350 w 545254"/>
                            <a:gd name="connsiteY35" fmla="*/ 127933 h 634695"/>
                            <a:gd name="connsiteX36" fmla="*/ 303249 w 545254"/>
                            <a:gd name="connsiteY36" fmla="*/ 69727 h 634695"/>
                            <a:gd name="connsiteX37" fmla="*/ 289202 w 545254"/>
                            <a:gd name="connsiteY37" fmla="*/ 59536 h 634695"/>
                            <a:gd name="connsiteX38" fmla="*/ 276257 w 545254"/>
                            <a:gd name="connsiteY38" fmla="*/ 51365 h 634695"/>
                            <a:gd name="connsiteX39" fmla="*/ 265149 w 545254"/>
                            <a:gd name="connsiteY39" fmla="*/ 44296 h 634695"/>
                            <a:gd name="connsiteX40" fmla="*/ 255509 w 545254"/>
                            <a:gd name="connsiteY40" fmla="*/ 39155 h 634695"/>
                            <a:gd name="connsiteX41" fmla="*/ 237699 w 545254"/>
                            <a:gd name="connsiteY41" fmla="*/ 29791 h 634695"/>
                            <a:gd name="connsiteX42" fmla="*/ 237699 w 545254"/>
                            <a:gd name="connsiteY42" fmla="*/ 29791 h 634695"/>
                            <a:gd name="connsiteX43" fmla="*/ 240820 w 545254"/>
                            <a:gd name="connsiteY43" fmla="*/ 23089 h 634695"/>
                            <a:gd name="connsiteX44" fmla="*/ 259273 w 545254"/>
                            <a:gd name="connsiteY44" fmla="*/ 32086 h 634695"/>
                            <a:gd name="connsiteX45" fmla="*/ 269280 w 545254"/>
                            <a:gd name="connsiteY45" fmla="*/ 37043 h 634695"/>
                            <a:gd name="connsiteX46" fmla="*/ 280848 w 545254"/>
                            <a:gd name="connsiteY46" fmla="*/ 43837 h 634695"/>
                            <a:gd name="connsiteX47" fmla="*/ 294343 w 545254"/>
                            <a:gd name="connsiteY47" fmla="*/ 51825 h 634695"/>
                            <a:gd name="connsiteX48" fmla="*/ 308941 w 545254"/>
                            <a:gd name="connsiteY48" fmla="*/ 61739 h 634695"/>
                            <a:gd name="connsiteX49" fmla="*/ 378255 w 545254"/>
                            <a:gd name="connsiteY49" fmla="*/ 119119 h 634695"/>
                            <a:gd name="connsiteX50" fmla="*/ 397168 w 545254"/>
                            <a:gd name="connsiteY50" fmla="*/ 138307 h 634695"/>
                            <a:gd name="connsiteX51" fmla="*/ 416080 w 545254"/>
                            <a:gd name="connsiteY51" fmla="*/ 159698 h 634695"/>
                            <a:gd name="connsiteX52" fmla="*/ 434992 w 545254"/>
                            <a:gd name="connsiteY52" fmla="*/ 183017 h 634695"/>
                            <a:gd name="connsiteX53" fmla="*/ 453537 w 545254"/>
                            <a:gd name="connsiteY53" fmla="*/ 208448 h 634695"/>
                            <a:gd name="connsiteX54" fmla="*/ 518170 w 545254"/>
                            <a:gd name="connsiteY54" fmla="*/ 331010 h 634695"/>
                            <a:gd name="connsiteX55" fmla="*/ 539102 w 545254"/>
                            <a:gd name="connsiteY55" fmla="*/ 404640 h 634695"/>
                            <a:gd name="connsiteX56" fmla="*/ 541948 w 545254"/>
                            <a:gd name="connsiteY56" fmla="*/ 423735 h 634695"/>
                            <a:gd name="connsiteX57" fmla="*/ 543325 w 545254"/>
                            <a:gd name="connsiteY57" fmla="*/ 433284 h 634695"/>
                            <a:gd name="connsiteX58" fmla="*/ 543692 w 545254"/>
                            <a:gd name="connsiteY58" fmla="*/ 435671 h 634695"/>
                            <a:gd name="connsiteX59" fmla="*/ 543875 w 545254"/>
                            <a:gd name="connsiteY59" fmla="*/ 436864 h 634695"/>
                            <a:gd name="connsiteX60" fmla="*/ 544059 w 545254"/>
                            <a:gd name="connsiteY60" fmla="*/ 438517 h 634695"/>
                            <a:gd name="connsiteX61" fmla="*/ 544427 w 545254"/>
                            <a:gd name="connsiteY61" fmla="*/ 443474 h 634695"/>
                            <a:gd name="connsiteX62" fmla="*/ 544702 w 545254"/>
                            <a:gd name="connsiteY62" fmla="*/ 484053 h 634695"/>
                            <a:gd name="connsiteX63" fmla="*/ 538092 w 545254"/>
                            <a:gd name="connsiteY63" fmla="*/ 525091 h 634695"/>
                            <a:gd name="connsiteX64" fmla="*/ 522668 w 545254"/>
                            <a:gd name="connsiteY64" fmla="*/ 564568 h 634695"/>
                            <a:gd name="connsiteX65" fmla="*/ 461065 w 545254"/>
                            <a:gd name="connsiteY65" fmla="*/ 622774 h 634695"/>
                            <a:gd name="connsiteX66" fmla="*/ 377337 w 545254"/>
                            <a:gd name="connsiteY66" fmla="*/ 633056 h 634695"/>
                            <a:gd name="connsiteX67" fmla="*/ 296455 w 545254"/>
                            <a:gd name="connsiteY67" fmla="*/ 608819 h 634695"/>
                            <a:gd name="connsiteX68" fmla="*/ 277543 w 545254"/>
                            <a:gd name="connsiteY68" fmla="*/ 599179 h 634695"/>
                            <a:gd name="connsiteX69" fmla="*/ 268178 w 545254"/>
                            <a:gd name="connsiteY69" fmla="*/ 594313 h 634695"/>
                            <a:gd name="connsiteX70" fmla="*/ 259181 w 545254"/>
                            <a:gd name="connsiteY70" fmla="*/ 588805 h 634695"/>
                            <a:gd name="connsiteX71" fmla="*/ 241187 w 545254"/>
                            <a:gd name="connsiteY71" fmla="*/ 577696 h 634695"/>
                            <a:gd name="connsiteX72" fmla="*/ 224019 w 545254"/>
                            <a:gd name="connsiteY72" fmla="*/ 565394 h 634695"/>
                            <a:gd name="connsiteX73" fmla="*/ 215481 w 545254"/>
                            <a:gd name="connsiteY73" fmla="*/ 559243 h 634695"/>
                            <a:gd name="connsiteX74" fmla="*/ 207310 w 545254"/>
                            <a:gd name="connsiteY74" fmla="*/ 552541 h 634695"/>
                            <a:gd name="connsiteX75" fmla="*/ 191060 w 545254"/>
                            <a:gd name="connsiteY75" fmla="*/ 539229 h 634695"/>
                            <a:gd name="connsiteX76" fmla="*/ 175729 w 545254"/>
                            <a:gd name="connsiteY76" fmla="*/ 524999 h 634695"/>
                            <a:gd name="connsiteX77" fmla="*/ 160764 w 545254"/>
                            <a:gd name="connsiteY77" fmla="*/ 510401 h 634695"/>
                            <a:gd name="connsiteX78" fmla="*/ 63081 w 545254"/>
                            <a:gd name="connsiteY78" fmla="*/ 380219 h 634695"/>
                            <a:gd name="connsiteX79" fmla="*/ 8364 w 545254"/>
                            <a:gd name="connsiteY79" fmla="*/ 238285 h 634695"/>
                            <a:gd name="connsiteX80" fmla="*/ 2488 w 545254"/>
                            <a:gd name="connsiteY80" fmla="*/ 202939 h 634695"/>
                            <a:gd name="connsiteX81" fmla="*/ 9 w 545254"/>
                            <a:gd name="connsiteY81" fmla="*/ 168236 h 634695"/>
                            <a:gd name="connsiteX82" fmla="*/ 7997 w 545254"/>
                            <a:gd name="connsiteY82" fmla="*/ 102778 h 634695"/>
                            <a:gd name="connsiteX83" fmla="*/ 34804 w 545254"/>
                            <a:gd name="connsiteY83" fmla="*/ 48428 h 634695"/>
                            <a:gd name="connsiteX84" fmla="*/ 77495 w 545254"/>
                            <a:gd name="connsiteY84" fmla="*/ 13908 h 634695"/>
                            <a:gd name="connsiteX85" fmla="*/ 124317 w 545254"/>
                            <a:gd name="connsiteY85" fmla="*/ 871 h 634695"/>
                            <a:gd name="connsiteX86" fmla="*/ 165722 w 545254"/>
                            <a:gd name="connsiteY86" fmla="*/ 1514 h 634695"/>
                            <a:gd name="connsiteX87" fmla="*/ 221999 w 545254"/>
                            <a:gd name="connsiteY87" fmla="*/ 15561 h 634695"/>
                            <a:gd name="connsiteX88" fmla="*/ 236138 w 545254"/>
                            <a:gd name="connsiteY88" fmla="*/ 21161 h 634695"/>
                            <a:gd name="connsiteX89" fmla="*/ 240912 w 545254"/>
                            <a:gd name="connsiteY89" fmla="*/ 23181 h 634695"/>
                            <a:gd name="connsiteX90" fmla="*/ 240912 w 545254"/>
                            <a:gd name="connsiteY90" fmla="*/ 23181 h 6346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  <a:cxn ang="0">
                              <a:pos x="connsiteX49" y="connsiteY49"/>
                            </a:cxn>
                            <a:cxn ang="0">
                              <a:pos x="connsiteX50" y="connsiteY50"/>
                            </a:cxn>
                            <a:cxn ang="0">
                              <a:pos x="connsiteX51" y="connsiteY51"/>
                            </a:cxn>
                            <a:cxn ang="0">
                              <a:pos x="connsiteX52" y="connsiteY52"/>
                            </a:cxn>
                            <a:cxn ang="0">
                              <a:pos x="connsiteX53" y="connsiteY53"/>
                            </a:cxn>
                            <a:cxn ang="0">
                              <a:pos x="connsiteX54" y="connsiteY54"/>
                            </a:cxn>
                            <a:cxn ang="0">
                              <a:pos x="connsiteX55" y="connsiteY55"/>
                            </a:cxn>
                            <a:cxn ang="0">
                              <a:pos x="connsiteX56" y="connsiteY56"/>
                            </a:cxn>
                            <a:cxn ang="0">
                              <a:pos x="connsiteX57" y="connsiteY57"/>
                            </a:cxn>
                            <a:cxn ang="0">
                              <a:pos x="connsiteX58" y="connsiteY58"/>
                            </a:cxn>
                            <a:cxn ang="0">
                              <a:pos x="connsiteX59" y="connsiteY59"/>
                            </a:cxn>
                            <a:cxn ang="0">
                              <a:pos x="connsiteX60" y="connsiteY60"/>
                            </a:cxn>
                            <a:cxn ang="0">
                              <a:pos x="connsiteX61" y="connsiteY61"/>
                            </a:cxn>
                            <a:cxn ang="0">
                              <a:pos x="connsiteX62" y="connsiteY62"/>
                            </a:cxn>
                            <a:cxn ang="0">
                              <a:pos x="connsiteX63" y="connsiteY63"/>
                            </a:cxn>
                            <a:cxn ang="0">
                              <a:pos x="connsiteX64" y="connsiteY64"/>
                            </a:cxn>
                            <a:cxn ang="0">
                              <a:pos x="connsiteX65" y="connsiteY65"/>
                            </a:cxn>
                            <a:cxn ang="0">
                              <a:pos x="connsiteX66" y="connsiteY66"/>
                            </a:cxn>
                            <a:cxn ang="0">
                              <a:pos x="connsiteX67" y="connsiteY67"/>
                            </a:cxn>
                            <a:cxn ang="0">
                              <a:pos x="connsiteX68" y="connsiteY68"/>
                            </a:cxn>
                            <a:cxn ang="0">
                              <a:pos x="connsiteX69" y="connsiteY69"/>
                            </a:cxn>
                            <a:cxn ang="0">
                              <a:pos x="connsiteX70" y="connsiteY70"/>
                            </a:cxn>
                            <a:cxn ang="0">
                              <a:pos x="connsiteX71" y="connsiteY71"/>
                            </a:cxn>
                            <a:cxn ang="0">
                              <a:pos x="connsiteX72" y="connsiteY72"/>
                            </a:cxn>
                            <a:cxn ang="0">
                              <a:pos x="connsiteX73" y="connsiteY73"/>
                            </a:cxn>
                            <a:cxn ang="0">
                              <a:pos x="connsiteX74" y="connsiteY74"/>
                            </a:cxn>
                            <a:cxn ang="0">
                              <a:pos x="connsiteX75" y="connsiteY75"/>
                            </a:cxn>
                            <a:cxn ang="0">
                              <a:pos x="connsiteX76" y="connsiteY76"/>
                            </a:cxn>
                            <a:cxn ang="0">
                              <a:pos x="connsiteX77" y="connsiteY77"/>
                            </a:cxn>
                            <a:cxn ang="0">
                              <a:pos x="connsiteX78" y="connsiteY78"/>
                            </a:cxn>
                            <a:cxn ang="0">
                              <a:pos x="connsiteX79" y="connsiteY79"/>
                            </a:cxn>
                            <a:cxn ang="0">
                              <a:pos x="connsiteX80" y="connsiteY80"/>
                            </a:cxn>
                            <a:cxn ang="0">
                              <a:pos x="connsiteX81" y="connsiteY81"/>
                            </a:cxn>
                            <a:cxn ang="0">
                              <a:pos x="connsiteX82" y="connsiteY82"/>
                            </a:cxn>
                            <a:cxn ang="0">
                              <a:pos x="connsiteX83" y="connsiteY83"/>
                            </a:cxn>
                            <a:cxn ang="0">
                              <a:pos x="connsiteX84" y="connsiteY84"/>
                            </a:cxn>
                            <a:cxn ang="0">
                              <a:pos x="connsiteX85" y="connsiteY85"/>
                            </a:cxn>
                            <a:cxn ang="0">
                              <a:pos x="connsiteX86" y="connsiteY86"/>
                            </a:cxn>
                            <a:cxn ang="0">
                              <a:pos x="connsiteX87" y="connsiteY87"/>
                            </a:cxn>
                            <a:cxn ang="0">
                              <a:pos x="connsiteX88" y="connsiteY88"/>
                            </a:cxn>
                            <a:cxn ang="0">
                              <a:pos x="connsiteX89" y="connsiteY89"/>
                            </a:cxn>
                            <a:cxn ang="0">
                              <a:pos x="connsiteX90" y="connsiteY90"/>
                            </a:cxn>
                          </a:cxnLst>
                          <a:rect l="l" t="t" r="r" b="b"/>
                          <a:pathLst>
                            <a:path w="545254" h="634695">
                              <a:moveTo>
                                <a:pt x="237882" y="29791"/>
                              </a:moveTo>
                              <a:cubicBezTo>
                                <a:pt x="237882" y="29791"/>
                                <a:pt x="236230" y="29056"/>
                                <a:pt x="233108" y="27679"/>
                              </a:cubicBezTo>
                              <a:cubicBezTo>
                                <a:pt x="229987" y="26394"/>
                                <a:pt x="225305" y="24099"/>
                                <a:pt x="219245" y="21804"/>
                              </a:cubicBezTo>
                              <a:cubicBezTo>
                                <a:pt x="207218" y="17029"/>
                                <a:pt x="188949" y="10511"/>
                                <a:pt x="164804" y="6747"/>
                              </a:cubicBezTo>
                              <a:cubicBezTo>
                                <a:pt x="140934" y="3258"/>
                                <a:pt x="109903" y="2616"/>
                                <a:pt x="78688" y="16662"/>
                              </a:cubicBezTo>
                              <a:cubicBezTo>
                                <a:pt x="63265" y="23732"/>
                                <a:pt x="48208" y="34657"/>
                                <a:pt x="36090" y="49529"/>
                              </a:cubicBezTo>
                              <a:cubicBezTo>
                                <a:pt x="23788" y="64310"/>
                                <a:pt x="14515" y="82672"/>
                                <a:pt x="8456" y="102869"/>
                              </a:cubicBezTo>
                              <a:cubicBezTo>
                                <a:pt x="2672" y="123250"/>
                                <a:pt x="9" y="145284"/>
                                <a:pt x="9" y="168144"/>
                              </a:cubicBezTo>
                              <a:cubicBezTo>
                                <a:pt x="193" y="191004"/>
                                <a:pt x="3131" y="214507"/>
                                <a:pt x="8180" y="238193"/>
                              </a:cubicBezTo>
                              <a:cubicBezTo>
                                <a:pt x="18371" y="285657"/>
                                <a:pt x="37191" y="333856"/>
                                <a:pt x="62897" y="380127"/>
                              </a:cubicBezTo>
                              <a:cubicBezTo>
                                <a:pt x="88971" y="426214"/>
                                <a:pt x="121746" y="470557"/>
                                <a:pt x="160580" y="510310"/>
                              </a:cubicBezTo>
                              <a:cubicBezTo>
                                <a:pt x="165262" y="515451"/>
                                <a:pt x="170404" y="520133"/>
                                <a:pt x="175545" y="524907"/>
                              </a:cubicBezTo>
                              <a:lnTo>
                                <a:pt x="190877" y="539137"/>
                              </a:lnTo>
                              <a:lnTo>
                                <a:pt x="207127" y="552449"/>
                              </a:lnTo>
                              <a:lnTo>
                                <a:pt x="215298" y="559151"/>
                              </a:lnTo>
                              <a:lnTo>
                                <a:pt x="223836" y="565302"/>
                              </a:lnTo>
                              <a:lnTo>
                                <a:pt x="241003" y="577604"/>
                              </a:lnTo>
                              <a:cubicBezTo>
                                <a:pt x="246879" y="581461"/>
                                <a:pt x="253030" y="584949"/>
                                <a:pt x="258998" y="588713"/>
                              </a:cubicBezTo>
                              <a:lnTo>
                                <a:pt x="267995" y="594221"/>
                              </a:lnTo>
                              <a:cubicBezTo>
                                <a:pt x="271025" y="595966"/>
                                <a:pt x="274238" y="597435"/>
                                <a:pt x="277359" y="599087"/>
                              </a:cubicBezTo>
                              <a:lnTo>
                                <a:pt x="296272" y="608635"/>
                              </a:lnTo>
                              <a:cubicBezTo>
                                <a:pt x="309216" y="614235"/>
                                <a:pt x="322436" y="619285"/>
                                <a:pt x="336024" y="623233"/>
                              </a:cubicBezTo>
                              <a:cubicBezTo>
                                <a:pt x="349612" y="626997"/>
                                <a:pt x="363474" y="629476"/>
                                <a:pt x="377429" y="630669"/>
                              </a:cubicBezTo>
                              <a:cubicBezTo>
                                <a:pt x="405247" y="633056"/>
                                <a:pt x="433615" y="628282"/>
                                <a:pt x="457393" y="615521"/>
                              </a:cubicBezTo>
                              <a:cubicBezTo>
                                <a:pt x="481263" y="602851"/>
                                <a:pt x="499257" y="581828"/>
                                <a:pt x="509907" y="558141"/>
                              </a:cubicBezTo>
                              <a:cubicBezTo>
                                <a:pt x="520648" y="534455"/>
                                <a:pt x="525055" y="508566"/>
                                <a:pt x="526065" y="483043"/>
                              </a:cubicBezTo>
                              <a:cubicBezTo>
                                <a:pt x="526432" y="470282"/>
                                <a:pt x="526341" y="457521"/>
                                <a:pt x="524963" y="444943"/>
                              </a:cubicBezTo>
                              <a:lnTo>
                                <a:pt x="524596" y="440261"/>
                              </a:lnTo>
                              <a:cubicBezTo>
                                <a:pt x="524596" y="440261"/>
                                <a:pt x="524504" y="439068"/>
                                <a:pt x="524596" y="439526"/>
                              </a:cubicBezTo>
                              <a:lnTo>
                                <a:pt x="524412" y="438333"/>
                              </a:lnTo>
                              <a:lnTo>
                                <a:pt x="524045" y="435946"/>
                              </a:lnTo>
                              <a:lnTo>
                                <a:pt x="522668" y="426398"/>
                              </a:lnTo>
                              <a:cubicBezTo>
                                <a:pt x="521750" y="420063"/>
                                <a:pt x="521016" y="413545"/>
                                <a:pt x="519822" y="407486"/>
                              </a:cubicBezTo>
                              <a:cubicBezTo>
                                <a:pt x="514865" y="383616"/>
                                <a:pt x="508621" y="359838"/>
                                <a:pt x="500175" y="337621"/>
                              </a:cubicBezTo>
                              <a:cubicBezTo>
                                <a:pt x="483558" y="293002"/>
                                <a:pt x="462810" y="252515"/>
                                <a:pt x="439858" y="217629"/>
                              </a:cubicBezTo>
                              <a:cubicBezTo>
                                <a:pt x="416998" y="182650"/>
                                <a:pt x="393128" y="152353"/>
                                <a:pt x="369350" y="127933"/>
                              </a:cubicBezTo>
                              <a:cubicBezTo>
                                <a:pt x="345572" y="103604"/>
                                <a:pt x="323263" y="83773"/>
                                <a:pt x="303249" y="69727"/>
                              </a:cubicBezTo>
                              <a:cubicBezTo>
                                <a:pt x="298291" y="66147"/>
                                <a:pt x="293793" y="62566"/>
                                <a:pt x="289202" y="59536"/>
                              </a:cubicBezTo>
                              <a:cubicBezTo>
                                <a:pt x="284612" y="56598"/>
                                <a:pt x="280297" y="53936"/>
                                <a:pt x="276257" y="51365"/>
                              </a:cubicBezTo>
                              <a:cubicBezTo>
                                <a:pt x="272218" y="48795"/>
                                <a:pt x="268546" y="46500"/>
                                <a:pt x="265149" y="44296"/>
                              </a:cubicBezTo>
                              <a:cubicBezTo>
                                <a:pt x="261660" y="42368"/>
                                <a:pt x="258355" y="40716"/>
                                <a:pt x="255509" y="39155"/>
                              </a:cubicBezTo>
                              <a:cubicBezTo>
                                <a:pt x="243941" y="33096"/>
                                <a:pt x="237699" y="29791"/>
                                <a:pt x="237699" y="29791"/>
                              </a:cubicBezTo>
                              <a:lnTo>
                                <a:pt x="237699" y="29791"/>
                              </a:lnTo>
                              <a:close/>
                              <a:moveTo>
                                <a:pt x="240820" y="23089"/>
                              </a:moveTo>
                              <a:cubicBezTo>
                                <a:pt x="240820" y="23089"/>
                                <a:pt x="247246" y="26210"/>
                                <a:pt x="259273" y="32086"/>
                              </a:cubicBezTo>
                              <a:cubicBezTo>
                                <a:pt x="262303" y="33555"/>
                                <a:pt x="265700" y="35116"/>
                                <a:pt x="269280" y="37043"/>
                              </a:cubicBezTo>
                              <a:cubicBezTo>
                                <a:pt x="272861" y="39155"/>
                                <a:pt x="276717" y="41450"/>
                                <a:pt x="280848" y="43837"/>
                              </a:cubicBezTo>
                              <a:cubicBezTo>
                                <a:pt x="284979" y="46316"/>
                                <a:pt x="289478" y="48979"/>
                                <a:pt x="294343" y="51825"/>
                              </a:cubicBezTo>
                              <a:cubicBezTo>
                                <a:pt x="299118" y="54762"/>
                                <a:pt x="303800" y="58251"/>
                                <a:pt x="308941" y="61739"/>
                              </a:cubicBezTo>
                              <a:cubicBezTo>
                                <a:pt x="329781" y="75511"/>
                                <a:pt x="353008" y="95157"/>
                                <a:pt x="378255" y="119119"/>
                              </a:cubicBezTo>
                              <a:cubicBezTo>
                                <a:pt x="384406" y="125270"/>
                                <a:pt x="390649" y="131697"/>
                                <a:pt x="397168" y="138307"/>
                              </a:cubicBezTo>
                              <a:cubicBezTo>
                                <a:pt x="403319" y="145192"/>
                                <a:pt x="409562" y="152353"/>
                                <a:pt x="416080" y="159698"/>
                              </a:cubicBezTo>
                              <a:cubicBezTo>
                                <a:pt x="422782" y="166859"/>
                                <a:pt x="428474" y="175122"/>
                                <a:pt x="434992" y="183017"/>
                              </a:cubicBezTo>
                              <a:cubicBezTo>
                                <a:pt x="441510" y="190912"/>
                                <a:pt x="447478" y="199634"/>
                                <a:pt x="453537" y="208448"/>
                              </a:cubicBezTo>
                              <a:cubicBezTo>
                                <a:pt x="477683" y="243793"/>
                                <a:pt x="501185" y="284556"/>
                                <a:pt x="518170" y="331010"/>
                              </a:cubicBezTo>
                              <a:cubicBezTo>
                                <a:pt x="527075" y="354054"/>
                                <a:pt x="533685" y="378658"/>
                                <a:pt x="539102" y="404640"/>
                              </a:cubicBezTo>
                              <a:cubicBezTo>
                                <a:pt x="540387" y="411066"/>
                                <a:pt x="541029" y="417309"/>
                                <a:pt x="541948" y="423735"/>
                              </a:cubicBezTo>
                              <a:lnTo>
                                <a:pt x="543325" y="433284"/>
                              </a:lnTo>
                              <a:lnTo>
                                <a:pt x="543692" y="435671"/>
                              </a:lnTo>
                              <a:lnTo>
                                <a:pt x="543875" y="436864"/>
                              </a:lnTo>
                              <a:cubicBezTo>
                                <a:pt x="544059" y="438057"/>
                                <a:pt x="543875" y="437874"/>
                                <a:pt x="544059" y="438517"/>
                              </a:cubicBezTo>
                              <a:lnTo>
                                <a:pt x="544427" y="443474"/>
                              </a:lnTo>
                              <a:cubicBezTo>
                                <a:pt x="545528" y="456786"/>
                                <a:pt x="545436" y="470374"/>
                                <a:pt x="544702" y="484053"/>
                              </a:cubicBezTo>
                              <a:cubicBezTo>
                                <a:pt x="543967" y="497732"/>
                                <a:pt x="541489" y="511503"/>
                                <a:pt x="538092" y="525091"/>
                              </a:cubicBezTo>
                              <a:cubicBezTo>
                                <a:pt x="534695" y="538678"/>
                                <a:pt x="529645" y="552082"/>
                                <a:pt x="522668" y="564568"/>
                              </a:cubicBezTo>
                              <a:cubicBezTo>
                                <a:pt x="509081" y="589631"/>
                                <a:pt x="487506" y="611114"/>
                                <a:pt x="461065" y="622774"/>
                              </a:cubicBezTo>
                              <a:cubicBezTo>
                                <a:pt x="434717" y="634617"/>
                                <a:pt x="405247" y="636728"/>
                                <a:pt x="377337" y="633056"/>
                              </a:cubicBezTo>
                              <a:cubicBezTo>
                                <a:pt x="349244" y="629476"/>
                                <a:pt x="322069" y="620479"/>
                                <a:pt x="296455" y="608819"/>
                              </a:cubicBezTo>
                              <a:lnTo>
                                <a:pt x="277543" y="599179"/>
                              </a:lnTo>
                              <a:cubicBezTo>
                                <a:pt x="274421" y="597527"/>
                                <a:pt x="271208" y="596058"/>
                                <a:pt x="268178" y="594313"/>
                              </a:cubicBezTo>
                              <a:lnTo>
                                <a:pt x="259181" y="588805"/>
                              </a:lnTo>
                              <a:cubicBezTo>
                                <a:pt x="253214" y="585133"/>
                                <a:pt x="247063" y="581552"/>
                                <a:pt x="241187" y="577696"/>
                              </a:cubicBezTo>
                              <a:lnTo>
                                <a:pt x="224019" y="565394"/>
                              </a:lnTo>
                              <a:lnTo>
                                <a:pt x="215481" y="559243"/>
                              </a:lnTo>
                              <a:lnTo>
                                <a:pt x="207310" y="552541"/>
                              </a:lnTo>
                              <a:lnTo>
                                <a:pt x="191060" y="539229"/>
                              </a:lnTo>
                              <a:lnTo>
                                <a:pt x="175729" y="524999"/>
                              </a:lnTo>
                              <a:cubicBezTo>
                                <a:pt x="170587" y="520225"/>
                                <a:pt x="165446" y="515543"/>
                                <a:pt x="160764" y="510401"/>
                              </a:cubicBezTo>
                              <a:cubicBezTo>
                                <a:pt x="121929" y="470649"/>
                                <a:pt x="89063" y="426306"/>
                                <a:pt x="63081" y="380219"/>
                              </a:cubicBezTo>
                              <a:cubicBezTo>
                                <a:pt x="37467" y="333948"/>
                                <a:pt x="18555" y="285749"/>
                                <a:pt x="8364" y="238285"/>
                              </a:cubicBezTo>
                              <a:cubicBezTo>
                                <a:pt x="5334" y="226534"/>
                                <a:pt x="4233" y="214507"/>
                                <a:pt x="2488" y="202939"/>
                              </a:cubicBezTo>
                              <a:cubicBezTo>
                                <a:pt x="744" y="191280"/>
                                <a:pt x="285" y="179620"/>
                                <a:pt x="9" y="168236"/>
                              </a:cubicBezTo>
                              <a:cubicBezTo>
                                <a:pt x="-174" y="145376"/>
                                <a:pt x="2305" y="123250"/>
                                <a:pt x="7997" y="102778"/>
                              </a:cubicBezTo>
                              <a:cubicBezTo>
                                <a:pt x="13781" y="82396"/>
                                <a:pt x="22686" y="63576"/>
                                <a:pt x="34804" y="48428"/>
                              </a:cubicBezTo>
                              <a:cubicBezTo>
                                <a:pt x="46831" y="33096"/>
                                <a:pt x="61888" y="21528"/>
                                <a:pt x="77495" y="13908"/>
                              </a:cubicBezTo>
                              <a:cubicBezTo>
                                <a:pt x="93194" y="6288"/>
                                <a:pt x="109352" y="2432"/>
                                <a:pt x="124317" y="871"/>
                              </a:cubicBezTo>
                              <a:cubicBezTo>
                                <a:pt x="139373" y="-689"/>
                                <a:pt x="153328" y="45"/>
                                <a:pt x="165722" y="1514"/>
                              </a:cubicBezTo>
                              <a:cubicBezTo>
                                <a:pt x="190601" y="4728"/>
                                <a:pt x="209330" y="10878"/>
                                <a:pt x="221999" y="15561"/>
                              </a:cubicBezTo>
                              <a:cubicBezTo>
                                <a:pt x="228426" y="17764"/>
                                <a:pt x="232925" y="19875"/>
                                <a:pt x="236138" y="21161"/>
                              </a:cubicBezTo>
                              <a:cubicBezTo>
                                <a:pt x="239259" y="22446"/>
                                <a:pt x="240912" y="23181"/>
                                <a:pt x="240912" y="23181"/>
                              </a:cubicBezTo>
                              <a:lnTo>
                                <a:pt x="240912" y="231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65B56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9" name="자유형: 도형 148">
                          <a:extLst>
                            <a:ext uri="{FF2B5EF4-FFF2-40B4-BE49-F238E27FC236}">
                              <a16:creationId xmlns:a16="http://schemas.microsoft.com/office/drawing/2014/main" id="{8380168E-08EA-5862-022C-12971B4BBB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57413" y="4592365"/>
                          <a:ext cx="394067" cy="300240"/>
                        </a:xfrm>
                        <a:custGeom>
                          <a:avLst/>
                          <a:gdLst>
                            <a:gd name="connsiteX0" fmla="*/ 341079 w 394067"/>
                            <a:gd name="connsiteY0" fmla="*/ 6167 h 300240"/>
                            <a:gd name="connsiteX1" fmla="*/ 13970 w 394067"/>
                            <a:gd name="connsiteY1" fmla="*/ 239266 h 300240"/>
                            <a:gd name="connsiteX2" fmla="*/ 6167 w 394067"/>
                            <a:gd name="connsiteY2" fmla="*/ 285720 h 300240"/>
                            <a:gd name="connsiteX3" fmla="*/ 6534 w 394067"/>
                            <a:gd name="connsiteY3" fmla="*/ 286271 h 300240"/>
                            <a:gd name="connsiteX4" fmla="*/ 52988 w 394067"/>
                            <a:gd name="connsiteY4" fmla="*/ 294074 h 300240"/>
                            <a:gd name="connsiteX5" fmla="*/ 380097 w 394067"/>
                            <a:gd name="connsiteY5" fmla="*/ 60975 h 300240"/>
                            <a:gd name="connsiteX6" fmla="*/ 387901 w 394067"/>
                            <a:gd name="connsiteY6" fmla="*/ 14521 h 300240"/>
                            <a:gd name="connsiteX7" fmla="*/ 387534 w 394067"/>
                            <a:gd name="connsiteY7" fmla="*/ 13970 h 300240"/>
                            <a:gd name="connsiteX8" fmla="*/ 341079 w 394067"/>
                            <a:gd name="connsiteY8" fmla="*/ 6167 h 3002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394067" h="300240">
                              <a:moveTo>
                                <a:pt x="341079" y="6167"/>
                              </a:moveTo>
                              <a:lnTo>
                                <a:pt x="13970" y="239266"/>
                              </a:lnTo>
                              <a:cubicBezTo>
                                <a:pt x="-994" y="249915"/>
                                <a:pt x="-4483" y="270755"/>
                                <a:pt x="6167" y="285720"/>
                              </a:cubicBezTo>
                              <a:lnTo>
                                <a:pt x="6534" y="286271"/>
                              </a:lnTo>
                              <a:cubicBezTo>
                                <a:pt x="17183" y="301235"/>
                                <a:pt x="38024" y="304724"/>
                                <a:pt x="52988" y="294074"/>
                              </a:cubicBezTo>
                              <a:lnTo>
                                <a:pt x="380097" y="60975"/>
                              </a:lnTo>
                              <a:cubicBezTo>
                                <a:pt x="395062" y="50326"/>
                                <a:pt x="398551" y="29486"/>
                                <a:pt x="387901" y="14521"/>
                              </a:cubicBezTo>
                              <a:lnTo>
                                <a:pt x="387534" y="13970"/>
                              </a:lnTo>
                              <a:cubicBezTo>
                                <a:pt x="376884" y="-994"/>
                                <a:pt x="356044" y="-4483"/>
                                <a:pt x="341079" y="61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DC80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43" name="자유형: 도형 142">
                        <a:extLst>
                          <a:ext uri="{FF2B5EF4-FFF2-40B4-BE49-F238E27FC236}">
                            <a16:creationId xmlns:a16="http://schemas.microsoft.com/office/drawing/2014/main" id="{8553918F-D5F4-9836-0553-19EA38DE2D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02273" y="1684738"/>
                        <a:ext cx="2355577" cy="3692611"/>
                      </a:xfrm>
                      <a:custGeom>
                        <a:avLst/>
                        <a:gdLst>
                          <a:gd name="connsiteX0" fmla="*/ 2296248 w 2355577"/>
                          <a:gd name="connsiteY0" fmla="*/ 775604 h 3692611"/>
                          <a:gd name="connsiteX1" fmla="*/ 1545907 w 2355577"/>
                          <a:gd name="connsiteY1" fmla="*/ 3350246 h 3692611"/>
                          <a:gd name="connsiteX2" fmla="*/ 59365 w 2355577"/>
                          <a:gd name="connsiteY2" fmla="*/ 2917007 h 3692611"/>
                          <a:gd name="connsiteX3" fmla="*/ 809705 w 2355577"/>
                          <a:gd name="connsiteY3" fmla="*/ 342366 h 3692611"/>
                          <a:gd name="connsiteX4" fmla="*/ 2296248 w 2355577"/>
                          <a:gd name="connsiteY4" fmla="*/ 775604 h 36926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55577" h="3692611">
                            <a:moveTo>
                              <a:pt x="2296248" y="775604"/>
                            </a:moveTo>
                            <a:cubicBezTo>
                              <a:pt x="2499509" y="1606184"/>
                              <a:pt x="2163678" y="2758915"/>
                              <a:pt x="1545907" y="3350246"/>
                            </a:cubicBezTo>
                            <a:cubicBezTo>
                              <a:pt x="928228" y="3941576"/>
                              <a:pt x="262717" y="3747679"/>
                              <a:pt x="59365" y="2917007"/>
                            </a:cubicBezTo>
                            <a:cubicBezTo>
                              <a:pt x="-143988" y="2086427"/>
                              <a:pt x="191934" y="933696"/>
                              <a:pt x="809705" y="342366"/>
                            </a:cubicBezTo>
                            <a:cubicBezTo>
                              <a:pt x="1427384" y="-248965"/>
                              <a:pt x="2092895" y="-55068"/>
                              <a:pt x="2296248" y="775604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  <a:alpha val="51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4F393C06-C9A7-5818-5D5E-EAF990535033}"/>
                    </a:ext>
                  </a:extLst>
                </p:cNvPr>
                <p:cNvGrpSpPr/>
                <p:nvPr/>
              </p:nvGrpSpPr>
              <p:grpSpPr>
                <a:xfrm>
                  <a:off x="750617" y="4495878"/>
                  <a:ext cx="1380464" cy="1516076"/>
                  <a:chOff x="750617" y="4495878"/>
                  <a:chExt cx="1380464" cy="1516076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0EBBBBA9-476A-D175-B7E2-A0801BBE4D33}"/>
                      </a:ext>
                    </a:extLst>
                  </p:cNvPr>
                  <p:cNvSpPr/>
                  <p:nvPr/>
                </p:nvSpPr>
                <p:spPr>
                  <a:xfrm>
                    <a:off x="750617" y="4495878"/>
                    <a:ext cx="1380464" cy="1516076"/>
                  </a:xfrm>
                  <a:prstGeom prst="roundRect">
                    <a:avLst>
                      <a:gd name="adj" fmla="val 7707"/>
                    </a:avLst>
                  </a:prstGeom>
                  <a:solidFill>
                    <a:srgbClr val="93B6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97D44D46-7D28-8964-3D21-533ABF7C6EF3}"/>
                      </a:ext>
                    </a:extLst>
                  </p:cNvPr>
                  <p:cNvSpPr txBox="1"/>
                  <p:nvPr/>
                </p:nvSpPr>
                <p:spPr>
                  <a:xfrm>
                    <a:off x="1010443" y="5618008"/>
                    <a:ext cx="86081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지식</a:t>
                    </a:r>
                    <a:r>
                      <a:rPr lang="en-US" altLang="ko-KR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·</a:t>
                    </a:r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이해</a:t>
                    </a:r>
                  </a:p>
                </p:txBody>
              </p:sp>
              <p:pic>
                <p:nvPicPr>
                  <p:cNvPr id="669" name="그림 668">
                    <a:extLst>
                      <a:ext uri="{FF2B5EF4-FFF2-40B4-BE49-F238E27FC236}">
                        <a16:creationId xmlns:a16="http://schemas.microsoft.com/office/drawing/2014/main" id="{3E246F82-D1CD-92B7-CF46-C23248C340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087139" y="4615477"/>
                    <a:ext cx="707421" cy="92383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64CCE3B5-C663-F084-9547-F78D9080B957}"/>
                    </a:ext>
                  </a:extLst>
                </p:cNvPr>
                <p:cNvGrpSpPr/>
                <p:nvPr/>
              </p:nvGrpSpPr>
              <p:grpSpPr>
                <a:xfrm>
                  <a:off x="3801155" y="4495878"/>
                  <a:ext cx="1380464" cy="1516076"/>
                  <a:chOff x="3801155" y="4495878"/>
                  <a:chExt cx="1380464" cy="1516076"/>
                </a:xfrm>
              </p:grpSpPr>
              <p:sp>
                <p:nvSpPr>
                  <p:cNvPr id="99" name="사각형: 둥근 모서리 98">
                    <a:extLst>
                      <a:ext uri="{FF2B5EF4-FFF2-40B4-BE49-F238E27FC236}">
                        <a16:creationId xmlns:a16="http://schemas.microsoft.com/office/drawing/2014/main" id="{EB22CA94-2165-9A0A-7C4F-124A5D51553A}"/>
                      </a:ext>
                    </a:extLst>
                  </p:cNvPr>
                  <p:cNvSpPr/>
                  <p:nvPr/>
                </p:nvSpPr>
                <p:spPr>
                  <a:xfrm>
                    <a:off x="3801155" y="4495878"/>
                    <a:ext cx="1380464" cy="1516076"/>
                  </a:xfrm>
                  <a:prstGeom prst="roundRect">
                    <a:avLst>
                      <a:gd name="adj" fmla="val 7707"/>
                    </a:avLst>
                  </a:prstGeom>
                  <a:solidFill>
                    <a:srgbClr val="276DB5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F3680544-5F61-21AF-B8E7-65B1CDFE7DB4}"/>
                      </a:ext>
                    </a:extLst>
                  </p:cNvPr>
                  <p:cNvSpPr txBox="1"/>
                  <p:nvPr/>
                </p:nvSpPr>
                <p:spPr>
                  <a:xfrm>
                    <a:off x="4037737" y="5618008"/>
                    <a:ext cx="907300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가치</a:t>
                    </a:r>
                    <a:r>
                      <a:rPr lang="en-US" altLang="ko-KR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·</a:t>
                    </a:r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태도 </a:t>
                    </a:r>
                  </a:p>
                </p:txBody>
              </p:sp>
              <p:pic>
                <p:nvPicPr>
                  <p:cNvPr id="1008" name="그림 1007">
                    <a:extLst>
                      <a:ext uri="{FF2B5EF4-FFF2-40B4-BE49-F238E27FC236}">
                        <a16:creationId xmlns:a16="http://schemas.microsoft.com/office/drawing/2014/main" id="{7986C250-3187-C49C-B961-58C8381E5F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080511" y="4626957"/>
                    <a:ext cx="840040" cy="862144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0A469A35-8F32-7591-5476-5E9B45A74FB7}"/>
                </a:ext>
              </a:extLst>
            </p:cNvPr>
            <p:cNvGrpSpPr/>
            <p:nvPr/>
          </p:nvGrpSpPr>
          <p:grpSpPr>
            <a:xfrm>
              <a:off x="5283103" y="5016738"/>
              <a:ext cx="838979" cy="390585"/>
              <a:chOff x="5832716" y="4869754"/>
              <a:chExt cx="838979" cy="390585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F2BCFB27-82DC-F638-8FEF-6136755F7C74}"/>
                  </a:ext>
                </a:extLst>
              </p:cNvPr>
              <p:cNvSpPr/>
              <p:nvPr/>
            </p:nvSpPr>
            <p:spPr>
              <a:xfrm>
                <a:off x="6327511" y="4869754"/>
                <a:ext cx="344184" cy="390585"/>
              </a:xfrm>
              <a:custGeom>
                <a:avLst/>
                <a:gdLst>
                  <a:gd name="connsiteX0" fmla="*/ 2968 w 344184"/>
                  <a:gd name="connsiteY0" fmla="*/ 390586 h 390585"/>
                  <a:gd name="connsiteX1" fmla="*/ 138971 w 344184"/>
                  <a:gd name="connsiteY1" fmla="*/ 390586 h 390585"/>
                  <a:gd name="connsiteX2" fmla="*/ 344184 w 344184"/>
                  <a:gd name="connsiteY2" fmla="*/ 195293 h 390585"/>
                  <a:gd name="connsiteX3" fmla="*/ 138971 w 344184"/>
                  <a:gd name="connsiteY3" fmla="*/ 0 h 390585"/>
                  <a:gd name="connsiteX4" fmla="*/ 2968 w 344184"/>
                  <a:gd name="connsiteY4" fmla="*/ 0 h 390585"/>
                  <a:gd name="connsiteX5" fmla="*/ 0 w 344184"/>
                  <a:gd name="connsiteY5" fmla="*/ 2500 h 390585"/>
                  <a:gd name="connsiteX6" fmla="*/ 202636 w 344184"/>
                  <a:gd name="connsiteY6" fmla="*/ 195293 h 390585"/>
                  <a:gd name="connsiteX7" fmla="*/ 0 w 344184"/>
                  <a:gd name="connsiteY7" fmla="*/ 388164 h 390585"/>
                  <a:gd name="connsiteX8" fmla="*/ 2968 w 344184"/>
                  <a:gd name="connsiteY8" fmla="*/ 390586 h 390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184" h="390585">
                    <a:moveTo>
                      <a:pt x="2968" y="390586"/>
                    </a:moveTo>
                    <a:lnTo>
                      <a:pt x="138971" y="390586"/>
                    </a:lnTo>
                    <a:lnTo>
                      <a:pt x="344184" y="195293"/>
                    </a:lnTo>
                    <a:lnTo>
                      <a:pt x="138971" y="0"/>
                    </a:lnTo>
                    <a:lnTo>
                      <a:pt x="2968" y="0"/>
                    </a:lnTo>
                    <a:lnTo>
                      <a:pt x="0" y="2500"/>
                    </a:lnTo>
                    <a:lnTo>
                      <a:pt x="202636" y="195293"/>
                    </a:lnTo>
                    <a:lnTo>
                      <a:pt x="0" y="388164"/>
                    </a:lnTo>
                    <a:lnTo>
                      <a:pt x="2968" y="3905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46FCD88-8ECD-D24F-2A0C-EE916ED4CD47}"/>
                  </a:ext>
                </a:extLst>
              </p:cNvPr>
              <p:cNvSpPr/>
              <p:nvPr/>
            </p:nvSpPr>
            <p:spPr>
              <a:xfrm>
                <a:off x="6080113" y="4869754"/>
                <a:ext cx="344184" cy="390585"/>
              </a:xfrm>
              <a:custGeom>
                <a:avLst/>
                <a:gdLst>
                  <a:gd name="connsiteX0" fmla="*/ 2968 w 344184"/>
                  <a:gd name="connsiteY0" fmla="*/ 390586 h 390585"/>
                  <a:gd name="connsiteX1" fmla="*/ 138971 w 344184"/>
                  <a:gd name="connsiteY1" fmla="*/ 390586 h 390585"/>
                  <a:gd name="connsiteX2" fmla="*/ 344184 w 344184"/>
                  <a:gd name="connsiteY2" fmla="*/ 195293 h 390585"/>
                  <a:gd name="connsiteX3" fmla="*/ 138971 w 344184"/>
                  <a:gd name="connsiteY3" fmla="*/ 0 h 390585"/>
                  <a:gd name="connsiteX4" fmla="*/ 2968 w 344184"/>
                  <a:gd name="connsiteY4" fmla="*/ 0 h 390585"/>
                  <a:gd name="connsiteX5" fmla="*/ 0 w 344184"/>
                  <a:gd name="connsiteY5" fmla="*/ 2500 h 390585"/>
                  <a:gd name="connsiteX6" fmla="*/ 202636 w 344184"/>
                  <a:gd name="connsiteY6" fmla="*/ 195293 h 390585"/>
                  <a:gd name="connsiteX7" fmla="*/ 0 w 344184"/>
                  <a:gd name="connsiteY7" fmla="*/ 388164 h 390585"/>
                  <a:gd name="connsiteX8" fmla="*/ 2968 w 344184"/>
                  <a:gd name="connsiteY8" fmla="*/ 390586 h 390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184" h="390585">
                    <a:moveTo>
                      <a:pt x="2968" y="390586"/>
                    </a:moveTo>
                    <a:lnTo>
                      <a:pt x="138971" y="390586"/>
                    </a:lnTo>
                    <a:lnTo>
                      <a:pt x="344184" y="195293"/>
                    </a:lnTo>
                    <a:lnTo>
                      <a:pt x="138971" y="0"/>
                    </a:lnTo>
                    <a:lnTo>
                      <a:pt x="2968" y="0"/>
                    </a:lnTo>
                    <a:lnTo>
                      <a:pt x="0" y="2500"/>
                    </a:lnTo>
                    <a:lnTo>
                      <a:pt x="202636" y="195293"/>
                    </a:lnTo>
                    <a:lnTo>
                      <a:pt x="0" y="388164"/>
                    </a:lnTo>
                    <a:lnTo>
                      <a:pt x="2968" y="3905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79900F47-1BF3-26A6-F9AC-605C55A624D9}"/>
                  </a:ext>
                </a:extLst>
              </p:cNvPr>
              <p:cNvSpPr/>
              <p:nvPr/>
            </p:nvSpPr>
            <p:spPr>
              <a:xfrm>
                <a:off x="5832716" y="4869754"/>
                <a:ext cx="344184" cy="390585"/>
              </a:xfrm>
              <a:custGeom>
                <a:avLst/>
                <a:gdLst>
                  <a:gd name="connsiteX0" fmla="*/ 2968 w 344184"/>
                  <a:gd name="connsiteY0" fmla="*/ 390586 h 390585"/>
                  <a:gd name="connsiteX1" fmla="*/ 138971 w 344184"/>
                  <a:gd name="connsiteY1" fmla="*/ 390586 h 390585"/>
                  <a:gd name="connsiteX2" fmla="*/ 344184 w 344184"/>
                  <a:gd name="connsiteY2" fmla="*/ 195293 h 390585"/>
                  <a:gd name="connsiteX3" fmla="*/ 138971 w 344184"/>
                  <a:gd name="connsiteY3" fmla="*/ 0 h 390585"/>
                  <a:gd name="connsiteX4" fmla="*/ 2968 w 344184"/>
                  <a:gd name="connsiteY4" fmla="*/ 0 h 390585"/>
                  <a:gd name="connsiteX5" fmla="*/ 0 w 344184"/>
                  <a:gd name="connsiteY5" fmla="*/ 2500 h 390585"/>
                  <a:gd name="connsiteX6" fmla="*/ 202636 w 344184"/>
                  <a:gd name="connsiteY6" fmla="*/ 195293 h 390585"/>
                  <a:gd name="connsiteX7" fmla="*/ 0 w 344184"/>
                  <a:gd name="connsiteY7" fmla="*/ 388164 h 390585"/>
                  <a:gd name="connsiteX8" fmla="*/ 2968 w 344184"/>
                  <a:gd name="connsiteY8" fmla="*/ 390586 h 390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4184" h="390585">
                    <a:moveTo>
                      <a:pt x="2968" y="390586"/>
                    </a:moveTo>
                    <a:lnTo>
                      <a:pt x="138971" y="390586"/>
                    </a:lnTo>
                    <a:lnTo>
                      <a:pt x="344184" y="195293"/>
                    </a:lnTo>
                    <a:lnTo>
                      <a:pt x="138971" y="0"/>
                    </a:lnTo>
                    <a:lnTo>
                      <a:pt x="2968" y="0"/>
                    </a:lnTo>
                    <a:lnTo>
                      <a:pt x="0" y="2500"/>
                    </a:lnTo>
                    <a:lnTo>
                      <a:pt x="202636" y="195293"/>
                    </a:lnTo>
                    <a:lnTo>
                      <a:pt x="0" y="388164"/>
                    </a:lnTo>
                    <a:lnTo>
                      <a:pt x="2968" y="3905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26AB0E4F-C5BF-91D8-9FEB-E26EB5990526}"/>
                </a:ext>
              </a:extLst>
            </p:cNvPr>
            <p:cNvGrpSpPr/>
            <p:nvPr/>
          </p:nvGrpSpPr>
          <p:grpSpPr>
            <a:xfrm>
              <a:off x="5047438" y="4367689"/>
              <a:ext cx="1310309" cy="493323"/>
              <a:chOff x="5486782" y="4245769"/>
              <a:chExt cx="1310309" cy="493323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F69FC0A-62EB-13CE-ECB4-DEF53BA7501A}"/>
                  </a:ext>
                </a:extLst>
              </p:cNvPr>
              <p:cNvGrpSpPr/>
              <p:nvPr/>
            </p:nvGrpSpPr>
            <p:grpSpPr>
              <a:xfrm>
                <a:off x="5486782" y="4245769"/>
                <a:ext cx="1310309" cy="422888"/>
                <a:chOff x="5327923" y="5107275"/>
                <a:chExt cx="1310309" cy="422888"/>
              </a:xfrm>
            </p:grpSpPr>
            <p:sp>
              <p:nvSpPr>
                <p:cNvPr id="3" name="사각형: 둥근 모서리 2">
                  <a:extLst>
                    <a:ext uri="{FF2B5EF4-FFF2-40B4-BE49-F238E27FC236}">
                      <a16:creationId xmlns:a16="http://schemas.microsoft.com/office/drawing/2014/main" id="{86322A28-7BA5-3A48-1246-E7B751EC4A7D}"/>
                    </a:ext>
                  </a:extLst>
                </p:cNvPr>
                <p:cNvSpPr/>
                <p:nvPr/>
              </p:nvSpPr>
              <p:spPr>
                <a:xfrm>
                  <a:off x="5327923" y="5107275"/>
                  <a:ext cx="1310309" cy="42288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B89556D-09C0-D1C0-55D4-7D205D4F10BC}"/>
                    </a:ext>
                  </a:extLst>
                </p:cNvPr>
                <p:cNvSpPr txBox="1"/>
                <p:nvPr/>
              </p:nvSpPr>
              <p:spPr>
                <a:xfrm>
                  <a:off x="5524618" y="5157137"/>
                  <a:ext cx="916918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05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세 범주를</a:t>
                  </a:r>
                </a:p>
                <a:p>
                  <a:pPr algn="ctr"/>
                  <a:r>
                    <a:rPr lang="ko-KR" altLang="en-US" sz="105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통합적으로 학습</a:t>
                  </a:r>
                </a:p>
              </p:txBody>
            </p:sp>
          </p:grpSp>
          <p:sp>
            <p:nvSpPr>
              <p:cNvPr id="39" name="이등변 삼각형 38">
                <a:extLst>
                  <a:ext uri="{FF2B5EF4-FFF2-40B4-BE49-F238E27FC236}">
                    <a16:creationId xmlns:a16="http://schemas.microsoft.com/office/drawing/2014/main" id="{41DD5D59-437F-2147-1776-D0F6ED4EC818}"/>
                  </a:ext>
                </a:extLst>
              </p:cNvPr>
              <p:cNvSpPr/>
              <p:nvPr/>
            </p:nvSpPr>
            <p:spPr>
              <a:xfrm flipV="1">
                <a:off x="6088751" y="4647394"/>
                <a:ext cx="106370" cy="91698"/>
              </a:xfrm>
              <a:prstGeom prst="triangle">
                <a:avLst/>
              </a:prstGeom>
              <a:solidFill>
                <a:srgbClr val="276DB5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2D13F13-D53D-5707-FB83-56A2C21CEB75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E34C83E9-0CFB-ED7B-A60D-8055E9210E50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AEFB8B5-7873-DE3D-AE55-DD185F2E3D1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017FC1F-B52B-52B8-F835-5832D65FCD0A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4E93F1-5BAF-7FCA-5A7C-F859111E9AA6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58FE86E9-76FD-32FE-4614-3E4702782CAD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7A112664-35FC-463D-BA79-CC7F62948349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2E8FE861-AF82-5DD6-D7E4-AC9F0F04794F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CD6924-4B67-85CC-9083-892726017E5E}"/>
                </a:ext>
              </a:extLst>
            </p:cNvPr>
            <p:cNvSpPr txBox="1"/>
            <p:nvPr/>
          </p:nvSpPr>
          <p:spPr>
            <a:xfrm>
              <a:off x="3664309" y="1371124"/>
              <a:ext cx="183984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교육과정 설계의 개요</a:t>
              </a:r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F36657DC-133E-2891-EFF9-C19D96136E65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53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1A0123F6-0903-48B8-5A48-EB974662D557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45723BA9-57A5-C224-C61E-A21486EEB230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D22BAFE9-B55E-C358-8C24-EDF153B24533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DCFB99-663B-7C9A-2B57-084C7CB63715}"/>
                </a:ext>
              </a:extLst>
            </p:cNvPr>
            <p:cNvSpPr txBox="1"/>
            <p:nvPr/>
          </p:nvSpPr>
          <p:spPr>
            <a:xfrm>
              <a:off x="3055585" y="1371124"/>
              <a:ext cx="305729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성격 및 목표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 및 성취기준</a:t>
              </a: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760BBB84-3608-D588-ACEC-303B84DB64AC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A8933B0-1BD8-4F5E-BD01-A7534B6825BD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6EABA33-487C-A907-2CF1-370941C37E9E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83F2FF-0730-62F3-7F28-F38C292E3F2C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B725F6-52AC-E70E-A808-22492D513BE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0BBD2F-60EB-F588-70FD-F8D5E00B76CB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3B18AD9-78E3-0EC7-1087-2C19435BFA7D}"/>
              </a:ext>
            </a:extLst>
          </p:cNvPr>
          <p:cNvGrpSpPr/>
          <p:nvPr/>
        </p:nvGrpSpPr>
        <p:grpSpPr>
          <a:xfrm>
            <a:off x="474711" y="1746050"/>
            <a:ext cx="8194579" cy="4419800"/>
            <a:chOff x="474711" y="1746050"/>
            <a:chExt cx="8194579" cy="4419800"/>
          </a:xfrm>
        </p:grpSpPr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061FE55E-AF9E-E149-8CEB-DDF10EC8AEEC}"/>
                </a:ext>
              </a:extLst>
            </p:cNvPr>
            <p:cNvGrpSpPr/>
            <p:nvPr/>
          </p:nvGrpSpPr>
          <p:grpSpPr>
            <a:xfrm>
              <a:off x="1555822" y="2504726"/>
              <a:ext cx="3733489" cy="2589801"/>
              <a:chOff x="1555822" y="2504726"/>
              <a:chExt cx="3733489" cy="2589801"/>
            </a:xfrm>
          </p:grpSpPr>
          <p:grpSp>
            <p:nvGrpSpPr>
              <p:cNvPr id="239" name="그룹 238">
                <a:extLst>
                  <a:ext uri="{FF2B5EF4-FFF2-40B4-BE49-F238E27FC236}">
                    <a16:creationId xmlns:a16="http://schemas.microsoft.com/office/drawing/2014/main" id="{6B14D7E6-D021-037A-E105-4A0877DE4F7E}"/>
                  </a:ext>
                </a:extLst>
              </p:cNvPr>
              <p:cNvGrpSpPr/>
              <p:nvPr/>
            </p:nvGrpSpPr>
            <p:grpSpPr>
              <a:xfrm>
                <a:off x="1555822" y="4079526"/>
                <a:ext cx="3733489" cy="1015001"/>
                <a:chOff x="1555822" y="4079526"/>
                <a:chExt cx="3733489" cy="1015001"/>
              </a:xfrm>
            </p:grpSpPr>
            <p:grpSp>
              <p:nvGrpSpPr>
                <p:cNvPr id="179" name="그룹 178">
                  <a:extLst>
                    <a:ext uri="{FF2B5EF4-FFF2-40B4-BE49-F238E27FC236}">
                      <a16:creationId xmlns:a16="http://schemas.microsoft.com/office/drawing/2014/main" id="{A86E1602-6603-7373-DB44-50406E8D2B28}"/>
                    </a:ext>
                  </a:extLst>
                </p:cNvPr>
                <p:cNvGrpSpPr/>
                <p:nvPr/>
              </p:nvGrpSpPr>
              <p:grpSpPr>
                <a:xfrm>
                  <a:off x="1555822" y="4079526"/>
                  <a:ext cx="3733489" cy="115502"/>
                  <a:chOff x="1555822" y="2193770"/>
                  <a:chExt cx="3733489" cy="115502"/>
                </a:xfrm>
              </p:grpSpPr>
              <p:cxnSp>
                <p:nvCxnSpPr>
                  <p:cNvPr id="182" name="직선 연결선 181">
                    <a:extLst>
                      <a:ext uri="{FF2B5EF4-FFF2-40B4-BE49-F238E27FC236}">
                        <a16:creationId xmlns:a16="http://schemas.microsoft.com/office/drawing/2014/main" id="{AB7F56DA-CDE4-FE8C-5755-0B85175FE9A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55822" y="2251521"/>
                    <a:ext cx="3712568" cy="0"/>
                  </a:xfrm>
                  <a:prstGeom prst="line">
                    <a:avLst/>
                  </a:prstGeom>
                  <a:solidFill>
                    <a:srgbClr val="CEECEA"/>
                  </a:solidFill>
                  <a:ln w="12700">
                    <a:solidFill>
                      <a:schemeClr val="bg1">
                        <a:lumMod val="6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183" name="타원 182">
                    <a:extLst>
                      <a:ext uri="{FF2B5EF4-FFF2-40B4-BE49-F238E27FC236}">
                        <a16:creationId xmlns:a16="http://schemas.microsoft.com/office/drawing/2014/main" id="{6824EC80-33D2-227F-E9E0-8D1283A9A819}"/>
                      </a:ext>
                    </a:extLst>
                  </p:cNvPr>
                  <p:cNvSpPr/>
                  <p:nvPr/>
                </p:nvSpPr>
                <p:spPr>
                  <a:xfrm>
                    <a:off x="5173809" y="2193770"/>
                    <a:ext cx="115502" cy="115502"/>
                  </a:xfrm>
                  <a:prstGeom prst="ellipse">
                    <a:avLst/>
                  </a:prstGeom>
                  <a:solidFill>
                    <a:srgbClr val="276DB5"/>
                  </a:solidFill>
                  <a:ln w="28575">
                    <a:solidFill>
                      <a:schemeClr val="bg1"/>
                    </a:solidFill>
                  </a:ln>
                  <a:effectLst>
                    <a:outerShdw blurRad="25400" dist="127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29" name="그룹 228">
                  <a:extLst>
                    <a:ext uri="{FF2B5EF4-FFF2-40B4-BE49-F238E27FC236}">
                      <a16:creationId xmlns:a16="http://schemas.microsoft.com/office/drawing/2014/main" id="{08DA3CA7-46C1-9421-E840-4716B8C1CA50}"/>
                    </a:ext>
                  </a:extLst>
                </p:cNvPr>
                <p:cNvGrpSpPr/>
                <p:nvPr/>
              </p:nvGrpSpPr>
              <p:grpSpPr>
                <a:xfrm>
                  <a:off x="4861560" y="4137660"/>
                  <a:ext cx="427751" cy="956867"/>
                  <a:chOff x="4861560" y="4137660"/>
                  <a:chExt cx="427751" cy="956867"/>
                </a:xfrm>
              </p:grpSpPr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id="{7554CD15-5FB7-3F46-230A-FAA11C23AB0E}"/>
                      </a:ext>
                    </a:extLst>
                  </p:cNvPr>
                  <p:cNvSpPr/>
                  <p:nvPr/>
                </p:nvSpPr>
                <p:spPr>
                  <a:xfrm>
                    <a:off x="4861560" y="4137660"/>
                    <a:ext cx="381000" cy="906780"/>
                  </a:xfrm>
                  <a:custGeom>
                    <a:avLst/>
                    <a:gdLst>
                      <a:gd name="connsiteX0" fmla="*/ 0 w 381000"/>
                      <a:gd name="connsiteY0" fmla="*/ 0 h 906780"/>
                      <a:gd name="connsiteX1" fmla="*/ 0 w 381000"/>
                      <a:gd name="connsiteY1" fmla="*/ 906780 h 906780"/>
                      <a:gd name="connsiteX2" fmla="*/ 381000 w 381000"/>
                      <a:gd name="connsiteY2" fmla="*/ 906780 h 906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1000" h="906780">
                        <a:moveTo>
                          <a:pt x="0" y="0"/>
                        </a:moveTo>
                        <a:lnTo>
                          <a:pt x="0" y="906780"/>
                        </a:lnTo>
                        <a:lnTo>
                          <a:pt x="381000" y="906780"/>
                        </a:lnTo>
                      </a:path>
                    </a:pathLst>
                  </a:custGeom>
                  <a:noFill/>
                  <a:ln w="12700">
                    <a:solidFill>
                      <a:schemeClr val="bg1">
                        <a:lumMod val="6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1" name="타원 180">
                    <a:extLst>
                      <a:ext uri="{FF2B5EF4-FFF2-40B4-BE49-F238E27FC236}">
                        <a16:creationId xmlns:a16="http://schemas.microsoft.com/office/drawing/2014/main" id="{D80EA068-6233-0DDD-6A29-A8182FB61BC9}"/>
                      </a:ext>
                    </a:extLst>
                  </p:cNvPr>
                  <p:cNvSpPr/>
                  <p:nvPr/>
                </p:nvSpPr>
                <p:spPr>
                  <a:xfrm>
                    <a:off x="5173809" y="4979025"/>
                    <a:ext cx="115502" cy="115502"/>
                  </a:xfrm>
                  <a:prstGeom prst="ellipse">
                    <a:avLst/>
                  </a:prstGeom>
                  <a:solidFill>
                    <a:srgbClr val="276DB5"/>
                  </a:solidFill>
                  <a:ln w="28575">
                    <a:solidFill>
                      <a:schemeClr val="bg1"/>
                    </a:solidFill>
                  </a:ln>
                  <a:effectLst>
                    <a:outerShdw blurRad="25400" dist="127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33" name="그룹 232">
                <a:extLst>
                  <a:ext uri="{FF2B5EF4-FFF2-40B4-BE49-F238E27FC236}">
                    <a16:creationId xmlns:a16="http://schemas.microsoft.com/office/drawing/2014/main" id="{84847E18-BB44-17CA-8EAE-23A580F2D60A}"/>
                  </a:ext>
                </a:extLst>
              </p:cNvPr>
              <p:cNvGrpSpPr/>
              <p:nvPr/>
            </p:nvGrpSpPr>
            <p:grpSpPr>
              <a:xfrm>
                <a:off x="1584778" y="2504726"/>
                <a:ext cx="3704533" cy="115502"/>
                <a:chOff x="1584778" y="2193770"/>
                <a:chExt cx="3704533" cy="115502"/>
              </a:xfrm>
            </p:grpSpPr>
            <p:cxnSp>
              <p:nvCxnSpPr>
                <p:cNvPr id="234" name="직선 연결선 233">
                  <a:extLst>
                    <a:ext uri="{FF2B5EF4-FFF2-40B4-BE49-F238E27FC236}">
                      <a16:creationId xmlns:a16="http://schemas.microsoft.com/office/drawing/2014/main" id="{0797A4CC-C92C-3E77-8D1E-1EBB28607E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84778" y="2251521"/>
                  <a:ext cx="3639416" cy="0"/>
                </a:xfrm>
                <a:prstGeom prst="line">
                  <a:avLst/>
                </a:prstGeom>
                <a:solidFill>
                  <a:srgbClr val="CEECEA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235" name="타원 234">
                  <a:extLst>
                    <a:ext uri="{FF2B5EF4-FFF2-40B4-BE49-F238E27FC236}">
                      <a16:creationId xmlns:a16="http://schemas.microsoft.com/office/drawing/2014/main" id="{7230F7FE-BD0F-D1B5-09EE-18FDFC6DB41D}"/>
                    </a:ext>
                  </a:extLst>
                </p:cNvPr>
                <p:cNvSpPr/>
                <p:nvPr/>
              </p:nvSpPr>
              <p:spPr>
                <a:xfrm>
                  <a:off x="5173809" y="2193770"/>
                  <a:ext cx="115502" cy="115502"/>
                </a:xfrm>
                <a:prstGeom prst="ellipse">
                  <a:avLst/>
                </a:prstGeom>
                <a:solidFill>
                  <a:srgbClr val="276DB5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FED4BCA1-6C59-C9BE-4F02-737FA7BE5324}"/>
                  </a:ext>
                </a:extLst>
              </p:cNvPr>
              <p:cNvGrpSpPr/>
              <p:nvPr/>
            </p:nvGrpSpPr>
            <p:grpSpPr>
              <a:xfrm>
                <a:off x="1584778" y="3232630"/>
                <a:ext cx="3704533" cy="115502"/>
                <a:chOff x="1584778" y="2193770"/>
                <a:chExt cx="3704533" cy="115502"/>
              </a:xfrm>
            </p:grpSpPr>
            <p:cxnSp>
              <p:nvCxnSpPr>
                <p:cNvPr id="237" name="직선 연결선 236">
                  <a:extLst>
                    <a:ext uri="{FF2B5EF4-FFF2-40B4-BE49-F238E27FC236}">
                      <a16:creationId xmlns:a16="http://schemas.microsoft.com/office/drawing/2014/main" id="{9C8450F2-292D-628A-E0C6-4D176206C5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84778" y="2251521"/>
                  <a:ext cx="3639416" cy="0"/>
                </a:xfrm>
                <a:prstGeom prst="line">
                  <a:avLst/>
                </a:prstGeom>
                <a:solidFill>
                  <a:srgbClr val="CEECEA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7851D7B2-7E56-405E-4CCE-7829BAB13331}"/>
                    </a:ext>
                  </a:extLst>
                </p:cNvPr>
                <p:cNvSpPr/>
                <p:nvPr/>
              </p:nvSpPr>
              <p:spPr>
                <a:xfrm>
                  <a:off x="5173809" y="2193770"/>
                  <a:ext cx="115502" cy="115502"/>
                </a:xfrm>
                <a:prstGeom prst="ellipse">
                  <a:avLst/>
                </a:prstGeom>
                <a:solidFill>
                  <a:srgbClr val="276DB5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6AFF602C-5136-F3AF-2720-CEAB4FDC4046}"/>
                </a:ext>
              </a:extLst>
            </p:cNvPr>
            <p:cNvGrpSpPr/>
            <p:nvPr/>
          </p:nvGrpSpPr>
          <p:grpSpPr>
            <a:xfrm>
              <a:off x="5390148" y="1863758"/>
              <a:ext cx="3279142" cy="4302092"/>
              <a:chOff x="5390148" y="1863758"/>
              <a:chExt cx="3279142" cy="4302092"/>
            </a:xfrm>
          </p:grpSpPr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B87B8EE2-EF78-9187-FE4C-9579ACF90FF9}"/>
                  </a:ext>
                </a:extLst>
              </p:cNvPr>
              <p:cNvGrpSpPr/>
              <p:nvPr/>
            </p:nvGrpSpPr>
            <p:grpSpPr>
              <a:xfrm>
                <a:off x="5390148" y="4914900"/>
                <a:ext cx="3279142" cy="1250950"/>
                <a:chOff x="5390148" y="4914900"/>
                <a:chExt cx="3279142" cy="1250950"/>
              </a:xfrm>
            </p:grpSpPr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AA21C21B-658C-0A2A-E764-AC09D86D518A}"/>
                    </a:ext>
                  </a:extLst>
                </p:cNvPr>
                <p:cNvSpPr/>
                <p:nvPr/>
              </p:nvSpPr>
              <p:spPr>
                <a:xfrm>
                  <a:off x="5390148" y="4914900"/>
                  <a:ext cx="3279142" cy="1250950"/>
                </a:xfrm>
                <a:prstGeom prst="roundRect">
                  <a:avLst>
                    <a:gd name="adj" fmla="val 6532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26" name="그룹 225">
                  <a:extLst>
                    <a:ext uri="{FF2B5EF4-FFF2-40B4-BE49-F238E27FC236}">
                      <a16:creationId xmlns:a16="http://schemas.microsoft.com/office/drawing/2014/main" id="{51663B47-F80F-3792-A8C3-C755A5A64762}"/>
                    </a:ext>
                  </a:extLst>
                </p:cNvPr>
                <p:cNvGrpSpPr/>
                <p:nvPr/>
              </p:nvGrpSpPr>
              <p:grpSpPr>
                <a:xfrm>
                  <a:off x="5539165" y="4994657"/>
                  <a:ext cx="3044058" cy="1091436"/>
                  <a:chOff x="5539165" y="4994829"/>
                  <a:chExt cx="3044058" cy="1091436"/>
                </a:xfrm>
              </p:grpSpPr>
              <p:grpSp>
                <p:nvGrpSpPr>
                  <p:cNvPr id="166" name="그룹 165">
                    <a:extLst>
                      <a:ext uri="{FF2B5EF4-FFF2-40B4-BE49-F238E27FC236}">
                        <a16:creationId xmlns:a16="http://schemas.microsoft.com/office/drawing/2014/main" id="{5700FC82-B055-1C4B-0288-E49B789762E1}"/>
                      </a:ext>
                    </a:extLst>
                  </p:cNvPr>
                  <p:cNvGrpSpPr/>
                  <p:nvPr/>
                </p:nvGrpSpPr>
                <p:grpSpPr>
                  <a:xfrm>
                    <a:off x="5539165" y="4994829"/>
                    <a:ext cx="2800401" cy="338554"/>
                    <a:chOff x="2067361" y="4331107"/>
                    <a:chExt cx="3002409" cy="362976"/>
                  </a:xfrm>
                </p:grpSpPr>
                <p:sp>
                  <p:nvSpPr>
                    <p:cNvPr id="174" name="TextBox 173">
                      <a:extLst>
                        <a:ext uri="{FF2B5EF4-FFF2-40B4-BE49-F238E27FC236}">
                          <a16:creationId xmlns:a16="http://schemas.microsoft.com/office/drawing/2014/main" id="{5098810A-6BF6-F8F8-43CC-CBEABBEAF84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5580" y="4331107"/>
                      <a:ext cx="2784190" cy="36297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성취기준 해설</a:t>
                      </a:r>
                      <a:r>
                        <a:rPr lang="en-US" altLang="ko-KR" sz="1100" dirty="0">
                          <a:solidFill>
                            <a:srgbClr val="1E568E"/>
                          </a:solidFill>
                        </a:rPr>
                        <a:t>: </a:t>
                      </a:r>
                      <a:r>
                        <a:rPr lang="ko-KR" altLang="en-US" sz="1100" dirty="0"/>
                        <a:t>해당 성취기준의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취지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범위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</a:p>
                    <a:p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의미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학습 의도 </a:t>
                      </a:r>
                      <a:r>
                        <a:rPr lang="ko-KR" altLang="en-US" sz="1100" dirty="0"/>
                        <a:t>등을 설명</a:t>
                      </a:r>
                    </a:p>
                  </p:txBody>
                </p:sp>
                <p:grpSp>
                  <p:nvGrpSpPr>
                    <p:cNvPr id="175" name="그룹 174">
                      <a:extLst>
                        <a:ext uri="{FF2B5EF4-FFF2-40B4-BE49-F238E27FC236}">
                          <a16:creationId xmlns:a16="http://schemas.microsoft.com/office/drawing/2014/main" id="{44198410-2DAF-39EA-C6A7-BA18246095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67361" y="4346623"/>
                      <a:ext cx="165899" cy="149972"/>
                      <a:chOff x="459470" y="944761"/>
                      <a:chExt cx="345866" cy="309565"/>
                    </a:xfrm>
                    <a:solidFill>
                      <a:srgbClr val="019E95"/>
                    </a:solidFill>
                  </p:grpSpPr>
                  <p:sp>
                    <p:nvSpPr>
                      <p:cNvPr id="176" name="자유형: 도형 175">
                        <a:extLst>
                          <a:ext uri="{FF2B5EF4-FFF2-40B4-BE49-F238E27FC236}">
                            <a16:creationId xmlns:a16="http://schemas.microsoft.com/office/drawing/2014/main" id="{3F9C0205-BB03-AAE1-970C-1F3DBFC387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470" y="949001"/>
                        <a:ext cx="305325" cy="305325"/>
                      </a:xfrm>
                      <a:custGeom>
                        <a:avLst/>
                        <a:gdLst>
                          <a:gd name="connsiteX0" fmla="*/ 402431 w 428625"/>
                          <a:gd name="connsiteY0" fmla="*/ 166211 h 428625"/>
                          <a:gd name="connsiteX1" fmla="*/ 384334 w 428625"/>
                          <a:gd name="connsiteY1" fmla="*/ 184309 h 428625"/>
                          <a:gd name="connsiteX2" fmla="*/ 384334 w 428625"/>
                          <a:gd name="connsiteY2" fmla="*/ 385286 h 428625"/>
                          <a:gd name="connsiteX3" fmla="*/ 375761 w 428625"/>
                          <a:gd name="connsiteY3" fmla="*/ 393859 h 428625"/>
                          <a:gd name="connsiteX4" fmla="*/ 51911 w 428625"/>
                          <a:gd name="connsiteY4" fmla="*/ 393859 h 428625"/>
                          <a:gd name="connsiteX5" fmla="*/ 43339 w 428625"/>
                          <a:gd name="connsiteY5" fmla="*/ 385286 h 428625"/>
                          <a:gd name="connsiteX6" fmla="*/ 43339 w 428625"/>
                          <a:gd name="connsiteY6" fmla="*/ 51911 h 428625"/>
                          <a:gd name="connsiteX7" fmla="*/ 51911 w 428625"/>
                          <a:gd name="connsiteY7" fmla="*/ 43339 h 428625"/>
                          <a:gd name="connsiteX8" fmla="*/ 352901 w 428625"/>
                          <a:gd name="connsiteY8" fmla="*/ 43339 h 428625"/>
                          <a:gd name="connsiteX9" fmla="*/ 370999 w 428625"/>
                          <a:gd name="connsiteY9" fmla="*/ 25241 h 428625"/>
                          <a:gd name="connsiteX10" fmla="*/ 352901 w 428625"/>
                          <a:gd name="connsiteY10" fmla="*/ 7144 h 428625"/>
                          <a:gd name="connsiteX11" fmla="*/ 51911 w 428625"/>
                          <a:gd name="connsiteY11" fmla="*/ 7144 h 428625"/>
                          <a:gd name="connsiteX12" fmla="*/ 7144 w 428625"/>
                          <a:gd name="connsiteY12" fmla="*/ 51911 h 428625"/>
                          <a:gd name="connsiteX13" fmla="*/ 7144 w 428625"/>
                          <a:gd name="connsiteY13" fmla="*/ 385286 h 428625"/>
                          <a:gd name="connsiteX14" fmla="*/ 51911 w 428625"/>
                          <a:gd name="connsiteY14" fmla="*/ 430054 h 428625"/>
                          <a:gd name="connsiteX15" fmla="*/ 376714 w 428625"/>
                          <a:gd name="connsiteY15" fmla="*/ 430054 h 428625"/>
                          <a:gd name="connsiteX16" fmla="*/ 421481 w 428625"/>
                          <a:gd name="connsiteY16" fmla="*/ 385286 h 428625"/>
                          <a:gd name="connsiteX17" fmla="*/ 421481 w 428625"/>
                          <a:gd name="connsiteY17" fmla="*/ 183356 h 428625"/>
                          <a:gd name="connsiteX18" fmla="*/ 402431 w 428625"/>
                          <a:gd name="connsiteY18" fmla="*/ 166211 h 42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28625" h="428625">
                            <a:moveTo>
                              <a:pt x="402431" y="166211"/>
                            </a:moveTo>
                            <a:cubicBezTo>
                              <a:pt x="392906" y="166211"/>
                              <a:pt x="384334" y="173831"/>
                              <a:pt x="384334" y="184309"/>
                            </a:cubicBezTo>
                            <a:lnTo>
                              <a:pt x="384334" y="385286"/>
                            </a:lnTo>
                            <a:cubicBezTo>
                              <a:pt x="384334" y="390049"/>
                              <a:pt x="380524" y="393859"/>
                              <a:pt x="375761" y="393859"/>
                            </a:cubicBezTo>
                            <a:lnTo>
                              <a:pt x="51911" y="393859"/>
                            </a:lnTo>
                            <a:cubicBezTo>
                              <a:pt x="47149" y="393859"/>
                              <a:pt x="43339" y="390049"/>
                              <a:pt x="43339" y="385286"/>
                            </a:cubicBezTo>
                            <a:lnTo>
                              <a:pt x="43339" y="51911"/>
                            </a:lnTo>
                            <a:cubicBezTo>
                              <a:pt x="43339" y="47149"/>
                              <a:pt x="47149" y="43339"/>
                              <a:pt x="51911" y="43339"/>
                            </a:cubicBezTo>
                            <a:lnTo>
                              <a:pt x="352901" y="43339"/>
                            </a:lnTo>
                            <a:cubicBezTo>
                              <a:pt x="362426" y="43339"/>
                              <a:pt x="370999" y="35719"/>
                              <a:pt x="370999" y="25241"/>
                            </a:cubicBezTo>
                            <a:cubicBezTo>
                              <a:pt x="370999" y="15716"/>
                              <a:pt x="363379" y="7144"/>
                              <a:pt x="352901" y="7144"/>
                            </a:cubicBezTo>
                            <a:lnTo>
                              <a:pt x="51911" y="7144"/>
                            </a:lnTo>
                            <a:cubicBezTo>
                              <a:pt x="27146" y="7144"/>
                              <a:pt x="7144" y="27146"/>
                              <a:pt x="7144" y="51911"/>
                            </a:cubicBezTo>
                            <a:lnTo>
                              <a:pt x="7144" y="385286"/>
                            </a:lnTo>
                            <a:cubicBezTo>
                              <a:pt x="7144" y="410051"/>
                              <a:pt x="27146" y="430054"/>
                              <a:pt x="51911" y="430054"/>
                            </a:cubicBezTo>
                            <a:lnTo>
                              <a:pt x="376714" y="430054"/>
                            </a:lnTo>
                            <a:cubicBezTo>
                              <a:pt x="401479" y="430054"/>
                              <a:pt x="421481" y="410051"/>
                              <a:pt x="421481" y="385286"/>
                            </a:cubicBezTo>
                            <a:lnTo>
                              <a:pt x="421481" y="183356"/>
                            </a:lnTo>
                            <a:cubicBezTo>
                              <a:pt x="420529" y="173831"/>
                              <a:pt x="411956" y="166211"/>
                              <a:pt x="402431" y="166211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7" name="자유형: 도형 176">
                        <a:extLst>
                          <a:ext uri="{FF2B5EF4-FFF2-40B4-BE49-F238E27FC236}">
                            <a16:creationId xmlns:a16="http://schemas.microsoft.com/office/drawing/2014/main" id="{804CA1CC-764B-CA53-98B8-980DB8D9B6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3936" y="944761"/>
                        <a:ext cx="271400" cy="217120"/>
                      </a:xfrm>
                      <a:custGeom>
                        <a:avLst/>
                        <a:gdLst>
                          <a:gd name="connsiteX0" fmla="*/ 374094 w 381000"/>
                          <a:gd name="connsiteY0" fmla="*/ 12144 h 304800"/>
                          <a:gd name="connsiteX1" fmla="*/ 349329 w 381000"/>
                          <a:gd name="connsiteY1" fmla="*/ 12144 h 304800"/>
                          <a:gd name="connsiteX2" fmla="*/ 101679 w 381000"/>
                          <a:gd name="connsiteY2" fmla="*/ 259794 h 304800"/>
                          <a:gd name="connsiteX3" fmla="*/ 36909 w 381000"/>
                          <a:gd name="connsiteY3" fmla="*/ 195024 h 304800"/>
                          <a:gd name="connsiteX4" fmla="*/ 12144 w 381000"/>
                          <a:gd name="connsiteY4" fmla="*/ 195024 h 304800"/>
                          <a:gd name="connsiteX5" fmla="*/ 12144 w 381000"/>
                          <a:gd name="connsiteY5" fmla="*/ 219789 h 304800"/>
                          <a:gd name="connsiteX6" fmla="*/ 89297 w 381000"/>
                          <a:gd name="connsiteY6" fmla="*/ 296942 h 304800"/>
                          <a:gd name="connsiteX7" fmla="*/ 101679 w 381000"/>
                          <a:gd name="connsiteY7" fmla="*/ 301704 h 304800"/>
                          <a:gd name="connsiteX8" fmla="*/ 114062 w 381000"/>
                          <a:gd name="connsiteY8" fmla="*/ 296942 h 304800"/>
                          <a:gd name="connsiteX9" fmla="*/ 374094 w 381000"/>
                          <a:gd name="connsiteY9" fmla="*/ 37862 h 304800"/>
                          <a:gd name="connsiteX10" fmla="*/ 374094 w 381000"/>
                          <a:gd name="connsiteY10" fmla="*/ 12144 h 304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81000" h="304800">
                            <a:moveTo>
                              <a:pt x="374094" y="12144"/>
                            </a:moveTo>
                            <a:cubicBezTo>
                              <a:pt x="367427" y="5477"/>
                              <a:pt x="355997" y="5477"/>
                              <a:pt x="349329" y="12144"/>
                            </a:cubicBezTo>
                            <a:lnTo>
                              <a:pt x="101679" y="259794"/>
                            </a:lnTo>
                            <a:lnTo>
                              <a:pt x="36909" y="195024"/>
                            </a:lnTo>
                            <a:cubicBezTo>
                              <a:pt x="30242" y="188357"/>
                              <a:pt x="18812" y="188357"/>
                              <a:pt x="12144" y="195024"/>
                            </a:cubicBezTo>
                            <a:cubicBezTo>
                              <a:pt x="5477" y="201692"/>
                              <a:pt x="5477" y="213122"/>
                              <a:pt x="12144" y="219789"/>
                            </a:cubicBezTo>
                            <a:lnTo>
                              <a:pt x="89297" y="296942"/>
                            </a:lnTo>
                            <a:cubicBezTo>
                              <a:pt x="93107" y="300752"/>
                              <a:pt x="96917" y="301704"/>
                              <a:pt x="101679" y="301704"/>
                            </a:cubicBezTo>
                            <a:cubicBezTo>
                              <a:pt x="106442" y="301704"/>
                              <a:pt x="111204" y="299799"/>
                              <a:pt x="114062" y="296942"/>
                            </a:cubicBezTo>
                            <a:lnTo>
                              <a:pt x="374094" y="37862"/>
                            </a:lnTo>
                            <a:cubicBezTo>
                              <a:pt x="380762" y="31194"/>
                              <a:pt x="380762" y="19764"/>
                              <a:pt x="374094" y="12144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67" name="그룹 166">
                    <a:extLst>
                      <a:ext uri="{FF2B5EF4-FFF2-40B4-BE49-F238E27FC236}">
                        <a16:creationId xmlns:a16="http://schemas.microsoft.com/office/drawing/2014/main" id="{859F0E55-B5DE-275F-5138-DC2FE095B0BE}"/>
                      </a:ext>
                    </a:extLst>
                  </p:cNvPr>
                  <p:cNvGrpSpPr/>
                  <p:nvPr/>
                </p:nvGrpSpPr>
                <p:grpSpPr>
                  <a:xfrm>
                    <a:off x="5539165" y="5409157"/>
                    <a:ext cx="3044058" cy="677108"/>
                    <a:chOff x="2067361" y="4331107"/>
                    <a:chExt cx="3263640" cy="725952"/>
                  </a:xfrm>
                </p:grpSpPr>
                <p:sp>
                  <p:nvSpPr>
                    <p:cNvPr id="168" name="TextBox 167">
                      <a:extLst>
                        <a:ext uri="{FF2B5EF4-FFF2-40B4-BE49-F238E27FC236}">
                          <a16:creationId xmlns:a16="http://schemas.microsoft.com/office/drawing/2014/main" id="{DA9B7F46-ADE7-F472-86F1-254C821EA6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5580" y="4331107"/>
                      <a:ext cx="3045421" cy="72595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성취기준 적용 시 고려 사항</a:t>
                      </a:r>
                      <a:r>
                        <a:rPr lang="en-US" altLang="ko-KR" sz="1100" dirty="0">
                          <a:solidFill>
                            <a:srgbClr val="1E568E"/>
                          </a:solidFill>
                        </a:rPr>
                        <a:t>: </a:t>
                      </a:r>
                      <a:r>
                        <a:rPr lang="ko-KR" altLang="en-US" sz="1100" dirty="0"/>
                        <a:t>영역 고유의 성격을 </a:t>
                      </a:r>
                      <a:endParaRPr lang="en-US" altLang="ko-KR" sz="1100" dirty="0"/>
                    </a:p>
                    <a:p>
                      <a:r>
                        <a:rPr lang="ko-KR" altLang="en-US" sz="1100" dirty="0"/>
                        <a:t>고려하여 특별히 강조하거나 중요하게 다루어야 </a:t>
                      </a:r>
                      <a:endParaRPr lang="en-US" altLang="ko-KR" sz="1100" dirty="0"/>
                    </a:p>
                    <a:p>
                      <a:r>
                        <a:rPr lang="ko-KR" altLang="en-US" sz="1100" dirty="0"/>
                        <a:t>할</a:t>
                      </a:r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교수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학습 및 평가의 주안점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총론의 주요 </a:t>
                      </a:r>
                      <a:endParaRPr lang="en-US" altLang="ko-KR" sz="1100" dirty="0">
                        <a:solidFill>
                          <a:srgbClr val="F56C41"/>
                        </a:solidFill>
                      </a:endParaRPr>
                    </a:p>
                    <a:p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사항과 해당 영역의 학습과의 연계</a:t>
                      </a:r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 </a:t>
                      </a:r>
                      <a:r>
                        <a:rPr lang="ko-KR" altLang="en-US" sz="1100" dirty="0"/>
                        <a:t>등 설명</a:t>
                      </a:r>
                    </a:p>
                  </p:txBody>
                </p:sp>
                <p:grpSp>
                  <p:nvGrpSpPr>
                    <p:cNvPr id="169" name="그룹 168">
                      <a:extLst>
                        <a:ext uri="{FF2B5EF4-FFF2-40B4-BE49-F238E27FC236}">
                          <a16:creationId xmlns:a16="http://schemas.microsoft.com/office/drawing/2014/main" id="{18D0EB0B-7793-6D70-C7A3-6645502993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67361" y="4346623"/>
                      <a:ext cx="165899" cy="149972"/>
                      <a:chOff x="459470" y="944761"/>
                      <a:chExt cx="345866" cy="309565"/>
                    </a:xfrm>
                    <a:solidFill>
                      <a:srgbClr val="019E95"/>
                    </a:solidFill>
                  </p:grpSpPr>
                  <p:sp>
                    <p:nvSpPr>
                      <p:cNvPr id="170" name="자유형: 도형 169">
                        <a:extLst>
                          <a:ext uri="{FF2B5EF4-FFF2-40B4-BE49-F238E27FC236}">
                            <a16:creationId xmlns:a16="http://schemas.microsoft.com/office/drawing/2014/main" id="{B0EE75B3-C1C8-4158-3660-9B90118B74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470" y="949001"/>
                        <a:ext cx="305325" cy="305325"/>
                      </a:xfrm>
                      <a:custGeom>
                        <a:avLst/>
                        <a:gdLst>
                          <a:gd name="connsiteX0" fmla="*/ 402431 w 428625"/>
                          <a:gd name="connsiteY0" fmla="*/ 166211 h 428625"/>
                          <a:gd name="connsiteX1" fmla="*/ 384334 w 428625"/>
                          <a:gd name="connsiteY1" fmla="*/ 184309 h 428625"/>
                          <a:gd name="connsiteX2" fmla="*/ 384334 w 428625"/>
                          <a:gd name="connsiteY2" fmla="*/ 385286 h 428625"/>
                          <a:gd name="connsiteX3" fmla="*/ 375761 w 428625"/>
                          <a:gd name="connsiteY3" fmla="*/ 393859 h 428625"/>
                          <a:gd name="connsiteX4" fmla="*/ 51911 w 428625"/>
                          <a:gd name="connsiteY4" fmla="*/ 393859 h 428625"/>
                          <a:gd name="connsiteX5" fmla="*/ 43339 w 428625"/>
                          <a:gd name="connsiteY5" fmla="*/ 385286 h 428625"/>
                          <a:gd name="connsiteX6" fmla="*/ 43339 w 428625"/>
                          <a:gd name="connsiteY6" fmla="*/ 51911 h 428625"/>
                          <a:gd name="connsiteX7" fmla="*/ 51911 w 428625"/>
                          <a:gd name="connsiteY7" fmla="*/ 43339 h 428625"/>
                          <a:gd name="connsiteX8" fmla="*/ 352901 w 428625"/>
                          <a:gd name="connsiteY8" fmla="*/ 43339 h 428625"/>
                          <a:gd name="connsiteX9" fmla="*/ 370999 w 428625"/>
                          <a:gd name="connsiteY9" fmla="*/ 25241 h 428625"/>
                          <a:gd name="connsiteX10" fmla="*/ 352901 w 428625"/>
                          <a:gd name="connsiteY10" fmla="*/ 7144 h 428625"/>
                          <a:gd name="connsiteX11" fmla="*/ 51911 w 428625"/>
                          <a:gd name="connsiteY11" fmla="*/ 7144 h 428625"/>
                          <a:gd name="connsiteX12" fmla="*/ 7144 w 428625"/>
                          <a:gd name="connsiteY12" fmla="*/ 51911 h 428625"/>
                          <a:gd name="connsiteX13" fmla="*/ 7144 w 428625"/>
                          <a:gd name="connsiteY13" fmla="*/ 385286 h 428625"/>
                          <a:gd name="connsiteX14" fmla="*/ 51911 w 428625"/>
                          <a:gd name="connsiteY14" fmla="*/ 430054 h 428625"/>
                          <a:gd name="connsiteX15" fmla="*/ 376714 w 428625"/>
                          <a:gd name="connsiteY15" fmla="*/ 430054 h 428625"/>
                          <a:gd name="connsiteX16" fmla="*/ 421481 w 428625"/>
                          <a:gd name="connsiteY16" fmla="*/ 385286 h 428625"/>
                          <a:gd name="connsiteX17" fmla="*/ 421481 w 428625"/>
                          <a:gd name="connsiteY17" fmla="*/ 183356 h 428625"/>
                          <a:gd name="connsiteX18" fmla="*/ 402431 w 428625"/>
                          <a:gd name="connsiteY18" fmla="*/ 166211 h 42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28625" h="428625">
                            <a:moveTo>
                              <a:pt x="402431" y="166211"/>
                            </a:moveTo>
                            <a:cubicBezTo>
                              <a:pt x="392906" y="166211"/>
                              <a:pt x="384334" y="173831"/>
                              <a:pt x="384334" y="184309"/>
                            </a:cubicBezTo>
                            <a:lnTo>
                              <a:pt x="384334" y="385286"/>
                            </a:lnTo>
                            <a:cubicBezTo>
                              <a:pt x="384334" y="390049"/>
                              <a:pt x="380524" y="393859"/>
                              <a:pt x="375761" y="393859"/>
                            </a:cubicBezTo>
                            <a:lnTo>
                              <a:pt x="51911" y="393859"/>
                            </a:lnTo>
                            <a:cubicBezTo>
                              <a:pt x="47149" y="393859"/>
                              <a:pt x="43339" y="390049"/>
                              <a:pt x="43339" y="385286"/>
                            </a:cubicBezTo>
                            <a:lnTo>
                              <a:pt x="43339" y="51911"/>
                            </a:lnTo>
                            <a:cubicBezTo>
                              <a:pt x="43339" y="47149"/>
                              <a:pt x="47149" y="43339"/>
                              <a:pt x="51911" y="43339"/>
                            </a:cubicBezTo>
                            <a:lnTo>
                              <a:pt x="352901" y="43339"/>
                            </a:lnTo>
                            <a:cubicBezTo>
                              <a:pt x="362426" y="43339"/>
                              <a:pt x="370999" y="35719"/>
                              <a:pt x="370999" y="25241"/>
                            </a:cubicBezTo>
                            <a:cubicBezTo>
                              <a:pt x="370999" y="15716"/>
                              <a:pt x="363379" y="7144"/>
                              <a:pt x="352901" y="7144"/>
                            </a:cubicBezTo>
                            <a:lnTo>
                              <a:pt x="51911" y="7144"/>
                            </a:lnTo>
                            <a:cubicBezTo>
                              <a:pt x="27146" y="7144"/>
                              <a:pt x="7144" y="27146"/>
                              <a:pt x="7144" y="51911"/>
                            </a:cubicBezTo>
                            <a:lnTo>
                              <a:pt x="7144" y="385286"/>
                            </a:lnTo>
                            <a:cubicBezTo>
                              <a:pt x="7144" y="410051"/>
                              <a:pt x="27146" y="430054"/>
                              <a:pt x="51911" y="430054"/>
                            </a:cubicBezTo>
                            <a:lnTo>
                              <a:pt x="376714" y="430054"/>
                            </a:lnTo>
                            <a:cubicBezTo>
                              <a:pt x="401479" y="430054"/>
                              <a:pt x="421481" y="410051"/>
                              <a:pt x="421481" y="385286"/>
                            </a:cubicBezTo>
                            <a:lnTo>
                              <a:pt x="421481" y="183356"/>
                            </a:lnTo>
                            <a:cubicBezTo>
                              <a:pt x="420529" y="173831"/>
                              <a:pt x="411956" y="166211"/>
                              <a:pt x="402431" y="166211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1" name="자유형: 도형 170">
                        <a:extLst>
                          <a:ext uri="{FF2B5EF4-FFF2-40B4-BE49-F238E27FC236}">
                            <a16:creationId xmlns:a16="http://schemas.microsoft.com/office/drawing/2014/main" id="{E3A99CCF-DC05-F597-F982-18D287FB8D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3936" y="944761"/>
                        <a:ext cx="271400" cy="217120"/>
                      </a:xfrm>
                      <a:custGeom>
                        <a:avLst/>
                        <a:gdLst>
                          <a:gd name="connsiteX0" fmla="*/ 374094 w 381000"/>
                          <a:gd name="connsiteY0" fmla="*/ 12144 h 304800"/>
                          <a:gd name="connsiteX1" fmla="*/ 349329 w 381000"/>
                          <a:gd name="connsiteY1" fmla="*/ 12144 h 304800"/>
                          <a:gd name="connsiteX2" fmla="*/ 101679 w 381000"/>
                          <a:gd name="connsiteY2" fmla="*/ 259794 h 304800"/>
                          <a:gd name="connsiteX3" fmla="*/ 36909 w 381000"/>
                          <a:gd name="connsiteY3" fmla="*/ 195024 h 304800"/>
                          <a:gd name="connsiteX4" fmla="*/ 12144 w 381000"/>
                          <a:gd name="connsiteY4" fmla="*/ 195024 h 304800"/>
                          <a:gd name="connsiteX5" fmla="*/ 12144 w 381000"/>
                          <a:gd name="connsiteY5" fmla="*/ 219789 h 304800"/>
                          <a:gd name="connsiteX6" fmla="*/ 89297 w 381000"/>
                          <a:gd name="connsiteY6" fmla="*/ 296942 h 304800"/>
                          <a:gd name="connsiteX7" fmla="*/ 101679 w 381000"/>
                          <a:gd name="connsiteY7" fmla="*/ 301704 h 304800"/>
                          <a:gd name="connsiteX8" fmla="*/ 114062 w 381000"/>
                          <a:gd name="connsiteY8" fmla="*/ 296942 h 304800"/>
                          <a:gd name="connsiteX9" fmla="*/ 374094 w 381000"/>
                          <a:gd name="connsiteY9" fmla="*/ 37862 h 304800"/>
                          <a:gd name="connsiteX10" fmla="*/ 374094 w 381000"/>
                          <a:gd name="connsiteY10" fmla="*/ 12144 h 304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81000" h="304800">
                            <a:moveTo>
                              <a:pt x="374094" y="12144"/>
                            </a:moveTo>
                            <a:cubicBezTo>
                              <a:pt x="367427" y="5477"/>
                              <a:pt x="355997" y="5477"/>
                              <a:pt x="349329" y="12144"/>
                            </a:cubicBezTo>
                            <a:lnTo>
                              <a:pt x="101679" y="259794"/>
                            </a:lnTo>
                            <a:lnTo>
                              <a:pt x="36909" y="195024"/>
                            </a:lnTo>
                            <a:cubicBezTo>
                              <a:pt x="30242" y="188357"/>
                              <a:pt x="18812" y="188357"/>
                              <a:pt x="12144" y="195024"/>
                            </a:cubicBezTo>
                            <a:cubicBezTo>
                              <a:pt x="5477" y="201692"/>
                              <a:pt x="5477" y="213122"/>
                              <a:pt x="12144" y="219789"/>
                            </a:cubicBezTo>
                            <a:lnTo>
                              <a:pt x="89297" y="296942"/>
                            </a:lnTo>
                            <a:cubicBezTo>
                              <a:pt x="93107" y="300752"/>
                              <a:pt x="96917" y="301704"/>
                              <a:pt x="101679" y="301704"/>
                            </a:cubicBezTo>
                            <a:cubicBezTo>
                              <a:pt x="106442" y="301704"/>
                              <a:pt x="111204" y="299799"/>
                              <a:pt x="114062" y="296942"/>
                            </a:cubicBezTo>
                            <a:lnTo>
                              <a:pt x="374094" y="37862"/>
                            </a:lnTo>
                            <a:cubicBezTo>
                              <a:pt x="380762" y="31194"/>
                              <a:pt x="380762" y="19764"/>
                              <a:pt x="374094" y="12144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1766FDE3-274C-C765-D7B2-C18E5032462C}"/>
                  </a:ext>
                </a:extLst>
              </p:cNvPr>
              <p:cNvGrpSpPr/>
              <p:nvPr/>
            </p:nvGrpSpPr>
            <p:grpSpPr>
              <a:xfrm>
                <a:off x="5390148" y="3980714"/>
                <a:ext cx="3279142" cy="828292"/>
                <a:chOff x="5390148" y="3627832"/>
                <a:chExt cx="3279142" cy="828292"/>
              </a:xfrm>
            </p:grpSpPr>
            <p:sp>
              <p:nvSpPr>
                <p:cNvPr id="185" name="사각형: 둥근 모서리 184">
                  <a:extLst>
                    <a:ext uri="{FF2B5EF4-FFF2-40B4-BE49-F238E27FC236}">
                      <a16:creationId xmlns:a16="http://schemas.microsoft.com/office/drawing/2014/main" id="{A2229BB5-199B-5B5E-641F-32CD0CB2E033}"/>
                    </a:ext>
                  </a:extLst>
                </p:cNvPr>
                <p:cNvSpPr/>
                <p:nvPr/>
              </p:nvSpPr>
              <p:spPr>
                <a:xfrm>
                  <a:off x="5390148" y="3627832"/>
                  <a:ext cx="3279142" cy="828292"/>
                </a:xfrm>
                <a:prstGeom prst="roundRect">
                  <a:avLst>
                    <a:gd name="adj" fmla="val 7269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CA64471F-2CB2-47A2-2E61-CCDE07877D0A}"/>
                    </a:ext>
                  </a:extLst>
                </p:cNvPr>
                <p:cNvGrpSpPr/>
                <p:nvPr/>
              </p:nvGrpSpPr>
              <p:grpSpPr>
                <a:xfrm>
                  <a:off x="5539165" y="3703424"/>
                  <a:ext cx="2814828" cy="677108"/>
                  <a:chOff x="2067361" y="4331107"/>
                  <a:chExt cx="3017875" cy="725952"/>
                </a:xfrm>
              </p:grpSpPr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5C924DA-72B9-431A-D527-3877944ED215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799656" cy="72595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성취기준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: 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영역별 내용 요소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(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지식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이해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, 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과정</a:t>
                    </a:r>
                    <a:endParaRPr lang="en-US" altLang="ko-KR" sz="1100" dirty="0">
                      <a:solidFill>
                        <a:srgbClr val="1E568E"/>
                      </a:solidFill>
                    </a:endParaRPr>
                  </a:p>
                  <a:p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기능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, 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가치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·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태도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)</a:t>
                    </a:r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를 학습한 결과 학생이 </a:t>
                    </a:r>
                    <a:endParaRPr lang="en-US" altLang="ko-KR" sz="1100" dirty="0">
                      <a:solidFill>
                        <a:srgbClr val="1E568E"/>
                      </a:solidFill>
                    </a:endParaRPr>
                  </a:p>
                  <a:p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궁극적으로 할 수 있거나 할 수 있기를 </a:t>
                    </a:r>
                    <a:endParaRPr lang="en-US" altLang="ko-KR" sz="1100" dirty="0">
                      <a:solidFill>
                        <a:srgbClr val="F56C41"/>
                      </a:solidFill>
                    </a:endParaRPr>
                  </a:p>
                  <a:p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기대하는 도달점</a:t>
                    </a:r>
                  </a:p>
                </p:txBody>
              </p:sp>
              <p:grpSp>
                <p:nvGrpSpPr>
                  <p:cNvPr id="188" name="그룹 187">
                    <a:extLst>
                      <a:ext uri="{FF2B5EF4-FFF2-40B4-BE49-F238E27FC236}">
                        <a16:creationId xmlns:a16="http://schemas.microsoft.com/office/drawing/2014/main" id="{25BC63A5-97CB-78EF-513B-28768DCE0AD9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189" name="자유형: 도형 188">
                      <a:extLst>
                        <a:ext uri="{FF2B5EF4-FFF2-40B4-BE49-F238E27FC236}">
                          <a16:creationId xmlns:a16="http://schemas.microsoft.com/office/drawing/2014/main" id="{01255E0E-ACDC-EA3F-34EB-0587998CA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0" name="자유형: 도형 189">
                      <a:extLst>
                        <a:ext uri="{FF2B5EF4-FFF2-40B4-BE49-F238E27FC236}">
                          <a16:creationId xmlns:a16="http://schemas.microsoft.com/office/drawing/2014/main" id="{8AC76973-48F8-2AB7-8E84-8D298314B0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23" name="그룹 222">
                <a:extLst>
                  <a:ext uri="{FF2B5EF4-FFF2-40B4-BE49-F238E27FC236}">
                    <a16:creationId xmlns:a16="http://schemas.microsoft.com/office/drawing/2014/main" id="{BEC35FB3-B1D3-29D5-6E74-2A5AEB6A0017}"/>
                  </a:ext>
                </a:extLst>
              </p:cNvPr>
              <p:cNvGrpSpPr/>
              <p:nvPr/>
            </p:nvGrpSpPr>
            <p:grpSpPr>
              <a:xfrm>
                <a:off x="5390148" y="2922236"/>
                <a:ext cx="3279142" cy="952583"/>
                <a:chOff x="5390148" y="2828395"/>
                <a:chExt cx="3279142" cy="952583"/>
              </a:xfrm>
            </p:grpSpPr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8B33AB78-8097-2C48-478E-4B110F888B9A}"/>
                    </a:ext>
                  </a:extLst>
                </p:cNvPr>
                <p:cNvSpPr/>
                <p:nvPr/>
              </p:nvSpPr>
              <p:spPr>
                <a:xfrm>
                  <a:off x="5390148" y="2828395"/>
                  <a:ext cx="3279142" cy="952583"/>
                </a:xfrm>
                <a:prstGeom prst="roundRect">
                  <a:avLst>
                    <a:gd name="adj" fmla="val 6532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22" name="그룹 221">
                  <a:extLst>
                    <a:ext uri="{FF2B5EF4-FFF2-40B4-BE49-F238E27FC236}">
                      <a16:creationId xmlns:a16="http://schemas.microsoft.com/office/drawing/2014/main" id="{E70CADDD-EFAC-8B07-84C4-0788FC51F380}"/>
                    </a:ext>
                  </a:extLst>
                </p:cNvPr>
                <p:cNvGrpSpPr/>
                <p:nvPr/>
              </p:nvGrpSpPr>
              <p:grpSpPr>
                <a:xfrm>
                  <a:off x="5539165" y="2939675"/>
                  <a:ext cx="3061692" cy="730022"/>
                  <a:chOff x="5539165" y="2928245"/>
                  <a:chExt cx="3061692" cy="730022"/>
                </a:xfrm>
              </p:grpSpPr>
              <p:grpSp>
                <p:nvGrpSpPr>
                  <p:cNvPr id="194" name="그룹 193">
                    <a:extLst>
                      <a:ext uri="{FF2B5EF4-FFF2-40B4-BE49-F238E27FC236}">
                        <a16:creationId xmlns:a16="http://schemas.microsoft.com/office/drawing/2014/main" id="{43F3D3BF-6C80-5C9E-6758-8EB7693C9615}"/>
                      </a:ext>
                    </a:extLst>
                  </p:cNvPr>
                  <p:cNvGrpSpPr/>
                  <p:nvPr/>
                </p:nvGrpSpPr>
                <p:grpSpPr>
                  <a:xfrm>
                    <a:off x="5539165" y="2928245"/>
                    <a:ext cx="3061692" cy="338554"/>
                    <a:chOff x="2067361" y="4331107"/>
                    <a:chExt cx="3282548" cy="362976"/>
                  </a:xfrm>
                </p:grpSpPr>
                <p:sp>
                  <p:nvSpPr>
                    <p:cNvPr id="200" name="TextBox 199">
                      <a:extLst>
                        <a:ext uri="{FF2B5EF4-FFF2-40B4-BE49-F238E27FC236}">
                          <a16:creationId xmlns:a16="http://schemas.microsoft.com/office/drawing/2014/main" id="{6E4EE67D-0AF5-960F-0963-BD010F8CC5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5580" y="4331107"/>
                      <a:ext cx="3064329" cy="36297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내용 체계</a:t>
                      </a:r>
                      <a:r>
                        <a:rPr lang="en-US" altLang="ko-KR" sz="1100" dirty="0">
                          <a:solidFill>
                            <a:srgbClr val="1E568E"/>
                          </a:solidFill>
                        </a:rPr>
                        <a:t>: </a:t>
                      </a:r>
                      <a:r>
                        <a:rPr lang="ko-KR" altLang="en-US" sz="1100" dirty="0"/>
                        <a:t>학습 내용의 범위와 수준을 나타내며</a:t>
                      </a:r>
                      <a:r>
                        <a:rPr lang="en-US" altLang="ko-KR" sz="1100" dirty="0"/>
                        <a:t>, </a:t>
                      </a:r>
                    </a:p>
                    <a:p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영역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핵심아이디어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내용 요소로 구성</a:t>
                      </a:r>
                    </a:p>
                  </p:txBody>
                </p:sp>
                <p:grpSp>
                  <p:nvGrpSpPr>
                    <p:cNvPr id="201" name="그룹 200">
                      <a:extLst>
                        <a:ext uri="{FF2B5EF4-FFF2-40B4-BE49-F238E27FC236}">
                          <a16:creationId xmlns:a16="http://schemas.microsoft.com/office/drawing/2014/main" id="{484C8D8D-3ABE-9DC8-85D7-A2647BE4B0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67361" y="4346623"/>
                      <a:ext cx="165899" cy="149972"/>
                      <a:chOff x="459470" y="944761"/>
                      <a:chExt cx="345866" cy="309565"/>
                    </a:xfrm>
                    <a:solidFill>
                      <a:srgbClr val="019E95"/>
                    </a:solidFill>
                  </p:grpSpPr>
                  <p:sp>
                    <p:nvSpPr>
                      <p:cNvPr id="202" name="자유형: 도형 201">
                        <a:extLst>
                          <a:ext uri="{FF2B5EF4-FFF2-40B4-BE49-F238E27FC236}">
                            <a16:creationId xmlns:a16="http://schemas.microsoft.com/office/drawing/2014/main" id="{AA2FF62A-51CA-0BB2-AD33-44F7B3C34E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470" y="949001"/>
                        <a:ext cx="305325" cy="305325"/>
                      </a:xfrm>
                      <a:custGeom>
                        <a:avLst/>
                        <a:gdLst>
                          <a:gd name="connsiteX0" fmla="*/ 402431 w 428625"/>
                          <a:gd name="connsiteY0" fmla="*/ 166211 h 428625"/>
                          <a:gd name="connsiteX1" fmla="*/ 384334 w 428625"/>
                          <a:gd name="connsiteY1" fmla="*/ 184309 h 428625"/>
                          <a:gd name="connsiteX2" fmla="*/ 384334 w 428625"/>
                          <a:gd name="connsiteY2" fmla="*/ 385286 h 428625"/>
                          <a:gd name="connsiteX3" fmla="*/ 375761 w 428625"/>
                          <a:gd name="connsiteY3" fmla="*/ 393859 h 428625"/>
                          <a:gd name="connsiteX4" fmla="*/ 51911 w 428625"/>
                          <a:gd name="connsiteY4" fmla="*/ 393859 h 428625"/>
                          <a:gd name="connsiteX5" fmla="*/ 43339 w 428625"/>
                          <a:gd name="connsiteY5" fmla="*/ 385286 h 428625"/>
                          <a:gd name="connsiteX6" fmla="*/ 43339 w 428625"/>
                          <a:gd name="connsiteY6" fmla="*/ 51911 h 428625"/>
                          <a:gd name="connsiteX7" fmla="*/ 51911 w 428625"/>
                          <a:gd name="connsiteY7" fmla="*/ 43339 h 428625"/>
                          <a:gd name="connsiteX8" fmla="*/ 352901 w 428625"/>
                          <a:gd name="connsiteY8" fmla="*/ 43339 h 428625"/>
                          <a:gd name="connsiteX9" fmla="*/ 370999 w 428625"/>
                          <a:gd name="connsiteY9" fmla="*/ 25241 h 428625"/>
                          <a:gd name="connsiteX10" fmla="*/ 352901 w 428625"/>
                          <a:gd name="connsiteY10" fmla="*/ 7144 h 428625"/>
                          <a:gd name="connsiteX11" fmla="*/ 51911 w 428625"/>
                          <a:gd name="connsiteY11" fmla="*/ 7144 h 428625"/>
                          <a:gd name="connsiteX12" fmla="*/ 7144 w 428625"/>
                          <a:gd name="connsiteY12" fmla="*/ 51911 h 428625"/>
                          <a:gd name="connsiteX13" fmla="*/ 7144 w 428625"/>
                          <a:gd name="connsiteY13" fmla="*/ 385286 h 428625"/>
                          <a:gd name="connsiteX14" fmla="*/ 51911 w 428625"/>
                          <a:gd name="connsiteY14" fmla="*/ 430054 h 428625"/>
                          <a:gd name="connsiteX15" fmla="*/ 376714 w 428625"/>
                          <a:gd name="connsiteY15" fmla="*/ 430054 h 428625"/>
                          <a:gd name="connsiteX16" fmla="*/ 421481 w 428625"/>
                          <a:gd name="connsiteY16" fmla="*/ 385286 h 428625"/>
                          <a:gd name="connsiteX17" fmla="*/ 421481 w 428625"/>
                          <a:gd name="connsiteY17" fmla="*/ 183356 h 428625"/>
                          <a:gd name="connsiteX18" fmla="*/ 402431 w 428625"/>
                          <a:gd name="connsiteY18" fmla="*/ 166211 h 42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28625" h="428625">
                            <a:moveTo>
                              <a:pt x="402431" y="166211"/>
                            </a:moveTo>
                            <a:cubicBezTo>
                              <a:pt x="392906" y="166211"/>
                              <a:pt x="384334" y="173831"/>
                              <a:pt x="384334" y="184309"/>
                            </a:cubicBezTo>
                            <a:lnTo>
                              <a:pt x="384334" y="385286"/>
                            </a:lnTo>
                            <a:cubicBezTo>
                              <a:pt x="384334" y="390049"/>
                              <a:pt x="380524" y="393859"/>
                              <a:pt x="375761" y="393859"/>
                            </a:cubicBezTo>
                            <a:lnTo>
                              <a:pt x="51911" y="393859"/>
                            </a:lnTo>
                            <a:cubicBezTo>
                              <a:pt x="47149" y="393859"/>
                              <a:pt x="43339" y="390049"/>
                              <a:pt x="43339" y="385286"/>
                            </a:cubicBezTo>
                            <a:lnTo>
                              <a:pt x="43339" y="51911"/>
                            </a:lnTo>
                            <a:cubicBezTo>
                              <a:pt x="43339" y="47149"/>
                              <a:pt x="47149" y="43339"/>
                              <a:pt x="51911" y="43339"/>
                            </a:cubicBezTo>
                            <a:lnTo>
                              <a:pt x="352901" y="43339"/>
                            </a:lnTo>
                            <a:cubicBezTo>
                              <a:pt x="362426" y="43339"/>
                              <a:pt x="370999" y="35719"/>
                              <a:pt x="370999" y="25241"/>
                            </a:cubicBezTo>
                            <a:cubicBezTo>
                              <a:pt x="370999" y="15716"/>
                              <a:pt x="363379" y="7144"/>
                              <a:pt x="352901" y="7144"/>
                            </a:cubicBezTo>
                            <a:lnTo>
                              <a:pt x="51911" y="7144"/>
                            </a:lnTo>
                            <a:cubicBezTo>
                              <a:pt x="27146" y="7144"/>
                              <a:pt x="7144" y="27146"/>
                              <a:pt x="7144" y="51911"/>
                            </a:cubicBezTo>
                            <a:lnTo>
                              <a:pt x="7144" y="385286"/>
                            </a:lnTo>
                            <a:cubicBezTo>
                              <a:pt x="7144" y="410051"/>
                              <a:pt x="27146" y="430054"/>
                              <a:pt x="51911" y="430054"/>
                            </a:cubicBezTo>
                            <a:lnTo>
                              <a:pt x="376714" y="430054"/>
                            </a:lnTo>
                            <a:cubicBezTo>
                              <a:pt x="401479" y="430054"/>
                              <a:pt x="421481" y="410051"/>
                              <a:pt x="421481" y="385286"/>
                            </a:cubicBezTo>
                            <a:lnTo>
                              <a:pt x="421481" y="183356"/>
                            </a:lnTo>
                            <a:cubicBezTo>
                              <a:pt x="420529" y="173831"/>
                              <a:pt x="411956" y="166211"/>
                              <a:pt x="402431" y="166211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3" name="자유형: 도형 202">
                        <a:extLst>
                          <a:ext uri="{FF2B5EF4-FFF2-40B4-BE49-F238E27FC236}">
                            <a16:creationId xmlns:a16="http://schemas.microsoft.com/office/drawing/2014/main" id="{2BDAF6EB-4276-BC45-CBE8-9AA3108532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3936" y="944761"/>
                        <a:ext cx="271400" cy="217120"/>
                      </a:xfrm>
                      <a:custGeom>
                        <a:avLst/>
                        <a:gdLst>
                          <a:gd name="connsiteX0" fmla="*/ 374094 w 381000"/>
                          <a:gd name="connsiteY0" fmla="*/ 12144 h 304800"/>
                          <a:gd name="connsiteX1" fmla="*/ 349329 w 381000"/>
                          <a:gd name="connsiteY1" fmla="*/ 12144 h 304800"/>
                          <a:gd name="connsiteX2" fmla="*/ 101679 w 381000"/>
                          <a:gd name="connsiteY2" fmla="*/ 259794 h 304800"/>
                          <a:gd name="connsiteX3" fmla="*/ 36909 w 381000"/>
                          <a:gd name="connsiteY3" fmla="*/ 195024 h 304800"/>
                          <a:gd name="connsiteX4" fmla="*/ 12144 w 381000"/>
                          <a:gd name="connsiteY4" fmla="*/ 195024 h 304800"/>
                          <a:gd name="connsiteX5" fmla="*/ 12144 w 381000"/>
                          <a:gd name="connsiteY5" fmla="*/ 219789 h 304800"/>
                          <a:gd name="connsiteX6" fmla="*/ 89297 w 381000"/>
                          <a:gd name="connsiteY6" fmla="*/ 296942 h 304800"/>
                          <a:gd name="connsiteX7" fmla="*/ 101679 w 381000"/>
                          <a:gd name="connsiteY7" fmla="*/ 301704 h 304800"/>
                          <a:gd name="connsiteX8" fmla="*/ 114062 w 381000"/>
                          <a:gd name="connsiteY8" fmla="*/ 296942 h 304800"/>
                          <a:gd name="connsiteX9" fmla="*/ 374094 w 381000"/>
                          <a:gd name="connsiteY9" fmla="*/ 37862 h 304800"/>
                          <a:gd name="connsiteX10" fmla="*/ 374094 w 381000"/>
                          <a:gd name="connsiteY10" fmla="*/ 12144 h 304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81000" h="304800">
                            <a:moveTo>
                              <a:pt x="374094" y="12144"/>
                            </a:moveTo>
                            <a:cubicBezTo>
                              <a:pt x="367427" y="5477"/>
                              <a:pt x="355997" y="5477"/>
                              <a:pt x="349329" y="12144"/>
                            </a:cubicBezTo>
                            <a:lnTo>
                              <a:pt x="101679" y="259794"/>
                            </a:lnTo>
                            <a:lnTo>
                              <a:pt x="36909" y="195024"/>
                            </a:lnTo>
                            <a:cubicBezTo>
                              <a:pt x="30242" y="188357"/>
                              <a:pt x="18812" y="188357"/>
                              <a:pt x="12144" y="195024"/>
                            </a:cubicBezTo>
                            <a:cubicBezTo>
                              <a:pt x="5477" y="201692"/>
                              <a:pt x="5477" y="213122"/>
                              <a:pt x="12144" y="219789"/>
                            </a:cubicBezTo>
                            <a:lnTo>
                              <a:pt x="89297" y="296942"/>
                            </a:lnTo>
                            <a:cubicBezTo>
                              <a:pt x="93107" y="300752"/>
                              <a:pt x="96917" y="301704"/>
                              <a:pt x="101679" y="301704"/>
                            </a:cubicBezTo>
                            <a:cubicBezTo>
                              <a:pt x="106442" y="301704"/>
                              <a:pt x="111204" y="299799"/>
                              <a:pt x="114062" y="296942"/>
                            </a:cubicBezTo>
                            <a:lnTo>
                              <a:pt x="374094" y="37862"/>
                            </a:lnTo>
                            <a:cubicBezTo>
                              <a:pt x="380762" y="31194"/>
                              <a:pt x="380762" y="19764"/>
                              <a:pt x="374094" y="12144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95" name="그룹 194">
                    <a:extLst>
                      <a:ext uri="{FF2B5EF4-FFF2-40B4-BE49-F238E27FC236}">
                        <a16:creationId xmlns:a16="http://schemas.microsoft.com/office/drawing/2014/main" id="{BECC21EB-6513-FDBA-3947-DE463A10A6B3}"/>
                      </a:ext>
                    </a:extLst>
                  </p:cNvPr>
                  <p:cNvGrpSpPr/>
                  <p:nvPr/>
                </p:nvGrpSpPr>
                <p:grpSpPr>
                  <a:xfrm>
                    <a:off x="5539165" y="3319713"/>
                    <a:ext cx="2886964" cy="338554"/>
                    <a:chOff x="2067361" y="4331107"/>
                    <a:chExt cx="3095214" cy="362976"/>
                  </a:xfrm>
                </p:grpSpPr>
                <p:sp>
                  <p:nvSpPr>
                    <p:cNvPr id="196" name="TextBox 195">
                      <a:extLst>
                        <a:ext uri="{FF2B5EF4-FFF2-40B4-BE49-F238E27FC236}">
                          <a16:creationId xmlns:a16="http://schemas.microsoft.com/office/drawing/2014/main" id="{42BF8064-7DD2-68B3-D975-0849036775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85580" y="4331107"/>
                      <a:ext cx="2876995" cy="36297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2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solidFill>
                            <a:srgbClr val="1E568E"/>
                          </a:solidFill>
                        </a:rPr>
                        <a:t>내용 요소</a:t>
                      </a:r>
                      <a:r>
                        <a:rPr lang="en-US" altLang="ko-KR" sz="1100" dirty="0">
                          <a:solidFill>
                            <a:srgbClr val="1E568E"/>
                          </a:solidFill>
                        </a:rPr>
                        <a:t>: </a:t>
                      </a:r>
                      <a:r>
                        <a:rPr lang="ko-KR" altLang="en-US" sz="1100" dirty="0"/>
                        <a:t>교과에서 배워야 할 필수 학습 내용</a:t>
                      </a:r>
                      <a:endParaRPr lang="en-US" altLang="ko-KR" sz="1100" dirty="0"/>
                    </a:p>
                    <a:p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지식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이해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과정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기능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가치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sz="1100" dirty="0">
                          <a:solidFill>
                            <a:srgbClr val="F56C41"/>
                          </a:solidFill>
                        </a:rPr>
                        <a:t>태도</a:t>
                      </a:r>
                      <a:r>
                        <a:rPr lang="en-US" altLang="ko-KR" sz="1100" dirty="0">
                          <a:solidFill>
                            <a:srgbClr val="F56C4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rgbClr val="F56C41"/>
                        </a:solidFill>
                      </a:endParaRPr>
                    </a:p>
                  </p:txBody>
                </p:sp>
                <p:grpSp>
                  <p:nvGrpSpPr>
                    <p:cNvPr id="197" name="그룹 196">
                      <a:extLst>
                        <a:ext uri="{FF2B5EF4-FFF2-40B4-BE49-F238E27FC236}">
                          <a16:creationId xmlns:a16="http://schemas.microsoft.com/office/drawing/2014/main" id="{8480E10F-2B62-2889-0CC6-605FF050B2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67361" y="4346623"/>
                      <a:ext cx="165899" cy="149972"/>
                      <a:chOff x="459470" y="944761"/>
                      <a:chExt cx="345866" cy="309565"/>
                    </a:xfrm>
                    <a:solidFill>
                      <a:srgbClr val="019E95"/>
                    </a:solidFill>
                  </p:grpSpPr>
                  <p:sp>
                    <p:nvSpPr>
                      <p:cNvPr id="198" name="자유형: 도형 197">
                        <a:extLst>
                          <a:ext uri="{FF2B5EF4-FFF2-40B4-BE49-F238E27FC236}">
                            <a16:creationId xmlns:a16="http://schemas.microsoft.com/office/drawing/2014/main" id="{CC824691-DDD4-6BFE-4733-561DCE0481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470" y="949001"/>
                        <a:ext cx="305325" cy="305325"/>
                      </a:xfrm>
                      <a:custGeom>
                        <a:avLst/>
                        <a:gdLst>
                          <a:gd name="connsiteX0" fmla="*/ 402431 w 428625"/>
                          <a:gd name="connsiteY0" fmla="*/ 166211 h 428625"/>
                          <a:gd name="connsiteX1" fmla="*/ 384334 w 428625"/>
                          <a:gd name="connsiteY1" fmla="*/ 184309 h 428625"/>
                          <a:gd name="connsiteX2" fmla="*/ 384334 w 428625"/>
                          <a:gd name="connsiteY2" fmla="*/ 385286 h 428625"/>
                          <a:gd name="connsiteX3" fmla="*/ 375761 w 428625"/>
                          <a:gd name="connsiteY3" fmla="*/ 393859 h 428625"/>
                          <a:gd name="connsiteX4" fmla="*/ 51911 w 428625"/>
                          <a:gd name="connsiteY4" fmla="*/ 393859 h 428625"/>
                          <a:gd name="connsiteX5" fmla="*/ 43339 w 428625"/>
                          <a:gd name="connsiteY5" fmla="*/ 385286 h 428625"/>
                          <a:gd name="connsiteX6" fmla="*/ 43339 w 428625"/>
                          <a:gd name="connsiteY6" fmla="*/ 51911 h 428625"/>
                          <a:gd name="connsiteX7" fmla="*/ 51911 w 428625"/>
                          <a:gd name="connsiteY7" fmla="*/ 43339 h 428625"/>
                          <a:gd name="connsiteX8" fmla="*/ 352901 w 428625"/>
                          <a:gd name="connsiteY8" fmla="*/ 43339 h 428625"/>
                          <a:gd name="connsiteX9" fmla="*/ 370999 w 428625"/>
                          <a:gd name="connsiteY9" fmla="*/ 25241 h 428625"/>
                          <a:gd name="connsiteX10" fmla="*/ 352901 w 428625"/>
                          <a:gd name="connsiteY10" fmla="*/ 7144 h 428625"/>
                          <a:gd name="connsiteX11" fmla="*/ 51911 w 428625"/>
                          <a:gd name="connsiteY11" fmla="*/ 7144 h 428625"/>
                          <a:gd name="connsiteX12" fmla="*/ 7144 w 428625"/>
                          <a:gd name="connsiteY12" fmla="*/ 51911 h 428625"/>
                          <a:gd name="connsiteX13" fmla="*/ 7144 w 428625"/>
                          <a:gd name="connsiteY13" fmla="*/ 385286 h 428625"/>
                          <a:gd name="connsiteX14" fmla="*/ 51911 w 428625"/>
                          <a:gd name="connsiteY14" fmla="*/ 430054 h 428625"/>
                          <a:gd name="connsiteX15" fmla="*/ 376714 w 428625"/>
                          <a:gd name="connsiteY15" fmla="*/ 430054 h 428625"/>
                          <a:gd name="connsiteX16" fmla="*/ 421481 w 428625"/>
                          <a:gd name="connsiteY16" fmla="*/ 385286 h 428625"/>
                          <a:gd name="connsiteX17" fmla="*/ 421481 w 428625"/>
                          <a:gd name="connsiteY17" fmla="*/ 183356 h 428625"/>
                          <a:gd name="connsiteX18" fmla="*/ 402431 w 428625"/>
                          <a:gd name="connsiteY18" fmla="*/ 166211 h 42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28625" h="428625">
                            <a:moveTo>
                              <a:pt x="402431" y="166211"/>
                            </a:moveTo>
                            <a:cubicBezTo>
                              <a:pt x="392906" y="166211"/>
                              <a:pt x="384334" y="173831"/>
                              <a:pt x="384334" y="184309"/>
                            </a:cubicBezTo>
                            <a:lnTo>
                              <a:pt x="384334" y="385286"/>
                            </a:lnTo>
                            <a:cubicBezTo>
                              <a:pt x="384334" y="390049"/>
                              <a:pt x="380524" y="393859"/>
                              <a:pt x="375761" y="393859"/>
                            </a:cubicBezTo>
                            <a:lnTo>
                              <a:pt x="51911" y="393859"/>
                            </a:lnTo>
                            <a:cubicBezTo>
                              <a:pt x="47149" y="393859"/>
                              <a:pt x="43339" y="390049"/>
                              <a:pt x="43339" y="385286"/>
                            </a:cubicBezTo>
                            <a:lnTo>
                              <a:pt x="43339" y="51911"/>
                            </a:lnTo>
                            <a:cubicBezTo>
                              <a:pt x="43339" y="47149"/>
                              <a:pt x="47149" y="43339"/>
                              <a:pt x="51911" y="43339"/>
                            </a:cubicBezTo>
                            <a:lnTo>
                              <a:pt x="352901" y="43339"/>
                            </a:lnTo>
                            <a:cubicBezTo>
                              <a:pt x="362426" y="43339"/>
                              <a:pt x="370999" y="35719"/>
                              <a:pt x="370999" y="25241"/>
                            </a:cubicBezTo>
                            <a:cubicBezTo>
                              <a:pt x="370999" y="15716"/>
                              <a:pt x="363379" y="7144"/>
                              <a:pt x="352901" y="7144"/>
                            </a:cubicBezTo>
                            <a:lnTo>
                              <a:pt x="51911" y="7144"/>
                            </a:lnTo>
                            <a:cubicBezTo>
                              <a:pt x="27146" y="7144"/>
                              <a:pt x="7144" y="27146"/>
                              <a:pt x="7144" y="51911"/>
                            </a:cubicBezTo>
                            <a:lnTo>
                              <a:pt x="7144" y="385286"/>
                            </a:lnTo>
                            <a:cubicBezTo>
                              <a:pt x="7144" y="410051"/>
                              <a:pt x="27146" y="430054"/>
                              <a:pt x="51911" y="430054"/>
                            </a:cubicBezTo>
                            <a:lnTo>
                              <a:pt x="376714" y="430054"/>
                            </a:lnTo>
                            <a:cubicBezTo>
                              <a:pt x="401479" y="430054"/>
                              <a:pt x="421481" y="410051"/>
                              <a:pt x="421481" y="385286"/>
                            </a:cubicBezTo>
                            <a:lnTo>
                              <a:pt x="421481" y="183356"/>
                            </a:lnTo>
                            <a:cubicBezTo>
                              <a:pt x="420529" y="173831"/>
                              <a:pt x="411956" y="166211"/>
                              <a:pt x="402431" y="166211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9" name="자유형: 도형 198">
                        <a:extLst>
                          <a:ext uri="{FF2B5EF4-FFF2-40B4-BE49-F238E27FC236}">
                            <a16:creationId xmlns:a16="http://schemas.microsoft.com/office/drawing/2014/main" id="{EAFBDD4D-4C86-2D2A-575B-8DF20EC1FF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3936" y="944761"/>
                        <a:ext cx="271400" cy="217120"/>
                      </a:xfrm>
                      <a:custGeom>
                        <a:avLst/>
                        <a:gdLst>
                          <a:gd name="connsiteX0" fmla="*/ 374094 w 381000"/>
                          <a:gd name="connsiteY0" fmla="*/ 12144 h 304800"/>
                          <a:gd name="connsiteX1" fmla="*/ 349329 w 381000"/>
                          <a:gd name="connsiteY1" fmla="*/ 12144 h 304800"/>
                          <a:gd name="connsiteX2" fmla="*/ 101679 w 381000"/>
                          <a:gd name="connsiteY2" fmla="*/ 259794 h 304800"/>
                          <a:gd name="connsiteX3" fmla="*/ 36909 w 381000"/>
                          <a:gd name="connsiteY3" fmla="*/ 195024 h 304800"/>
                          <a:gd name="connsiteX4" fmla="*/ 12144 w 381000"/>
                          <a:gd name="connsiteY4" fmla="*/ 195024 h 304800"/>
                          <a:gd name="connsiteX5" fmla="*/ 12144 w 381000"/>
                          <a:gd name="connsiteY5" fmla="*/ 219789 h 304800"/>
                          <a:gd name="connsiteX6" fmla="*/ 89297 w 381000"/>
                          <a:gd name="connsiteY6" fmla="*/ 296942 h 304800"/>
                          <a:gd name="connsiteX7" fmla="*/ 101679 w 381000"/>
                          <a:gd name="connsiteY7" fmla="*/ 301704 h 304800"/>
                          <a:gd name="connsiteX8" fmla="*/ 114062 w 381000"/>
                          <a:gd name="connsiteY8" fmla="*/ 296942 h 304800"/>
                          <a:gd name="connsiteX9" fmla="*/ 374094 w 381000"/>
                          <a:gd name="connsiteY9" fmla="*/ 37862 h 304800"/>
                          <a:gd name="connsiteX10" fmla="*/ 374094 w 381000"/>
                          <a:gd name="connsiteY10" fmla="*/ 12144 h 304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81000" h="304800">
                            <a:moveTo>
                              <a:pt x="374094" y="12144"/>
                            </a:moveTo>
                            <a:cubicBezTo>
                              <a:pt x="367427" y="5477"/>
                              <a:pt x="355997" y="5477"/>
                              <a:pt x="349329" y="12144"/>
                            </a:cubicBezTo>
                            <a:lnTo>
                              <a:pt x="101679" y="259794"/>
                            </a:lnTo>
                            <a:lnTo>
                              <a:pt x="36909" y="195024"/>
                            </a:lnTo>
                            <a:cubicBezTo>
                              <a:pt x="30242" y="188357"/>
                              <a:pt x="18812" y="188357"/>
                              <a:pt x="12144" y="195024"/>
                            </a:cubicBezTo>
                            <a:cubicBezTo>
                              <a:pt x="5477" y="201692"/>
                              <a:pt x="5477" y="213122"/>
                              <a:pt x="12144" y="219789"/>
                            </a:cubicBezTo>
                            <a:lnTo>
                              <a:pt x="89297" y="296942"/>
                            </a:lnTo>
                            <a:cubicBezTo>
                              <a:pt x="93107" y="300752"/>
                              <a:pt x="96917" y="301704"/>
                              <a:pt x="101679" y="301704"/>
                            </a:cubicBezTo>
                            <a:cubicBezTo>
                              <a:pt x="106442" y="301704"/>
                              <a:pt x="111204" y="299799"/>
                              <a:pt x="114062" y="296942"/>
                            </a:cubicBezTo>
                            <a:lnTo>
                              <a:pt x="374094" y="37862"/>
                            </a:lnTo>
                            <a:cubicBezTo>
                              <a:pt x="380762" y="31194"/>
                              <a:pt x="380762" y="19764"/>
                              <a:pt x="374094" y="12144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16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21" name="그룹 220">
                <a:extLst>
                  <a:ext uri="{FF2B5EF4-FFF2-40B4-BE49-F238E27FC236}">
                    <a16:creationId xmlns:a16="http://schemas.microsoft.com/office/drawing/2014/main" id="{D8EDE039-E68B-0BEA-7387-99900B4503BB}"/>
                  </a:ext>
                </a:extLst>
              </p:cNvPr>
              <p:cNvGrpSpPr/>
              <p:nvPr/>
            </p:nvGrpSpPr>
            <p:grpSpPr>
              <a:xfrm>
                <a:off x="5390148" y="1863758"/>
                <a:ext cx="3279142" cy="952583"/>
                <a:chOff x="5390148" y="1765389"/>
                <a:chExt cx="3279142" cy="952583"/>
              </a:xfrm>
            </p:grpSpPr>
            <p:sp>
              <p:nvSpPr>
                <p:cNvPr id="207" name="사각형: 둥근 모서리 206">
                  <a:extLst>
                    <a:ext uri="{FF2B5EF4-FFF2-40B4-BE49-F238E27FC236}">
                      <a16:creationId xmlns:a16="http://schemas.microsoft.com/office/drawing/2014/main" id="{68E3A582-5BAF-6CFD-366E-B488BE985030}"/>
                    </a:ext>
                  </a:extLst>
                </p:cNvPr>
                <p:cNvSpPr/>
                <p:nvPr/>
              </p:nvSpPr>
              <p:spPr>
                <a:xfrm>
                  <a:off x="5390148" y="1765389"/>
                  <a:ext cx="3279142" cy="952583"/>
                </a:xfrm>
                <a:prstGeom prst="roundRect">
                  <a:avLst>
                    <a:gd name="adj" fmla="val 6532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209" name="그룹 208">
                  <a:extLst>
                    <a:ext uri="{FF2B5EF4-FFF2-40B4-BE49-F238E27FC236}">
                      <a16:creationId xmlns:a16="http://schemas.microsoft.com/office/drawing/2014/main" id="{1D60561A-C109-0C9E-ABAC-33B8D2927360}"/>
                    </a:ext>
                  </a:extLst>
                </p:cNvPr>
                <p:cNvGrpSpPr/>
                <p:nvPr/>
              </p:nvGrpSpPr>
              <p:grpSpPr>
                <a:xfrm>
                  <a:off x="5539165" y="1865239"/>
                  <a:ext cx="2447741" cy="169277"/>
                  <a:chOff x="2067361" y="4331107"/>
                  <a:chExt cx="2624309" cy="181488"/>
                </a:xfrm>
              </p:grpSpPr>
              <p:sp>
                <p:nvSpPr>
                  <p:cNvPr id="215" name="TextBox 214">
                    <a:extLst>
                      <a:ext uri="{FF2B5EF4-FFF2-40B4-BE49-F238E27FC236}">
                        <a16:creationId xmlns:a16="http://schemas.microsoft.com/office/drawing/2014/main" id="{FBCFB3C1-0A52-B756-9A7C-6D0D1A1D5FAF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406090" cy="1814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성격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: </a:t>
                    </a:r>
                    <a:r>
                      <a:rPr lang="ko-KR" altLang="en-US" sz="1100" dirty="0"/>
                      <a:t>수학 교육의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필요성 및 역할</a:t>
                    </a:r>
                    <a:r>
                      <a:rPr lang="ko-KR" altLang="en-US" sz="1100" dirty="0"/>
                      <a:t> 설명</a:t>
                    </a:r>
                  </a:p>
                </p:txBody>
              </p:sp>
              <p:grpSp>
                <p:nvGrpSpPr>
                  <p:cNvPr id="216" name="그룹 215">
                    <a:extLst>
                      <a:ext uri="{FF2B5EF4-FFF2-40B4-BE49-F238E27FC236}">
                        <a16:creationId xmlns:a16="http://schemas.microsoft.com/office/drawing/2014/main" id="{C3C12668-AF6C-6095-7438-F3D28712F089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217" name="자유형: 도형 216">
                      <a:extLst>
                        <a:ext uri="{FF2B5EF4-FFF2-40B4-BE49-F238E27FC236}">
                          <a16:creationId xmlns:a16="http://schemas.microsoft.com/office/drawing/2014/main" id="{041EBD7B-2E9F-E595-EAFA-2962A31CE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8" name="자유형: 도형 217">
                      <a:extLst>
                        <a:ext uri="{FF2B5EF4-FFF2-40B4-BE49-F238E27FC236}">
                          <a16:creationId xmlns:a16="http://schemas.microsoft.com/office/drawing/2014/main" id="{7AC13FC4-C7A7-CE9E-DD87-6C2AB83D69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10" name="그룹 209">
                  <a:extLst>
                    <a:ext uri="{FF2B5EF4-FFF2-40B4-BE49-F238E27FC236}">
                      <a16:creationId xmlns:a16="http://schemas.microsoft.com/office/drawing/2014/main" id="{F9E03F8E-740D-BC0D-C09F-656454AD2165}"/>
                    </a:ext>
                  </a:extLst>
                </p:cNvPr>
                <p:cNvGrpSpPr/>
                <p:nvPr/>
              </p:nvGrpSpPr>
              <p:grpSpPr>
                <a:xfrm>
                  <a:off x="5539165" y="2108117"/>
                  <a:ext cx="2880552" cy="507831"/>
                  <a:chOff x="2067361" y="4331107"/>
                  <a:chExt cx="3088339" cy="544464"/>
                </a:xfrm>
              </p:grpSpPr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74AA452E-14AA-CB7C-A626-06EA356CE3BE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870120" cy="5444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목표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: </a:t>
                    </a:r>
                    <a:r>
                      <a:rPr lang="ko-KR" altLang="en-US" sz="1100" dirty="0"/>
                      <a:t>수학 학습을 통해 기르고자 하는 </a:t>
                    </a:r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능력과 </a:t>
                    </a:r>
                    <a:endParaRPr lang="en-US" altLang="ko-KR" sz="1100" dirty="0">
                      <a:solidFill>
                        <a:srgbClr val="F56C41"/>
                      </a:solidFill>
                    </a:endParaRPr>
                  </a:p>
                  <a:p>
                    <a:r>
                      <a:rPr lang="ko-KR" altLang="en-US" sz="1100" dirty="0">
                        <a:solidFill>
                          <a:srgbClr val="F56C41"/>
                        </a:solidFill>
                      </a:rPr>
                      <a:t>학습의 도달점</a:t>
                    </a:r>
                    <a:r>
                      <a:rPr lang="ko-KR" altLang="en-US" sz="1100" dirty="0"/>
                      <a:t>을 총괄 목표와 세부 목표로 </a:t>
                    </a:r>
                    <a:endParaRPr lang="en-US" altLang="ko-KR" sz="1100" dirty="0"/>
                  </a:p>
                  <a:p>
                    <a:r>
                      <a:rPr lang="ko-KR" altLang="en-US" sz="1100" dirty="0"/>
                      <a:t>구분하여 제시</a:t>
                    </a:r>
                  </a:p>
                </p:txBody>
              </p:sp>
              <p:grpSp>
                <p:nvGrpSpPr>
                  <p:cNvPr id="212" name="그룹 211">
                    <a:extLst>
                      <a:ext uri="{FF2B5EF4-FFF2-40B4-BE49-F238E27FC236}">
                        <a16:creationId xmlns:a16="http://schemas.microsoft.com/office/drawing/2014/main" id="{240528E8-E0F9-B2D4-7A90-F7918E2C3E29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213" name="자유형: 도형 212">
                      <a:extLst>
                        <a:ext uri="{FF2B5EF4-FFF2-40B4-BE49-F238E27FC236}">
                          <a16:creationId xmlns:a16="http://schemas.microsoft.com/office/drawing/2014/main" id="{D2B083E6-4E0F-10E7-4AC0-2159639D94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4" name="자유형: 도형 213">
                      <a:extLst>
                        <a:ext uri="{FF2B5EF4-FFF2-40B4-BE49-F238E27FC236}">
                          <a16:creationId xmlns:a16="http://schemas.microsoft.com/office/drawing/2014/main" id="{6E428AA6-267E-6A2E-049E-58FE33E4C9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6F2CA379-2068-480D-8B18-5D7BB354675C}"/>
                </a:ext>
              </a:extLst>
            </p:cNvPr>
            <p:cNvGrpSpPr/>
            <p:nvPr/>
          </p:nvGrpSpPr>
          <p:grpSpPr>
            <a:xfrm>
              <a:off x="474711" y="1746050"/>
              <a:ext cx="4251912" cy="4419800"/>
              <a:chOff x="474711" y="1746050"/>
              <a:chExt cx="4251912" cy="4419800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37C37FAE-7295-293D-7316-B52875F2E690}"/>
                  </a:ext>
                </a:extLst>
              </p:cNvPr>
              <p:cNvSpPr/>
              <p:nvPr/>
            </p:nvSpPr>
            <p:spPr>
              <a:xfrm>
                <a:off x="474711" y="2050850"/>
                <a:ext cx="3626199" cy="4115000"/>
              </a:xfrm>
              <a:prstGeom prst="roundRect">
                <a:avLst>
                  <a:gd name="adj" fmla="val 2439"/>
                </a:avLst>
              </a:prstGeom>
              <a:solidFill>
                <a:srgbClr val="276DB5">
                  <a:alpha val="19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F38A7FD9-E5F1-8728-5EC9-476AAECF7F6B}"/>
                  </a:ext>
                </a:extLst>
              </p:cNvPr>
              <p:cNvGrpSpPr/>
              <p:nvPr/>
            </p:nvGrpSpPr>
            <p:grpSpPr>
              <a:xfrm>
                <a:off x="545457" y="1746050"/>
                <a:ext cx="3484706" cy="304800"/>
                <a:chOff x="4483380" y="1765300"/>
                <a:chExt cx="3484706" cy="304800"/>
              </a:xfrm>
            </p:grpSpPr>
            <p:sp>
              <p:nvSpPr>
                <p:cNvPr id="159" name="사각형: 둥근 위쪽 모서리 158">
                  <a:extLst>
                    <a:ext uri="{FF2B5EF4-FFF2-40B4-BE49-F238E27FC236}">
                      <a16:creationId xmlns:a16="http://schemas.microsoft.com/office/drawing/2014/main" id="{0BEF16AC-1DB4-0C74-0F6C-A3729F64D927}"/>
                    </a:ext>
                  </a:extLst>
                </p:cNvPr>
                <p:cNvSpPr/>
                <p:nvPr/>
              </p:nvSpPr>
              <p:spPr>
                <a:xfrm>
                  <a:off x="4483380" y="1765300"/>
                  <a:ext cx="3484706" cy="304800"/>
                </a:xfrm>
                <a:prstGeom prst="round2SameRect">
                  <a:avLst>
                    <a:gd name="adj1" fmla="val 34167"/>
                    <a:gd name="adj2" fmla="val 0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A36D6C1C-1DF3-0242-06F4-59A157C266A4}"/>
                    </a:ext>
                  </a:extLst>
                </p:cNvPr>
                <p:cNvSpPr txBox="1"/>
                <p:nvPr/>
              </p:nvSpPr>
              <p:spPr>
                <a:xfrm>
                  <a:off x="5410606" y="1809978"/>
                  <a:ext cx="163025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교육과정</a:t>
                  </a:r>
                  <a:endPara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F56FB4A5-E4CF-300A-D9A4-DAAA7DAA6823}"/>
                  </a:ext>
                </a:extLst>
              </p:cNvPr>
              <p:cNvGrpSpPr/>
              <p:nvPr/>
            </p:nvGrpSpPr>
            <p:grpSpPr>
              <a:xfrm>
                <a:off x="545457" y="2963301"/>
                <a:ext cx="4181165" cy="2093499"/>
                <a:chOff x="4535816" y="2537460"/>
                <a:chExt cx="4128728" cy="518631"/>
              </a:xfrm>
            </p:grpSpPr>
            <p:sp>
              <p:nvSpPr>
                <p:cNvPr id="136" name="사각형: 둥근 모서리 135">
                  <a:extLst>
                    <a:ext uri="{FF2B5EF4-FFF2-40B4-BE49-F238E27FC236}">
                      <a16:creationId xmlns:a16="http://schemas.microsoft.com/office/drawing/2014/main" id="{73CD8B10-6AA6-1F62-8C4A-E25572BD3089}"/>
                    </a:ext>
                  </a:extLst>
                </p:cNvPr>
                <p:cNvSpPr/>
                <p:nvPr/>
              </p:nvSpPr>
              <p:spPr>
                <a:xfrm>
                  <a:off x="4535816" y="2537460"/>
                  <a:ext cx="4128727" cy="518628"/>
                </a:xfrm>
                <a:prstGeom prst="roundRect">
                  <a:avLst>
                    <a:gd name="adj" fmla="val 3173"/>
                  </a:avLst>
                </a:prstGeom>
                <a:solidFill>
                  <a:schemeClr val="bg1"/>
                </a:solidFill>
                <a:ln w="15875">
                  <a:solidFill>
                    <a:srgbClr val="F56C4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0719A975-D601-9CE3-C136-0A574687E7D0}"/>
                    </a:ext>
                  </a:extLst>
                </p:cNvPr>
                <p:cNvGrpSpPr/>
                <p:nvPr/>
              </p:nvGrpSpPr>
              <p:grpSpPr>
                <a:xfrm>
                  <a:off x="8038833" y="2537462"/>
                  <a:ext cx="625711" cy="518629"/>
                  <a:chOff x="8038833" y="2537462"/>
                  <a:chExt cx="625711" cy="518629"/>
                </a:xfrm>
              </p:grpSpPr>
              <p:sp>
                <p:nvSpPr>
                  <p:cNvPr id="138" name="사각형: 둥근 위쪽 모서리 137">
                    <a:extLst>
                      <a:ext uri="{FF2B5EF4-FFF2-40B4-BE49-F238E27FC236}">
                        <a16:creationId xmlns:a16="http://schemas.microsoft.com/office/drawing/2014/main" id="{17CE22CA-1F6D-5616-AB26-E0E3EA52E9C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092374" y="2483921"/>
                    <a:ext cx="518629" cy="625711"/>
                  </a:xfrm>
                  <a:prstGeom prst="round2SameRect">
                    <a:avLst>
                      <a:gd name="adj1" fmla="val 9056"/>
                      <a:gd name="adj2" fmla="val 0"/>
                    </a:avLst>
                  </a:prstGeom>
                  <a:solidFill>
                    <a:srgbClr val="F56C41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E42DB43E-EF0F-9CD3-2055-32875A7B719E}"/>
                      </a:ext>
                    </a:extLst>
                  </p:cNvPr>
                  <p:cNvSpPr txBox="1"/>
                  <p:nvPr/>
                </p:nvSpPr>
                <p:spPr>
                  <a:xfrm>
                    <a:off x="8138789" y="2773902"/>
                    <a:ext cx="425799" cy="4574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200" b="1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재구성</a:t>
                    </a:r>
                  </a:p>
                </p:txBody>
              </p:sp>
            </p:grp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B5E40D7C-6BA1-D2D4-67A4-A160057EBB74}"/>
                  </a:ext>
                </a:extLst>
              </p:cNvPr>
              <p:cNvGrpSpPr/>
              <p:nvPr/>
            </p:nvGrpSpPr>
            <p:grpSpPr>
              <a:xfrm>
                <a:off x="602537" y="3018902"/>
                <a:ext cx="3405903" cy="1944263"/>
                <a:chOff x="4540460" y="3084551"/>
                <a:chExt cx="3405903" cy="1944263"/>
              </a:xfrm>
            </p:grpSpPr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DE77AA1D-37F7-3201-A5C9-3D09498DF273}"/>
                    </a:ext>
                  </a:extLst>
                </p:cNvPr>
                <p:cNvGrpSpPr/>
                <p:nvPr/>
              </p:nvGrpSpPr>
              <p:grpSpPr>
                <a:xfrm>
                  <a:off x="4540460" y="3084551"/>
                  <a:ext cx="3405903" cy="1944263"/>
                  <a:chOff x="4540460" y="3160751"/>
                  <a:chExt cx="3405903" cy="1944263"/>
                </a:xfrm>
              </p:grpSpPr>
              <p:grpSp>
                <p:nvGrpSpPr>
                  <p:cNvPr id="116" name="그룹 115">
                    <a:extLst>
                      <a:ext uri="{FF2B5EF4-FFF2-40B4-BE49-F238E27FC236}">
                        <a16:creationId xmlns:a16="http://schemas.microsoft.com/office/drawing/2014/main" id="{3904EACE-F066-E7B7-A8AE-3B551C186B6F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60" y="3160751"/>
                    <a:ext cx="1554413" cy="170771"/>
                    <a:chOff x="4497998" y="2863097"/>
                    <a:chExt cx="1633704" cy="179482"/>
                  </a:xfrm>
                </p:grpSpPr>
                <p:grpSp>
                  <p:nvGrpSpPr>
                    <p:cNvPr id="132" name="그룹 131">
                      <a:extLst>
                        <a:ext uri="{FF2B5EF4-FFF2-40B4-BE49-F238E27FC236}">
                          <a16:creationId xmlns:a16="http://schemas.microsoft.com/office/drawing/2014/main" id="{27777ED9-7CF1-2BC0-E680-BE858B9994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134" name="사각형: 둥근 모서리 133">
                        <a:extLst>
                          <a:ext uri="{FF2B5EF4-FFF2-40B4-BE49-F238E27FC236}">
                            <a16:creationId xmlns:a16="http://schemas.microsoft.com/office/drawing/2014/main" id="{05BFBFA9-FB34-8AAD-E7B0-B02998B161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1E568E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5" name="TextBox 134">
                        <a:extLst>
                          <a:ext uri="{FF2B5EF4-FFF2-40B4-BE49-F238E27FC236}">
                            <a16:creationId xmlns:a16="http://schemas.microsoft.com/office/drawing/2014/main" id="{F7E10B8E-6B28-5131-C5D2-CFDFC7555C3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5277" y="3321541"/>
                        <a:ext cx="82555" cy="1455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2</a:t>
                        </a:r>
                      </a:p>
                    </p:txBody>
                  </p:sp>
                </p:grp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F45BA8F5-DE40-2F61-ED18-340A7C96DA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398361" cy="17791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내용 체계 및 성취기준</a:t>
                      </a:r>
                    </a:p>
                  </p:txBody>
                </p:sp>
              </p:grpSp>
              <p:grpSp>
                <p:nvGrpSpPr>
                  <p:cNvPr id="117" name="그룹 116">
                    <a:extLst>
                      <a:ext uri="{FF2B5EF4-FFF2-40B4-BE49-F238E27FC236}">
                        <a16:creationId xmlns:a16="http://schemas.microsoft.com/office/drawing/2014/main" id="{592867ED-D6D2-DB7D-DC17-6AA1A026C9E9}"/>
                      </a:ext>
                    </a:extLst>
                  </p:cNvPr>
                  <p:cNvGrpSpPr/>
                  <p:nvPr/>
                </p:nvGrpSpPr>
                <p:grpSpPr>
                  <a:xfrm>
                    <a:off x="4771441" y="3369871"/>
                    <a:ext cx="3174922" cy="1735143"/>
                    <a:chOff x="4771441" y="3376221"/>
                    <a:chExt cx="3174922" cy="1735143"/>
                  </a:xfrm>
                </p:grpSpPr>
                <p:grpSp>
                  <p:nvGrpSpPr>
                    <p:cNvPr id="118" name="그룹 117">
                      <a:extLst>
                        <a:ext uri="{FF2B5EF4-FFF2-40B4-BE49-F238E27FC236}">
                          <a16:creationId xmlns:a16="http://schemas.microsoft.com/office/drawing/2014/main" id="{B6F125D7-9CF6-1F07-BBE2-9B2165A3A7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3376221"/>
                      <a:ext cx="3174922" cy="740733"/>
                      <a:chOff x="4771441" y="3401621"/>
                      <a:chExt cx="3174922" cy="740733"/>
                    </a:xfrm>
                  </p:grpSpPr>
                  <p:grpSp>
                    <p:nvGrpSpPr>
                      <p:cNvPr id="126" name="그룹 125">
                        <a:extLst>
                          <a:ext uri="{FF2B5EF4-FFF2-40B4-BE49-F238E27FC236}">
                            <a16:creationId xmlns:a16="http://schemas.microsoft.com/office/drawing/2014/main" id="{B078174D-6E64-6D83-CE3A-449C44F1749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53427"/>
                        <a:ext cx="3021966" cy="211356"/>
                        <a:chOff x="5293992" y="3881329"/>
                        <a:chExt cx="6294866" cy="211356"/>
                      </a:xfrm>
                    </p:grpSpPr>
                    <p:sp>
                      <p:nvSpPr>
                        <p:cNvPr id="130" name="사각형: 둥근 모서리 129">
                          <a:extLst>
                            <a:ext uri="{FF2B5EF4-FFF2-40B4-BE49-F238E27FC236}">
                              <a16:creationId xmlns:a16="http://schemas.microsoft.com/office/drawing/2014/main" id="{944A0A65-E0F0-8728-6222-4D0CD30758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88132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rgbClr val="276DB5">
                            <a:alpha val="15000"/>
                          </a:srgb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1" name="TextBox 130">
                          <a:extLst>
                            <a:ext uri="{FF2B5EF4-FFF2-40B4-BE49-F238E27FC236}">
                              <a16:creationId xmlns:a16="http://schemas.microsoft.com/office/drawing/2014/main" id="{2BE6CDB0-D869-87F4-890E-54343FE994B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763386" y="3910063"/>
                          <a:ext cx="1402429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/>
                            <a:t>내용 체계</a:t>
                          </a:r>
                          <a:r>
                            <a:rPr lang="en-US" altLang="ko-KR" sz="900" dirty="0"/>
                            <a:t>(</a:t>
                          </a:r>
                          <a:r>
                            <a:rPr lang="ko-KR" altLang="en-US" sz="900" dirty="0"/>
                            <a:t>표</a:t>
                          </a:r>
                          <a:r>
                            <a:rPr lang="en-US" altLang="ko-KR" sz="900" dirty="0"/>
                            <a:t>)</a:t>
                          </a:r>
                          <a:endParaRPr lang="ko-KR" altLang="en-US" sz="900" dirty="0"/>
                        </a:p>
                      </p:txBody>
                    </p:sp>
                  </p:grpSp>
                  <p:sp>
                    <p:nvSpPr>
                      <p:cNvPr id="127" name="TextBox 126">
                        <a:extLst>
                          <a:ext uri="{FF2B5EF4-FFF2-40B4-BE49-F238E27FC236}">
                            <a16:creationId xmlns:a16="http://schemas.microsoft.com/office/drawing/2014/main" id="{6181904C-B1E4-B21F-86F7-18BB35A83D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01621"/>
                        <a:ext cx="702115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200" b="1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b="0" dirty="0"/>
                          <a:t>가</a:t>
                        </a:r>
                        <a:r>
                          <a:rPr lang="en-US" altLang="ko-KR" sz="1000" b="0" dirty="0"/>
                          <a:t>. </a:t>
                        </a:r>
                        <a:r>
                          <a:rPr lang="ko-KR" altLang="en-US" sz="1000" b="0" dirty="0"/>
                          <a:t>내용 체계</a:t>
                        </a:r>
                      </a:p>
                    </p:txBody>
                  </p:sp>
                  <p:sp>
                    <p:nvSpPr>
                      <p:cNvPr id="128" name="TextBox 127">
                        <a:extLst>
                          <a:ext uri="{FF2B5EF4-FFF2-40B4-BE49-F238E27FC236}">
                            <a16:creationId xmlns:a16="http://schemas.microsoft.com/office/drawing/2014/main" id="{48B19B8A-A6E2-201D-B3CC-71B550B351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7205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(1)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  <p:sp>
                    <p:nvSpPr>
                      <p:cNvPr id="129" name="TextBox 128">
                        <a:extLst>
                          <a:ext uri="{FF2B5EF4-FFF2-40B4-BE49-F238E27FC236}">
                            <a16:creationId xmlns:a16="http://schemas.microsoft.com/office/drawing/2014/main" id="{B7513C9A-0D76-AA7E-FA54-979BA676AD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00385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(2)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</p:grpSp>
                <p:grpSp>
                  <p:nvGrpSpPr>
                    <p:cNvPr id="119" name="그룹 118">
                      <a:extLst>
                        <a:ext uri="{FF2B5EF4-FFF2-40B4-BE49-F238E27FC236}">
                          <a16:creationId xmlns:a16="http://schemas.microsoft.com/office/drawing/2014/main" id="{2BFD8EB7-A072-0273-58D4-96E5458386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4218231"/>
                      <a:ext cx="3174922" cy="893133"/>
                      <a:chOff x="4771441" y="3424481"/>
                      <a:chExt cx="3174922" cy="893133"/>
                    </a:xfrm>
                  </p:grpSpPr>
                  <p:grpSp>
                    <p:nvGrpSpPr>
                      <p:cNvPr id="120" name="그룹 119">
                        <a:extLst>
                          <a:ext uri="{FF2B5EF4-FFF2-40B4-BE49-F238E27FC236}">
                            <a16:creationId xmlns:a16="http://schemas.microsoft.com/office/drawing/2014/main" id="{FC61C5C3-F693-7C9B-24C4-E3271E0033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76287"/>
                        <a:ext cx="3021966" cy="211356"/>
                        <a:chOff x="5293992" y="3904189"/>
                        <a:chExt cx="6294866" cy="211356"/>
                      </a:xfrm>
                    </p:grpSpPr>
                    <p:sp>
                      <p:nvSpPr>
                        <p:cNvPr id="124" name="사각형: 둥근 모서리 123">
                          <a:extLst>
                            <a:ext uri="{FF2B5EF4-FFF2-40B4-BE49-F238E27FC236}">
                              <a16:creationId xmlns:a16="http://schemas.microsoft.com/office/drawing/2014/main" id="{5D348632-EDA9-C6DF-2771-4868A6A3B2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90418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rgbClr val="276DB5">
                            <a:alpha val="15000"/>
                          </a:srgb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5" name="TextBox 124">
                          <a:extLst>
                            <a:ext uri="{FF2B5EF4-FFF2-40B4-BE49-F238E27FC236}">
                              <a16:creationId xmlns:a16="http://schemas.microsoft.com/office/drawing/2014/main" id="{B55F7431-93CE-5644-72EF-3F8BBACE7F6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010480" y="3932923"/>
                          <a:ext cx="90824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/>
                            <a:t>성취기준</a:t>
                          </a:r>
                        </a:p>
                      </p:txBody>
                    </p:sp>
                  </p:grpSp>
                  <p:sp>
                    <p:nvSpPr>
                      <p:cNvPr id="121" name="TextBox 120">
                        <a:extLst>
                          <a:ext uri="{FF2B5EF4-FFF2-40B4-BE49-F238E27FC236}">
                            <a16:creationId xmlns:a16="http://schemas.microsoft.com/office/drawing/2014/main" id="{84A253BD-14E6-8C6A-93FB-037FA4F266C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24481"/>
                        <a:ext cx="663643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200" b="1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b="0" dirty="0"/>
                          <a:t>나</a:t>
                        </a:r>
                        <a:r>
                          <a:rPr lang="en-US" altLang="ko-KR" sz="1000" b="0" dirty="0"/>
                          <a:t>. </a:t>
                        </a:r>
                        <a:r>
                          <a:rPr lang="ko-KR" altLang="en-US" sz="1000" b="0" dirty="0"/>
                          <a:t>성취기준</a:t>
                        </a:r>
                      </a:p>
                    </p:txBody>
                  </p:sp>
                  <p:sp>
                    <p:nvSpPr>
                      <p:cNvPr id="122" name="TextBox 121">
                        <a:extLst>
                          <a:ext uri="{FF2B5EF4-FFF2-40B4-BE49-F238E27FC236}">
                            <a16:creationId xmlns:a16="http://schemas.microsoft.com/office/drawing/2014/main" id="{1C70E84D-7C6A-1AA7-D13F-FC62E7D8A36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9491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(1)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  <p:sp>
                    <p:nvSpPr>
                      <p:cNvPr id="123" name="TextBox 122">
                        <a:extLst>
                          <a:ext uri="{FF2B5EF4-FFF2-40B4-BE49-F238E27FC236}">
                            <a16:creationId xmlns:a16="http://schemas.microsoft.com/office/drawing/2014/main" id="{789BB839-2B8B-0A0C-528C-52AC8FA70E1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17911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en-US" altLang="ko-KR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(2)</a:t>
                        </a:r>
                        <a:r>
                          <a:rPr lang="ko-KR" altLang="en-US" sz="9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 영역명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6939C1F7-B42F-529C-0117-2B21967512FA}"/>
                    </a:ext>
                  </a:extLst>
                </p:cNvPr>
                <p:cNvGrpSpPr/>
                <p:nvPr/>
              </p:nvGrpSpPr>
              <p:grpSpPr>
                <a:xfrm>
                  <a:off x="4924397" y="4730083"/>
                  <a:ext cx="2375025" cy="107722"/>
                  <a:chOff x="1212593" y="5035716"/>
                  <a:chExt cx="2375025" cy="107722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C8C3E053-2DE3-1DB3-D0C8-C4FE418CA9AA}"/>
                      </a:ext>
                    </a:extLst>
                  </p:cNvPr>
                  <p:cNvSpPr txBox="1"/>
                  <p:nvPr/>
                </p:nvSpPr>
                <p:spPr>
                  <a:xfrm>
                    <a:off x="1212593" y="5035716"/>
                    <a:ext cx="714939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가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해설</a:t>
                    </a: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85AFB733-4670-DCFB-337C-9F4C1F719C61}"/>
                      </a:ext>
                    </a:extLst>
                  </p:cNvPr>
                  <p:cNvSpPr txBox="1"/>
                  <p:nvPr/>
                </p:nvSpPr>
                <p:spPr>
                  <a:xfrm>
                    <a:off x="2386968" y="5035716"/>
                    <a:ext cx="1200650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나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적용 시 고려 사항</a:t>
                    </a:r>
                  </a:p>
                </p:txBody>
              </p:sp>
            </p:grp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404A4802-4578-713B-EA46-FE4018351E27}"/>
                  </a:ext>
                </a:extLst>
              </p:cNvPr>
              <p:cNvGrpSpPr/>
              <p:nvPr/>
            </p:nvGrpSpPr>
            <p:grpSpPr>
              <a:xfrm>
                <a:off x="545458" y="2430386"/>
                <a:ext cx="4181164" cy="478789"/>
                <a:chOff x="4483381" y="2537460"/>
                <a:chExt cx="4181164" cy="478789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6561FB63-B20F-F7DE-CCD4-DE37FCEA09D6}"/>
                    </a:ext>
                  </a:extLst>
                </p:cNvPr>
                <p:cNvGrpSpPr/>
                <p:nvPr/>
              </p:nvGrpSpPr>
              <p:grpSpPr>
                <a:xfrm>
                  <a:off x="4483381" y="2537460"/>
                  <a:ext cx="4181164" cy="478789"/>
                  <a:chOff x="4535817" y="2537460"/>
                  <a:chExt cx="4128727" cy="518631"/>
                </a:xfrm>
              </p:grpSpPr>
              <p:sp>
                <p:nvSpPr>
                  <p:cNvPr id="108" name="사각형: 둥근 모서리 107">
                    <a:extLst>
                      <a:ext uri="{FF2B5EF4-FFF2-40B4-BE49-F238E27FC236}">
                        <a16:creationId xmlns:a16="http://schemas.microsoft.com/office/drawing/2014/main" id="{8A65E6DF-495E-37B6-F8B5-570334415019}"/>
                      </a:ext>
                    </a:extLst>
                  </p:cNvPr>
                  <p:cNvSpPr/>
                  <p:nvPr/>
                </p:nvSpPr>
                <p:spPr>
                  <a:xfrm>
                    <a:off x="4535817" y="2537460"/>
                    <a:ext cx="4128727" cy="518628"/>
                  </a:xfrm>
                  <a:prstGeom prst="roundRect">
                    <a:avLst>
                      <a:gd name="adj" fmla="val 11770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F56C4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09" name="그룹 108">
                    <a:extLst>
                      <a:ext uri="{FF2B5EF4-FFF2-40B4-BE49-F238E27FC236}">
                        <a16:creationId xmlns:a16="http://schemas.microsoft.com/office/drawing/2014/main" id="{D55C9F0A-E914-1DB6-42F1-550B790F65F8}"/>
                      </a:ext>
                    </a:extLst>
                  </p:cNvPr>
                  <p:cNvGrpSpPr/>
                  <p:nvPr/>
                </p:nvGrpSpPr>
                <p:grpSpPr>
                  <a:xfrm>
                    <a:off x="8038833" y="2537462"/>
                    <a:ext cx="625711" cy="518629"/>
                    <a:chOff x="8038833" y="2537462"/>
                    <a:chExt cx="625711" cy="518629"/>
                  </a:xfrm>
                </p:grpSpPr>
                <p:sp>
                  <p:nvSpPr>
                    <p:cNvPr id="110" name="사각형: 둥근 위쪽 모서리 109">
                      <a:extLst>
                        <a:ext uri="{FF2B5EF4-FFF2-40B4-BE49-F238E27FC236}">
                          <a16:creationId xmlns:a16="http://schemas.microsoft.com/office/drawing/2014/main" id="{7084C66A-896D-BA17-DB42-352F9283A7C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92374" y="2483921"/>
                      <a:ext cx="518629" cy="625711"/>
                    </a:xfrm>
                    <a:prstGeom prst="round2SameRect">
                      <a:avLst>
                        <a:gd name="adj1" fmla="val 10698"/>
                        <a:gd name="adj2" fmla="val 0"/>
                      </a:avLst>
                    </a:prstGeom>
                    <a:solidFill>
                      <a:srgbClr val="F56C41"/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497F6C6B-4EC7-7F17-9A52-6219AC9191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09227" y="2696758"/>
                      <a:ext cx="284922" cy="2000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200" b="1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통합</a:t>
                      </a:r>
                    </a:p>
                  </p:txBody>
                </p:sp>
              </p:grpSp>
            </p:grpSp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555A3B82-D892-7536-EB99-D46042972323}"/>
                    </a:ext>
                  </a:extLst>
                </p:cNvPr>
                <p:cNvGrpSpPr/>
                <p:nvPr/>
              </p:nvGrpSpPr>
              <p:grpSpPr>
                <a:xfrm>
                  <a:off x="4540458" y="2596729"/>
                  <a:ext cx="953287" cy="170771"/>
                  <a:chOff x="4497998" y="2863097"/>
                  <a:chExt cx="1001915" cy="179482"/>
                </a:xfrm>
              </p:grpSpPr>
              <p:grpSp>
                <p:nvGrpSpPr>
                  <p:cNvPr id="104" name="그룹 103">
                    <a:extLst>
                      <a:ext uri="{FF2B5EF4-FFF2-40B4-BE49-F238E27FC236}">
                        <a16:creationId xmlns:a16="http://schemas.microsoft.com/office/drawing/2014/main" id="{1C45A616-1518-1DC0-5CDB-2390229ACEF4}"/>
                      </a:ext>
                    </a:extLst>
                  </p:cNvPr>
                  <p:cNvGrpSpPr/>
                  <p:nvPr/>
                </p:nvGrpSpPr>
                <p:grpSpPr>
                  <a:xfrm>
                    <a:off x="4497998" y="2863097"/>
                    <a:ext cx="175090" cy="175090"/>
                    <a:chOff x="2149010" y="3306779"/>
                    <a:chExt cx="175090" cy="175090"/>
                  </a:xfrm>
                </p:grpSpPr>
                <p:sp>
                  <p:nvSpPr>
                    <p:cNvPr id="106" name="사각형: 둥근 모서리 105">
                      <a:extLst>
                        <a:ext uri="{FF2B5EF4-FFF2-40B4-BE49-F238E27FC236}">
                          <a16:creationId xmlns:a16="http://schemas.microsoft.com/office/drawing/2014/main" id="{5494A4A2-8D46-6A1F-B684-DE04655395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9010" y="3306779"/>
                      <a:ext cx="175090" cy="17509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1E568E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100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8572FDB7-F7C5-5FC2-7012-2978B90DC5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02859" y="3321541"/>
                      <a:ext cx="67392" cy="14556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900" b="1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dirty="0">
                          <a:solidFill>
                            <a:srgbClr val="1E568E"/>
                          </a:solidFill>
                        </a:rPr>
                        <a:t>1</a:t>
                      </a:r>
                    </a:p>
                  </p:txBody>
                </p:sp>
              </p:grp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EE6AD6B8-B91C-5E14-40F6-54A588BD1EFC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41" y="2864667"/>
                    <a:ext cx="766572" cy="1779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rgbClr val="1E568E"/>
                        </a:solidFill>
                      </a:rPr>
                      <a:t>성격 및 목표</a:t>
                    </a:r>
                  </a:p>
                </p:txBody>
              </p:sp>
            </p:grpSp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F06B304D-D577-0A96-5995-5C4F2E315B3C}"/>
                    </a:ext>
                  </a:extLst>
                </p:cNvPr>
                <p:cNvGrpSpPr/>
                <p:nvPr/>
              </p:nvGrpSpPr>
              <p:grpSpPr>
                <a:xfrm>
                  <a:off x="4764380" y="2804538"/>
                  <a:ext cx="1118740" cy="153888"/>
                  <a:chOff x="4726280" y="3113258"/>
                  <a:chExt cx="1118740" cy="153888"/>
                </a:xfrm>
              </p:grpSpPr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C708B307-F64F-F439-68D9-16D6B467301D}"/>
                      </a:ext>
                    </a:extLst>
                  </p:cNvPr>
                  <p:cNvSpPr txBox="1"/>
                  <p:nvPr/>
                </p:nvSpPr>
                <p:spPr>
                  <a:xfrm>
                    <a:off x="4726280" y="3113258"/>
                    <a:ext cx="42319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가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.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성격</a:t>
                    </a: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D8B2D214-48D3-BFA4-57DD-07531E6E1055}"/>
                      </a:ext>
                    </a:extLst>
                  </p:cNvPr>
                  <p:cNvSpPr txBox="1"/>
                  <p:nvPr/>
                </p:nvSpPr>
                <p:spPr>
                  <a:xfrm>
                    <a:off x="5421827" y="3113258"/>
                    <a:ext cx="42319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나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. 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목표</a:t>
                    </a:r>
                  </a:p>
                </p:txBody>
              </p:sp>
            </p:grpSp>
          </p:grpSp>
          <p:grpSp>
            <p:nvGrpSpPr>
              <p:cNvPr id="245" name="그룹 244">
                <a:extLst>
                  <a:ext uri="{FF2B5EF4-FFF2-40B4-BE49-F238E27FC236}">
                    <a16:creationId xmlns:a16="http://schemas.microsoft.com/office/drawing/2014/main" id="{4831D173-8AEB-54DE-CD44-8F5740192669}"/>
                  </a:ext>
                </a:extLst>
              </p:cNvPr>
              <p:cNvGrpSpPr/>
              <p:nvPr/>
            </p:nvGrpSpPr>
            <p:grpSpPr>
              <a:xfrm>
                <a:off x="545458" y="5110924"/>
                <a:ext cx="4181164" cy="986289"/>
                <a:chOff x="545458" y="5110924"/>
                <a:chExt cx="4181164" cy="986289"/>
              </a:xfrm>
            </p:grpSpPr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960EDFA0-D83E-FFF6-3E28-8ADC62F6C1BF}"/>
                    </a:ext>
                  </a:extLst>
                </p:cNvPr>
                <p:cNvGrpSpPr/>
                <p:nvPr/>
              </p:nvGrpSpPr>
              <p:grpSpPr>
                <a:xfrm>
                  <a:off x="545458" y="5110924"/>
                  <a:ext cx="4181164" cy="986289"/>
                  <a:chOff x="4483381" y="5130174"/>
                  <a:chExt cx="4181164" cy="986289"/>
                </a:xfrm>
              </p:grpSpPr>
              <p:grpSp>
                <p:nvGrpSpPr>
                  <p:cNvPr id="7" name="그룹 6">
                    <a:extLst>
                      <a:ext uri="{FF2B5EF4-FFF2-40B4-BE49-F238E27FC236}">
                        <a16:creationId xmlns:a16="http://schemas.microsoft.com/office/drawing/2014/main" id="{6B849A9B-446C-B0BA-A9DF-6F493AF0255F}"/>
                      </a:ext>
                    </a:extLst>
                  </p:cNvPr>
                  <p:cNvGrpSpPr/>
                  <p:nvPr/>
                </p:nvGrpSpPr>
                <p:grpSpPr>
                  <a:xfrm>
                    <a:off x="4483381" y="5130174"/>
                    <a:ext cx="4181164" cy="986289"/>
                    <a:chOff x="4535817" y="2537460"/>
                    <a:chExt cx="4128727" cy="518631"/>
                  </a:xfrm>
                </p:grpSpPr>
                <p:sp>
                  <p:nvSpPr>
                    <p:cNvPr id="46" name="사각형: 둥근 모서리 45">
                      <a:extLst>
                        <a:ext uri="{FF2B5EF4-FFF2-40B4-BE49-F238E27FC236}">
                          <a16:creationId xmlns:a16="http://schemas.microsoft.com/office/drawing/2014/main" id="{572060BE-3E13-91F3-4F99-22F6AE8194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5817" y="2537460"/>
                      <a:ext cx="4128727" cy="518628"/>
                    </a:xfrm>
                    <a:prstGeom prst="roundRect">
                      <a:avLst>
                        <a:gd name="adj" fmla="val 5105"/>
                      </a:avLst>
                    </a:prstGeom>
                    <a:solidFill>
                      <a:schemeClr val="bg1"/>
                    </a:solidFill>
                    <a:ln w="15875">
                      <a:solidFill>
                        <a:srgbClr val="A6A6A6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85" name="그룹 84">
                      <a:extLst>
                        <a:ext uri="{FF2B5EF4-FFF2-40B4-BE49-F238E27FC236}">
                          <a16:creationId xmlns:a16="http://schemas.microsoft.com/office/drawing/2014/main" id="{1B69E2FA-3CAE-B280-EC49-96DA6390C7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38833" y="2537462"/>
                      <a:ext cx="625711" cy="518629"/>
                      <a:chOff x="8038833" y="2537462"/>
                      <a:chExt cx="625711" cy="518629"/>
                    </a:xfrm>
                  </p:grpSpPr>
                  <p:sp>
                    <p:nvSpPr>
                      <p:cNvPr id="161" name="사각형: 둥근 위쪽 모서리 160">
                        <a:extLst>
                          <a:ext uri="{FF2B5EF4-FFF2-40B4-BE49-F238E27FC236}">
                            <a16:creationId xmlns:a16="http://schemas.microsoft.com/office/drawing/2014/main" id="{697FFCAD-F0BD-24DF-A343-A454DEF34003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8092374" y="2483921"/>
                        <a:ext cx="518629" cy="625711"/>
                      </a:xfrm>
                      <a:prstGeom prst="round2SameRect">
                        <a:avLst>
                          <a:gd name="adj1" fmla="val 9056"/>
                          <a:gd name="adj2" fmla="val 0"/>
                        </a:avLst>
                      </a:prstGeom>
                      <a:solidFill>
                        <a:schemeClr val="bg1">
                          <a:lumMod val="85000"/>
                        </a:schemeClr>
                      </a:solidFill>
                      <a:ln w="2222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62" name="TextBox 161">
                        <a:extLst>
                          <a:ext uri="{FF2B5EF4-FFF2-40B4-BE49-F238E27FC236}">
                            <a16:creationId xmlns:a16="http://schemas.microsoft.com/office/drawing/2014/main" id="{E231855D-B275-81D7-48D7-8773044EFEB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38789" y="2748223"/>
                        <a:ext cx="425799" cy="9710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2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재구성</a:t>
                        </a:r>
                      </a:p>
                    </p:txBody>
                  </p:sp>
                </p:grpSp>
              </p:grpSp>
              <p:grpSp>
                <p:nvGrpSpPr>
                  <p:cNvPr id="8" name="그룹 7">
                    <a:extLst>
                      <a:ext uri="{FF2B5EF4-FFF2-40B4-BE49-F238E27FC236}">
                        <a16:creationId xmlns:a16="http://schemas.microsoft.com/office/drawing/2014/main" id="{20563141-FD50-6640-7153-197B367CE320}"/>
                      </a:ext>
                    </a:extLst>
                  </p:cNvPr>
                  <p:cNvGrpSpPr/>
                  <p:nvPr/>
                </p:nvGrpSpPr>
                <p:grpSpPr>
                  <a:xfrm>
                    <a:off x="4536098" y="5181223"/>
                    <a:ext cx="2287553" cy="893163"/>
                    <a:chOff x="4536098" y="5204569"/>
                    <a:chExt cx="2287553" cy="893163"/>
                  </a:xfrm>
                </p:grpSpPr>
                <p:grpSp>
                  <p:nvGrpSpPr>
                    <p:cNvPr id="9" name="그룹 8">
                      <a:extLst>
                        <a:ext uri="{FF2B5EF4-FFF2-40B4-BE49-F238E27FC236}">
                          <a16:creationId xmlns:a16="http://schemas.microsoft.com/office/drawing/2014/main" id="{8034717F-CC0A-A0EA-5688-7C2A6201FF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36098" y="5204569"/>
                      <a:ext cx="1290119" cy="730233"/>
                      <a:chOff x="4497998" y="2875797"/>
                      <a:chExt cx="1290119" cy="730233"/>
                    </a:xfrm>
                  </p:grpSpPr>
                  <p:grpSp>
                    <p:nvGrpSpPr>
                      <p:cNvPr id="26" name="그룹 25">
                        <a:extLst>
                          <a:ext uri="{FF2B5EF4-FFF2-40B4-BE49-F238E27FC236}">
                            <a16:creationId xmlns:a16="http://schemas.microsoft.com/office/drawing/2014/main" id="{60739244-4E56-73A2-A705-2341CEF0E6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97998" y="2875797"/>
                        <a:ext cx="1290119" cy="175090"/>
                        <a:chOff x="4497998" y="2863097"/>
                        <a:chExt cx="1290119" cy="175090"/>
                      </a:xfrm>
                    </p:grpSpPr>
                    <p:grpSp>
                      <p:nvGrpSpPr>
                        <p:cNvPr id="36" name="그룹 35">
                          <a:extLst>
                            <a:ext uri="{FF2B5EF4-FFF2-40B4-BE49-F238E27FC236}">
                              <a16:creationId xmlns:a16="http://schemas.microsoft.com/office/drawing/2014/main" id="{4A35B5FD-FCE8-C640-9007-6D50195CAAB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97998" y="2863097"/>
                          <a:ext cx="175090" cy="175090"/>
                          <a:chOff x="2149010" y="3306779"/>
                          <a:chExt cx="175090" cy="175090"/>
                        </a:xfrm>
                      </p:grpSpPr>
                      <p:sp>
                        <p:nvSpPr>
                          <p:cNvPr id="39" name="사각형: 둥근 모서리 38">
                            <a:extLst>
                              <a:ext uri="{FF2B5EF4-FFF2-40B4-BE49-F238E27FC236}">
                                <a16:creationId xmlns:a16="http://schemas.microsoft.com/office/drawing/2014/main" id="{372CCE8C-643E-9E4F-CC59-5E715FB7972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49010" y="3306779"/>
                            <a:ext cx="175090" cy="175090"/>
                          </a:xfrm>
                          <a:prstGeom prst="round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solidFill>
                              <a:srgbClr val="BFBFBF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1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" name="TextBox 39">
                            <a:extLst>
                              <a:ext uri="{FF2B5EF4-FFF2-40B4-BE49-F238E27FC236}">
                                <a16:creationId xmlns:a16="http://schemas.microsoft.com/office/drawing/2014/main" id="{3B554D58-649E-045E-2523-77FCC8C9997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195677" y="3325074"/>
                            <a:ext cx="81754" cy="1384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900" b="1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엘리스 DX널리체  Medium" panose="020B0600000101010101" pitchFamily="50" charset="-127"/>
                                <a:ea typeface="엘리스 DX널리체  Medium" panose="020B0600000101010101" pitchFamily="50" charset="-127"/>
                              </a:rPr>
                              <a:t>3</a:t>
                            </a:r>
                          </a:p>
                        </p:txBody>
                      </p:sp>
                    </p:grpSp>
                    <p:sp>
                      <p:nvSpPr>
                        <p:cNvPr id="37" name="TextBox 36">
                          <a:extLst>
                            <a:ext uri="{FF2B5EF4-FFF2-40B4-BE49-F238E27FC236}">
                              <a16:creationId xmlns:a16="http://schemas.microsoft.com/office/drawing/2014/main" id="{51135B7B-13D2-5560-589D-4C51E69C1EA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1" y="2864667"/>
                          <a:ext cx="1054776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ko-KR" altLang="en-US" sz="1100" b="1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엘리스 DX널리체 Bold" panose="020B0600000101010101" pitchFamily="50" charset="-127"/>
                              <a:ea typeface="엘리스 DX널리체 Bold" panose="020B0600000101010101" pitchFamily="50" charset="-127"/>
                            </a:rPr>
                            <a:t>교수</a:t>
                          </a:r>
                          <a:r>
                            <a:rPr lang="en-US" altLang="ko-KR" sz="1100" b="1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엘리스 DX널리체 Bold" panose="020B0600000101010101" pitchFamily="50" charset="-127"/>
                              <a:ea typeface="엘리스 DX널리체 Bold" panose="020B0600000101010101" pitchFamily="50" charset="-127"/>
                            </a:rPr>
                            <a:t>·</a:t>
                          </a:r>
                          <a:r>
                            <a:rPr lang="ko-KR" altLang="en-US" sz="1100" b="1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엘리스 DX널리체 Bold" panose="020B0600000101010101" pitchFamily="50" charset="-127"/>
                              <a:ea typeface="엘리스 DX널리체 Bold" panose="020B0600000101010101" pitchFamily="50" charset="-127"/>
                            </a:rPr>
                            <a:t>학습 및 평가</a:t>
                          </a:r>
                        </a:p>
                      </p:txBody>
                    </p:sp>
                  </p:grpSp>
                  <p:grpSp>
                    <p:nvGrpSpPr>
                      <p:cNvPr id="27" name="그룹 26">
                        <a:extLst>
                          <a:ext uri="{FF2B5EF4-FFF2-40B4-BE49-F238E27FC236}">
                            <a16:creationId xmlns:a16="http://schemas.microsoft.com/office/drawing/2014/main" id="{E900FB8C-EB2C-CD80-D3A9-1AE70058B56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33341" y="3067538"/>
                        <a:ext cx="718145" cy="538492"/>
                        <a:chOff x="4733341" y="3067538"/>
                        <a:chExt cx="718145" cy="538492"/>
                      </a:xfrm>
                    </p:grpSpPr>
                    <p:sp>
                      <p:nvSpPr>
                        <p:cNvPr id="32" name="TextBox 31">
                          <a:extLst>
                            <a:ext uri="{FF2B5EF4-FFF2-40B4-BE49-F238E27FC236}">
                              <a16:creationId xmlns:a16="http://schemas.microsoft.com/office/drawing/2014/main" id="{98A97CB5-CFC3-C6F5-9FC4-D9010F896BB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1" y="3067538"/>
                          <a:ext cx="718145" cy="15388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50" b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가</a:t>
                          </a:r>
                          <a:r>
                            <a:rPr lang="en-US" altLang="ko-KR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. </a:t>
                          </a:r>
                          <a:r>
                            <a:rPr lang="ko-KR" altLang="en-US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교수</a:t>
                          </a:r>
                          <a:r>
                            <a:rPr lang="en-US" altLang="ko-KR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·</a:t>
                          </a:r>
                          <a:r>
                            <a:rPr lang="ko-KR" altLang="en-US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학습</a:t>
                          </a:r>
                        </a:p>
                      </p:txBody>
                    </p:sp>
                    <p:sp>
                      <p:nvSpPr>
                        <p:cNvPr id="33" name="TextBox 32">
                          <a:extLst>
                            <a:ext uri="{FF2B5EF4-FFF2-40B4-BE49-F238E27FC236}">
                              <a16:creationId xmlns:a16="http://schemas.microsoft.com/office/drawing/2014/main" id="{512A9617-ED98-6CE3-DA2E-F4C29796F70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1" y="3452142"/>
                          <a:ext cx="423193" cy="15388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50" b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Medium" panose="020B0600000101010101" pitchFamily="50" charset="-127"/>
                              <a:ea typeface="엘리스 DX널리체  Medium" panose="020B0600000101010101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나</a:t>
                          </a:r>
                          <a:r>
                            <a:rPr lang="en-US" altLang="ko-KR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. </a:t>
                          </a:r>
                          <a:r>
                            <a:rPr lang="ko-KR" altLang="en-US" sz="1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평가</a:t>
                          </a:r>
                        </a:p>
                      </p:txBody>
                    </p:sp>
                  </p:grpSp>
                </p:grpSp>
                <p:sp>
                  <p:nvSpPr>
                    <p:cNvPr id="17" name="TextBox 16">
                      <a:extLst>
                        <a:ext uri="{FF2B5EF4-FFF2-40B4-BE49-F238E27FC236}">
                          <a16:creationId xmlns:a16="http://schemas.microsoft.com/office/drawing/2014/main" id="{2C919DF8-A5C2-299A-9431-6F98F13001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71441" y="5574629"/>
                      <a:ext cx="1025922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(1)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 교수</a:t>
                      </a:r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학습의 방향</a:t>
                      </a:r>
                    </a:p>
                  </p:txBody>
                </p:sp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3A30D404-4066-CBB4-CCFD-E15231A652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92306" y="5574629"/>
                      <a:ext cx="931345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(2)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 교수</a:t>
                      </a:r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학습 방법</a:t>
                      </a: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4D0C69E6-E7E2-DA9E-D103-216A723555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71441" y="5959233"/>
                      <a:ext cx="759823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(1)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 평가의 방향</a:t>
                      </a:r>
                    </a:p>
                  </p:txBody>
                </p:sp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77A5C5E7-59AD-AA45-F0ED-8886CAE39C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92306" y="5959233"/>
                      <a:ext cx="665247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(2)</a:t>
                      </a:r>
                      <a:r>
                        <a:rPr lang="ko-KR" altLang="en-US" sz="9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 평가 방법</a:t>
                      </a:r>
                    </a:p>
                  </p:txBody>
                </p:sp>
              </p:grpSp>
            </p:grpSp>
            <p:sp>
              <p:nvSpPr>
                <p:cNvPr id="163" name="사각형: 둥근 모서리 162">
                  <a:extLst>
                    <a:ext uri="{FF2B5EF4-FFF2-40B4-BE49-F238E27FC236}">
                      <a16:creationId xmlns:a16="http://schemas.microsoft.com/office/drawing/2014/main" id="{ED0E4CB5-0D27-2796-8032-02B0B0A07069}"/>
                    </a:ext>
                  </a:extLst>
                </p:cNvPr>
                <p:cNvSpPr/>
                <p:nvPr/>
              </p:nvSpPr>
              <p:spPr>
                <a:xfrm>
                  <a:off x="545458" y="5110924"/>
                  <a:ext cx="4181164" cy="986283"/>
                </a:xfrm>
                <a:prstGeom prst="roundRect">
                  <a:avLst>
                    <a:gd name="adj" fmla="val 5105"/>
                  </a:avLst>
                </a:prstGeom>
                <a:solidFill>
                  <a:schemeClr val="tx1">
                    <a:alpha val="14000"/>
                  </a:schemeClr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A6A6A6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44" name="그룹 243">
                <a:extLst>
                  <a:ext uri="{FF2B5EF4-FFF2-40B4-BE49-F238E27FC236}">
                    <a16:creationId xmlns:a16="http://schemas.microsoft.com/office/drawing/2014/main" id="{ACFEE2E6-E406-BCC5-AEA1-5E8DB435ECE4}"/>
                  </a:ext>
                </a:extLst>
              </p:cNvPr>
              <p:cNvGrpSpPr/>
              <p:nvPr/>
            </p:nvGrpSpPr>
            <p:grpSpPr>
              <a:xfrm>
                <a:off x="542832" y="2126781"/>
                <a:ext cx="4183791" cy="249481"/>
                <a:chOff x="542832" y="2126781"/>
                <a:chExt cx="4183791" cy="249481"/>
              </a:xfrm>
            </p:grpSpPr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492C5144-BEC9-FDDA-2C59-D2184AF892D5}"/>
                    </a:ext>
                  </a:extLst>
                </p:cNvPr>
                <p:cNvGrpSpPr/>
                <p:nvPr/>
              </p:nvGrpSpPr>
              <p:grpSpPr>
                <a:xfrm>
                  <a:off x="542832" y="2126781"/>
                  <a:ext cx="1712579" cy="249480"/>
                  <a:chOff x="4497998" y="2151945"/>
                  <a:chExt cx="3455469" cy="252815"/>
                </a:xfrm>
              </p:grpSpPr>
              <p:sp>
                <p:nvSpPr>
                  <p:cNvPr id="97" name="사각형: 둥근 모서리 96">
                    <a:extLst>
                      <a:ext uri="{FF2B5EF4-FFF2-40B4-BE49-F238E27FC236}">
                        <a16:creationId xmlns:a16="http://schemas.microsoft.com/office/drawing/2014/main" id="{6AED6AE8-5149-0F6E-8A21-154E4A7B003A}"/>
                      </a:ext>
                    </a:extLst>
                  </p:cNvPr>
                  <p:cNvSpPr/>
                  <p:nvPr/>
                </p:nvSpPr>
                <p:spPr>
                  <a:xfrm>
                    <a:off x="4497998" y="2151945"/>
                    <a:ext cx="3455469" cy="252815"/>
                  </a:xfrm>
                  <a:prstGeom prst="roundRect">
                    <a:avLst>
                      <a:gd name="adj" fmla="val 14898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A6A6A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2D878C38-97FB-8ABC-B07A-16AA7D769CF7}"/>
                      </a:ext>
                    </a:extLst>
                  </p:cNvPr>
                  <p:cNvSpPr txBox="1"/>
                  <p:nvPr/>
                </p:nvSpPr>
                <p:spPr>
                  <a:xfrm>
                    <a:off x="5714701" y="2203719"/>
                    <a:ext cx="1022063" cy="1502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5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일러두기</a:t>
                    </a:r>
                    <a:endParaRPr lang="en-US" altLang="ko-KR" dirty="0"/>
                  </a:p>
                </p:txBody>
              </p:sp>
              <p:sp>
                <p:nvSpPr>
                  <p:cNvPr id="241" name="사각형: 둥근 모서리 240">
                    <a:extLst>
                      <a:ext uri="{FF2B5EF4-FFF2-40B4-BE49-F238E27FC236}">
                        <a16:creationId xmlns:a16="http://schemas.microsoft.com/office/drawing/2014/main" id="{D1932415-FEBA-4617-F6C6-92502D39D782}"/>
                      </a:ext>
                    </a:extLst>
                  </p:cNvPr>
                  <p:cNvSpPr/>
                  <p:nvPr/>
                </p:nvSpPr>
                <p:spPr>
                  <a:xfrm>
                    <a:off x="4497998" y="2151945"/>
                    <a:ext cx="3455469" cy="252815"/>
                  </a:xfrm>
                  <a:prstGeom prst="roundRect">
                    <a:avLst>
                      <a:gd name="adj" fmla="val 14898"/>
                    </a:avLst>
                  </a:prstGeom>
                  <a:solidFill>
                    <a:schemeClr val="tx1">
                      <a:alpha val="14000"/>
                    </a:schemeClr>
                  </a:solidFill>
                  <a:ln w="15875">
                    <a:solidFill>
                      <a:srgbClr val="A6A6A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A6A6A6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43" name="그룹 242">
                  <a:extLst>
                    <a:ext uri="{FF2B5EF4-FFF2-40B4-BE49-F238E27FC236}">
                      <a16:creationId xmlns:a16="http://schemas.microsoft.com/office/drawing/2014/main" id="{C67CC644-6A09-72E6-A6A5-1F62330FF372}"/>
                    </a:ext>
                  </a:extLst>
                </p:cNvPr>
                <p:cNvGrpSpPr/>
                <p:nvPr/>
              </p:nvGrpSpPr>
              <p:grpSpPr>
                <a:xfrm>
                  <a:off x="2313104" y="2126781"/>
                  <a:ext cx="2413519" cy="249481"/>
                  <a:chOff x="2313104" y="2126781"/>
                  <a:chExt cx="2413519" cy="249481"/>
                </a:xfrm>
              </p:grpSpPr>
              <p:sp>
                <p:nvSpPr>
                  <p:cNvPr id="95" name="사각형: 둥근 모서리 94">
                    <a:extLst>
                      <a:ext uri="{FF2B5EF4-FFF2-40B4-BE49-F238E27FC236}">
                        <a16:creationId xmlns:a16="http://schemas.microsoft.com/office/drawing/2014/main" id="{596F0460-ACC5-FCCE-3649-B0C70B83EC5F}"/>
                      </a:ext>
                    </a:extLst>
                  </p:cNvPr>
                  <p:cNvSpPr/>
                  <p:nvPr/>
                </p:nvSpPr>
                <p:spPr>
                  <a:xfrm>
                    <a:off x="2313104" y="2126781"/>
                    <a:ext cx="2413517" cy="249480"/>
                  </a:xfrm>
                  <a:prstGeom prst="roundRect">
                    <a:avLst>
                      <a:gd name="adj" fmla="val 18716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A6A6A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E9F56F16-8C29-9403-4815-FEDC934885F3}"/>
                      </a:ext>
                    </a:extLst>
                  </p:cNvPr>
                  <p:cNvSpPr txBox="1"/>
                  <p:nvPr/>
                </p:nvSpPr>
                <p:spPr>
                  <a:xfrm>
                    <a:off x="2595517" y="2166883"/>
                    <a:ext cx="1207062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5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교육과정 설계의 개요</a:t>
                    </a:r>
                    <a:endParaRPr lang="en-US" altLang="ko-KR" dirty="0"/>
                  </a:p>
                </p:txBody>
              </p:sp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7079D6E5-58EC-79C6-E816-06BB992F6DB0}"/>
                      </a:ext>
                    </a:extLst>
                  </p:cNvPr>
                  <p:cNvGrpSpPr/>
                  <p:nvPr/>
                </p:nvGrpSpPr>
                <p:grpSpPr>
                  <a:xfrm>
                    <a:off x="4092965" y="2126781"/>
                    <a:ext cx="633658" cy="249481"/>
                    <a:chOff x="8030888" y="2146032"/>
                    <a:chExt cx="633658" cy="249481"/>
                  </a:xfrm>
                </p:grpSpPr>
                <p:sp>
                  <p:nvSpPr>
                    <p:cNvPr id="89" name="사각형: 둥근 위쪽 모서리 88">
                      <a:extLst>
                        <a:ext uri="{FF2B5EF4-FFF2-40B4-BE49-F238E27FC236}">
                          <a16:creationId xmlns:a16="http://schemas.microsoft.com/office/drawing/2014/main" id="{0C561AB3-FE53-5CE8-E931-B64881A5E141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222976" y="1953944"/>
                      <a:ext cx="249481" cy="633658"/>
                    </a:xfrm>
                    <a:prstGeom prst="round2SameRect">
                      <a:avLst>
                        <a:gd name="adj1" fmla="val 20244"/>
                        <a:gd name="adj2" fmla="val 0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4AEB9363-D177-F5FD-97F0-09FFA8EBC73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03446" y="2178440"/>
                      <a:ext cx="28854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200" b="1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신설</a:t>
                      </a:r>
                    </a:p>
                  </p:txBody>
                </p:sp>
              </p:grpSp>
              <p:sp>
                <p:nvSpPr>
                  <p:cNvPr id="242" name="사각형: 둥근 모서리 241">
                    <a:extLst>
                      <a:ext uri="{FF2B5EF4-FFF2-40B4-BE49-F238E27FC236}">
                        <a16:creationId xmlns:a16="http://schemas.microsoft.com/office/drawing/2014/main" id="{F1A58115-28D5-D172-9394-5364FF614323}"/>
                      </a:ext>
                    </a:extLst>
                  </p:cNvPr>
                  <p:cNvSpPr/>
                  <p:nvPr/>
                </p:nvSpPr>
                <p:spPr>
                  <a:xfrm>
                    <a:off x="2313104" y="2126781"/>
                    <a:ext cx="2413517" cy="249480"/>
                  </a:xfrm>
                  <a:prstGeom prst="roundRect">
                    <a:avLst>
                      <a:gd name="adj" fmla="val 18716"/>
                    </a:avLst>
                  </a:prstGeom>
                  <a:solidFill>
                    <a:schemeClr val="tx1">
                      <a:alpha val="14000"/>
                    </a:schemeClr>
                  </a:solidFill>
                  <a:ln w="15875">
                    <a:solidFill>
                      <a:srgbClr val="A6A6A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rgbClr val="A6A6A6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68302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269F8246-31B2-C9A1-5E53-142F64A63BAC}"/>
              </a:ext>
            </a:extLst>
          </p:cNvPr>
          <p:cNvGrpSpPr/>
          <p:nvPr/>
        </p:nvGrpSpPr>
        <p:grpSpPr>
          <a:xfrm>
            <a:off x="472107" y="1838325"/>
            <a:ext cx="8199787" cy="4327524"/>
            <a:chOff x="472107" y="1838325"/>
            <a:chExt cx="8199787" cy="4327524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B1FB85D-030C-F53C-9C60-D2B8FF0A0167}"/>
                </a:ext>
              </a:extLst>
            </p:cNvPr>
            <p:cNvGrpSpPr/>
            <p:nvPr/>
          </p:nvGrpSpPr>
          <p:grpSpPr>
            <a:xfrm>
              <a:off x="472107" y="1838325"/>
              <a:ext cx="8199787" cy="1590676"/>
              <a:chOff x="475900" y="1838325"/>
              <a:chExt cx="8199787" cy="1590676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E489ADC-7B17-1745-03EA-98426770C2A8}"/>
                  </a:ext>
                </a:extLst>
              </p:cNvPr>
              <p:cNvGrpSpPr/>
              <p:nvPr/>
            </p:nvGrpSpPr>
            <p:grpSpPr>
              <a:xfrm>
                <a:off x="475900" y="1838325"/>
                <a:ext cx="8199787" cy="1590676"/>
                <a:chOff x="475900" y="1838324"/>
                <a:chExt cx="8199787" cy="4327525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D5E6D818-5CCA-AB27-0FCC-371968EF8C5B}"/>
                    </a:ext>
                  </a:extLst>
                </p:cNvPr>
                <p:cNvSpPr/>
                <p:nvPr/>
              </p:nvSpPr>
              <p:spPr>
                <a:xfrm>
                  <a:off x="475900" y="1838324"/>
                  <a:ext cx="8199787" cy="4327525"/>
                </a:xfrm>
                <a:prstGeom prst="roundRect">
                  <a:avLst>
                    <a:gd name="adj" fmla="val 4717"/>
                  </a:avLst>
                </a:prstGeom>
                <a:solidFill>
                  <a:srgbClr val="276DB5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DDE9912E-257A-A857-B953-701EF456D23F}"/>
                    </a:ext>
                  </a:extLst>
                </p:cNvPr>
                <p:cNvSpPr/>
                <p:nvPr/>
              </p:nvSpPr>
              <p:spPr>
                <a:xfrm>
                  <a:off x="1504950" y="1838324"/>
                  <a:ext cx="7170737" cy="4327525"/>
                </a:xfrm>
                <a:prstGeom prst="roundRect">
                  <a:avLst>
                    <a:gd name="adj" fmla="val 2701"/>
                  </a:avLst>
                </a:prstGeom>
                <a:solidFill>
                  <a:schemeClr val="bg1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6F31C83D-CA5A-ABCD-4EB9-C76B503C62D9}"/>
                  </a:ext>
                </a:extLst>
              </p:cNvPr>
              <p:cNvGrpSpPr/>
              <p:nvPr/>
            </p:nvGrpSpPr>
            <p:grpSpPr>
              <a:xfrm>
                <a:off x="1654391" y="1965047"/>
                <a:ext cx="1823412" cy="189339"/>
                <a:chOff x="1654391" y="1965047"/>
                <a:chExt cx="1823412" cy="189339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9B1420B7-8EEA-AF79-2B39-4FF98DC37C60}"/>
                    </a:ext>
                  </a:extLst>
                </p:cNvPr>
                <p:cNvSpPr txBox="1"/>
                <p:nvPr/>
              </p:nvSpPr>
              <p:spPr>
                <a:xfrm>
                  <a:off x="1882050" y="1965047"/>
                  <a:ext cx="1595753" cy="189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수학 교육의 목적과 의의</a:t>
                  </a:r>
                </a:p>
              </p:txBody>
            </p: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05D4D828-14E4-C6A6-1A5B-7D5A3B403262}"/>
                    </a:ext>
                  </a:extLst>
                </p:cNvPr>
                <p:cNvGrpSpPr/>
                <p:nvPr/>
              </p:nvGrpSpPr>
              <p:grpSpPr>
                <a:xfrm>
                  <a:off x="1654391" y="1981234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CFE90F90-BBE5-CF93-3E2F-490DDCDFB366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2" name="자유형: 도형 51">
                    <a:extLst>
                      <a:ext uri="{FF2B5EF4-FFF2-40B4-BE49-F238E27FC236}">
                        <a16:creationId xmlns:a16="http://schemas.microsoft.com/office/drawing/2014/main" id="{44F6F43F-C7A1-4465-FCF4-A267948ACEF3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92710E61-AAD7-FD50-B645-C3E3106DB260}"/>
                  </a:ext>
                </a:extLst>
              </p:cNvPr>
              <p:cNvGrpSpPr/>
              <p:nvPr/>
            </p:nvGrpSpPr>
            <p:grpSpPr>
              <a:xfrm>
                <a:off x="1654391" y="2263518"/>
                <a:ext cx="3189664" cy="189339"/>
                <a:chOff x="1654391" y="2249973"/>
                <a:chExt cx="3189664" cy="189339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743D2F9-87A0-9743-3A45-4836D649A043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2962005" cy="189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초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중학교 수학을 배워야 하는 이유와 그 역할</a:t>
                  </a:r>
                </a:p>
              </p:txBody>
            </p: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01D5EBED-B539-A1D9-7546-CBC90139D89A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03503C28-954E-302E-B104-B8146A562D51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AE1116C4-FF06-ED1F-E717-C92A785A9B2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50FC1E0F-F1C9-E68B-E127-E89AEC47BF6A}"/>
                  </a:ext>
                </a:extLst>
              </p:cNvPr>
              <p:cNvGrpSpPr/>
              <p:nvPr/>
            </p:nvGrpSpPr>
            <p:grpSpPr>
              <a:xfrm>
                <a:off x="1654391" y="2561989"/>
                <a:ext cx="1920430" cy="184666"/>
                <a:chOff x="1654391" y="2561989"/>
                <a:chExt cx="1920430" cy="184666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1F16149-F874-ED39-391D-F919576980FC}"/>
                    </a:ext>
                  </a:extLst>
                </p:cNvPr>
                <p:cNvSpPr txBox="1"/>
                <p:nvPr/>
              </p:nvSpPr>
              <p:spPr>
                <a:xfrm>
                  <a:off x="1882050" y="2561989"/>
                  <a:ext cx="169277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수학 교육의 역할과 필요성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4A9ED70E-3476-1D7B-3771-1C6AC0CF0420}"/>
                    </a:ext>
                  </a:extLst>
                </p:cNvPr>
                <p:cNvGrpSpPr/>
                <p:nvPr/>
              </p:nvGrpSpPr>
              <p:grpSpPr>
                <a:xfrm>
                  <a:off x="1654391" y="2578176"/>
                  <a:ext cx="173075" cy="156458"/>
                  <a:chOff x="459470" y="944761"/>
                  <a:chExt cx="345864" cy="309563"/>
                </a:xfrm>
                <a:solidFill>
                  <a:srgbClr val="276DB5"/>
                </a:solidFill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AC9AC2B3-7F90-7B18-D965-4E7FE8646271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3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0EE772A8-2515-EA0D-1DD4-0BFC61B21655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19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C36E1B2F-A1D3-C64F-7834-4F31EFD35B76}"/>
                  </a:ext>
                </a:extLst>
              </p:cNvPr>
              <p:cNvGrpSpPr/>
              <p:nvPr/>
            </p:nvGrpSpPr>
            <p:grpSpPr>
              <a:xfrm>
                <a:off x="686620" y="2225774"/>
                <a:ext cx="638831" cy="815779"/>
                <a:chOff x="686620" y="2186054"/>
                <a:chExt cx="638831" cy="815779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55DCE165-BAB0-500A-4EE3-F021CBD9C2AF}"/>
                    </a:ext>
                  </a:extLst>
                </p:cNvPr>
                <p:cNvSpPr txBox="1"/>
                <p:nvPr/>
              </p:nvSpPr>
              <p:spPr>
                <a:xfrm>
                  <a:off x="835989" y="2755612"/>
                  <a:ext cx="38472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성격</a:t>
                  </a:r>
                </a:p>
              </p:txBody>
            </p:sp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22327911-A61E-CF3E-D634-5D1D695A139F}"/>
                    </a:ext>
                  </a:extLst>
                </p:cNvPr>
                <p:cNvGrpSpPr/>
                <p:nvPr/>
              </p:nvGrpSpPr>
              <p:grpSpPr>
                <a:xfrm>
                  <a:off x="686620" y="2186054"/>
                  <a:ext cx="638831" cy="481478"/>
                  <a:chOff x="1374912" y="1962187"/>
                  <a:chExt cx="1800127" cy="1356729"/>
                </a:xfrm>
              </p:grpSpPr>
              <p:sp>
                <p:nvSpPr>
                  <p:cNvPr id="119" name="자유형: 도형 118">
                    <a:extLst>
                      <a:ext uri="{FF2B5EF4-FFF2-40B4-BE49-F238E27FC236}">
                        <a16:creationId xmlns:a16="http://schemas.microsoft.com/office/drawing/2014/main" id="{BE6ACBDC-790F-5EEC-CC72-B173305FC6FC}"/>
                      </a:ext>
                    </a:extLst>
                  </p:cNvPr>
                  <p:cNvSpPr/>
                  <p:nvPr/>
                </p:nvSpPr>
                <p:spPr>
                  <a:xfrm>
                    <a:off x="1561478" y="2471363"/>
                    <a:ext cx="512190" cy="847553"/>
                  </a:xfrm>
                  <a:custGeom>
                    <a:avLst/>
                    <a:gdLst>
                      <a:gd name="connsiteX0" fmla="*/ 372938 w 512190"/>
                      <a:gd name="connsiteY0" fmla="*/ 847352 h 847553"/>
                      <a:gd name="connsiteX1" fmla="*/ 266936 w 512190"/>
                      <a:gd name="connsiteY1" fmla="*/ 771884 h 847553"/>
                      <a:gd name="connsiteX2" fmla="*/ 8570 w 512190"/>
                      <a:gd name="connsiteY2" fmla="*/ 151270 h 847553"/>
                      <a:gd name="connsiteX3" fmla="*/ 68123 w 512190"/>
                      <a:gd name="connsiteY3" fmla="*/ 8117 h 847553"/>
                      <a:gd name="connsiteX4" fmla="*/ 238003 w 512190"/>
                      <a:gd name="connsiteY4" fmla="*/ 69271 h 847553"/>
                      <a:gd name="connsiteX5" fmla="*/ 503073 w 512190"/>
                      <a:gd name="connsiteY5" fmla="*/ 696632 h 847553"/>
                      <a:gd name="connsiteX6" fmla="*/ 440449 w 512190"/>
                      <a:gd name="connsiteY6" fmla="*/ 840822 h 847553"/>
                      <a:gd name="connsiteX7" fmla="*/ 372938 w 512190"/>
                      <a:gd name="connsiteY7" fmla="*/ 847352 h 847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12190" h="847553">
                        <a:moveTo>
                          <a:pt x="372938" y="847352"/>
                        </a:moveTo>
                        <a:cubicBezTo>
                          <a:pt x="327830" y="844455"/>
                          <a:pt x="285230" y="815868"/>
                          <a:pt x="266936" y="771884"/>
                        </a:cubicBezTo>
                        <a:lnTo>
                          <a:pt x="8570" y="151270"/>
                        </a:lnTo>
                        <a:cubicBezTo>
                          <a:pt x="-14957" y="94744"/>
                          <a:pt x="11598" y="30779"/>
                          <a:pt x="68123" y="8117"/>
                        </a:cubicBezTo>
                        <a:cubicBezTo>
                          <a:pt x="125082" y="-14718"/>
                          <a:pt x="213870" y="12183"/>
                          <a:pt x="238003" y="69271"/>
                        </a:cubicBezTo>
                        <a:lnTo>
                          <a:pt x="503073" y="696632"/>
                        </a:lnTo>
                        <a:cubicBezTo>
                          <a:pt x="528070" y="755796"/>
                          <a:pt x="499872" y="820452"/>
                          <a:pt x="440449" y="840822"/>
                        </a:cubicBezTo>
                        <a:cubicBezTo>
                          <a:pt x="425831" y="845839"/>
                          <a:pt x="387816" y="848304"/>
                          <a:pt x="372938" y="84735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11944"/>
                      </a:gs>
                      <a:gs pos="50000">
                        <a:srgbClr val="5D295D"/>
                      </a:gs>
                      <a:gs pos="100000">
                        <a:srgbClr val="893976"/>
                      </a:gs>
                    </a:gsLst>
                    <a:lin ang="0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CE429D57-BFD1-6FD8-7865-4D2ACFE22368}"/>
                      </a:ext>
                    </a:extLst>
                  </p:cNvPr>
                  <p:cNvSpPr/>
                  <p:nvPr/>
                </p:nvSpPr>
                <p:spPr>
                  <a:xfrm>
                    <a:off x="1561435" y="2471363"/>
                    <a:ext cx="480367" cy="642874"/>
                  </a:xfrm>
                  <a:custGeom>
                    <a:avLst/>
                    <a:gdLst>
                      <a:gd name="connsiteX0" fmla="*/ 68123 w 480367"/>
                      <a:gd name="connsiteY0" fmla="*/ 8117 h 642874"/>
                      <a:gd name="connsiteX1" fmla="*/ 238003 w 480367"/>
                      <a:gd name="connsiteY1" fmla="*/ 69271 h 642874"/>
                      <a:gd name="connsiteX2" fmla="*/ 480367 w 480367"/>
                      <a:gd name="connsiteY2" fmla="*/ 642874 h 642874"/>
                      <a:gd name="connsiteX3" fmla="*/ 345692 w 480367"/>
                      <a:gd name="connsiteY3" fmla="*/ 592965 h 642874"/>
                      <a:gd name="connsiteX4" fmla="*/ 245874 w 480367"/>
                      <a:gd name="connsiteY4" fmla="*/ 362668 h 642874"/>
                      <a:gd name="connsiteX5" fmla="*/ 61939 w 480367"/>
                      <a:gd name="connsiteY5" fmla="*/ 279501 h 642874"/>
                      <a:gd name="connsiteX6" fmla="*/ 8570 w 480367"/>
                      <a:gd name="connsiteY6" fmla="*/ 151270 h 642874"/>
                      <a:gd name="connsiteX7" fmla="*/ 68123 w 480367"/>
                      <a:gd name="connsiteY7" fmla="*/ 8117 h 642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80367" h="642874">
                        <a:moveTo>
                          <a:pt x="68123" y="8117"/>
                        </a:moveTo>
                        <a:cubicBezTo>
                          <a:pt x="125082" y="-14718"/>
                          <a:pt x="213871" y="12183"/>
                          <a:pt x="238003" y="69271"/>
                        </a:cubicBezTo>
                        <a:lnTo>
                          <a:pt x="480367" y="642874"/>
                        </a:lnTo>
                        <a:cubicBezTo>
                          <a:pt x="439800" y="632451"/>
                          <a:pt x="391794" y="633403"/>
                          <a:pt x="345692" y="592965"/>
                        </a:cubicBezTo>
                        <a:cubicBezTo>
                          <a:pt x="268969" y="525671"/>
                          <a:pt x="306725" y="439477"/>
                          <a:pt x="245874" y="362668"/>
                        </a:cubicBezTo>
                        <a:cubicBezTo>
                          <a:pt x="218066" y="327550"/>
                          <a:pt x="166643" y="290616"/>
                          <a:pt x="61939" y="279501"/>
                        </a:cubicBezTo>
                        <a:lnTo>
                          <a:pt x="8570" y="151270"/>
                        </a:lnTo>
                        <a:cubicBezTo>
                          <a:pt x="-14957" y="94744"/>
                          <a:pt x="11598" y="30779"/>
                          <a:pt x="68123" y="811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11944"/>
                      </a:gs>
                      <a:gs pos="50000">
                        <a:srgbClr val="5D295D"/>
                      </a:gs>
                      <a:gs pos="100000">
                        <a:srgbClr val="893976"/>
                      </a:gs>
                    </a:gsLst>
                    <a:lin ang="7817802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9971B302-89A6-B25E-4386-D15890D80F6D}"/>
                      </a:ext>
                    </a:extLst>
                  </p:cNvPr>
                  <p:cNvSpPr/>
                  <p:nvPr/>
                </p:nvSpPr>
                <p:spPr>
                  <a:xfrm>
                    <a:off x="1374912" y="2355012"/>
                    <a:ext cx="265458" cy="415314"/>
                  </a:xfrm>
                  <a:custGeom>
                    <a:avLst/>
                    <a:gdLst>
                      <a:gd name="connsiteX0" fmla="*/ 99125 w 265458"/>
                      <a:gd name="connsiteY0" fmla="*/ 1297 h 415314"/>
                      <a:gd name="connsiteX1" fmla="*/ 105742 w 265458"/>
                      <a:gd name="connsiteY1" fmla="*/ 1773 h 415314"/>
                      <a:gd name="connsiteX2" fmla="*/ 265459 w 265458"/>
                      <a:gd name="connsiteY2" fmla="*/ 0 h 415314"/>
                      <a:gd name="connsiteX3" fmla="*/ 265459 w 265458"/>
                      <a:gd name="connsiteY3" fmla="*/ 415314 h 415314"/>
                      <a:gd name="connsiteX4" fmla="*/ 111235 w 265458"/>
                      <a:gd name="connsiteY4" fmla="*/ 413195 h 415314"/>
                      <a:gd name="connsiteX5" fmla="*/ 99125 w 265458"/>
                      <a:gd name="connsiteY5" fmla="*/ 414752 h 415314"/>
                      <a:gd name="connsiteX6" fmla="*/ 0 w 265458"/>
                      <a:gd name="connsiteY6" fmla="*/ 208025 h 415314"/>
                      <a:gd name="connsiteX7" fmla="*/ 99125 w 265458"/>
                      <a:gd name="connsiteY7" fmla="*/ 1297 h 415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5458" h="415314">
                        <a:moveTo>
                          <a:pt x="99125" y="1297"/>
                        </a:moveTo>
                        <a:cubicBezTo>
                          <a:pt x="101331" y="1297"/>
                          <a:pt x="103537" y="1470"/>
                          <a:pt x="105742" y="1773"/>
                        </a:cubicBezTo>
                        <a:lnTo>
                          <a:pt x="265459" y="0"/>
                        </a:lnTo>
                        <a:lnTo>
                          <a:pt x="265459" y="415314"/>
                        </a:lnTo>
                        <a:lnTo>
                          <a:pt x="111235" y="413195"/>
                        </a:lnTo>
                        <a:cubicBezTo>
                          <a:pt x="107256" y="414190"/>
                          <a:pt x="103234" y="414752"/>
                          <a:pt x="99125" y="414752"/>
                        </a:cubicBezTo>
                        <a:cubicBezTo>
                          <a:pt x="44373" y="414752"/>
                          <a:pt x="0" y="322201"/>
                          <a:pt x="0" y="208025"/>
                        </a:cubicBezTo>
                        <a:cubicBezTo>
                          <a:pt x="0" y="93849"/>
                          <a:pt x="44373" y="1297"/>
                          <a:pt x="99125" y="129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11944"/>
                      </a:gs>
                      <a:gs pos="50000">
                        <a:srgbClr val="5D295D"/>
                      </a:gs>
                      <a:gs pos="100000">
                        <a:srgbClr val="893976"/>
                      </a:gs>
                    </a:gsLst>
                    <a:lin ang="298223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E07A96BF-03D8-10FA-F6D0-577DB6D5BEBC}"/>
                      </a:ext>
                    </a:extLst>
                  </p:cNvPr>
                  <p:cNvSpPr/>
                  <p:nvPr/>
                </p:nvSpPr>
                <p:spPr>
                  <a:xfrm>
                    <a:off x="1594992" y="1986752"/>
                    <a:ext cx="1245737" cy="1165587"/>
                  </a:xfrm>
                  <a:custGeom>
                    <a:avLst/>
                    <a:gdLst>
                      <a:gd name="connsiteX0" fmla="*/ 45378 w 1245737"/>
                      <a:gd name="connsiteY0" fmla="*/ 368303 h 1165587"/>
                      <a:gd name="connsiteX1" fmla="*/ 45378 w 1245737"/>
                      <a:gd name="connsiteY1" fmla="*/ 783618 h 1165587"/>
                      <a:gd name="connsiteX2" fmla="*/ 1233455 w 1245737"/>
                      <a:gd name="connsiteY2" fmla="*/ 1165588 h 1165587"/>
                      <a:gd name="connsiteX3" fmla="*/ 1245738 w 1245737"/>
                      <a:gd name="connsiteY3" fmla="*/ 0 h 1165587"/>
                      <a:gd name="connsiteX4" fmla="*/ 45378 w 1245737"/>
                      <a:gd name="connsiteY4" fmla="*/ 368303 h 1165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5737" h="1165587">
                        <a:moveTo>
                          <a:pt x="45378" y="368303"/>
                        </a:moveTo>
                        <a:cubicBezTo>
                          <a:pt x="-15126" y="506612"/>
                          <a:pt x="-15126" y="644401"/>
                          <a:pt x="45378" y="783618"/>
                        </a:cubicBezTo>
                        <a:lnTo>
                          <a:pt x="1233455" y="1165588"/>
                        </a:lnTo>
                        <a:lnTo>
                          <a:pt x="1245738" y="0"/>
                        </a:lnTo>
                        <a:lnTo>
                          <a:pt x="45378" y="368303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38DDD"/>
                      </a:gs>
                      <a:gs pos="50000">
                        <a:srgbClr val="BC7FE9"/>
                      </a:gs>
                      <a:gs pos="100000">
                        <a:srgbClr val="9571F6"/>
                      </a:gs>
                    </a:gsLst>
                    <a:lin ang="4785108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자유형: 도형 122">
                    <a:extLst>
                      <a:ext uri="{FF2B5EF4-FFF2-40B4-BE49-F238E27FC236}">
                        <a16:creationId xmlns:a16="http://schemas.microsoft.com/office/drawing/2014/main" id="{3B35D9AD-B91F-AFCF-7701-0E5572633887}"/>
                      </a:ext>
                    </a:extLst>
                  </p:cNvPr>
                  <p:cNvSpPr/>
                  <p:nvPr/>
                </p:nvSpPr>
                <p:spPr>
                  <a:xfrm>
                    <a:off x="1594949" y="2508719"/>
                    <a:ext cx="1233497" cy="643620"/>
                  </a:xfrm>
                  <a:custGeom>
                    <a:avLst/>
                    <a:gdLst>
                      <a:gd name="connsiteX0" fmla="*/ 912767 w 1233497"/>
                      <a:gd name="connsiteY0" fmla="*/ 301007 h 643620"/>
                      <a:gd name="connsiteX1" fmla="*/ 633556 w 1233497"/>
                      <a:gd name="connsiteY1" fmla="*/ 88830 h 643620"/>
                      <a:gd name="connsiteX2" fmla="*/ 398804 w 1233497"/>
                      <a:gd name="connsiteY2" fmla="*/ 173640 h 643620"/>
                      <a:gd name="connsiteX3" fmla="*/ 162667 w 1233497"/>
                      <a:gd name="connsiteY3" fmla="*/ 12107 h 643620"/>
                      <a:gd name="connsiteX4" fmla="*/ 1783 w 1233497"/>
                      <a:gd name="connsiteY4" fmla="*/ 12626 h 643620"/>
                      <a:gd name="connsiteX5" fmla="*/ 45421 w 1233497"/>
                      <a:gd name="connsiteY5" fmla="*/ 261651 h 643620"/>
                      <a:gd name="connsiteX6" fmla="*/ 1233498 w 1233497"/>
                      <a:gd name="connsiteY6" fmla="*/ 643620 h 643620"/>
                      <a:gd name="connsiteX7" fmla="*/ 1163219 w 1233497"/>
                      <a:gd name="connsiteY7" fmla="*/ 247854 h 643620"/>
                      <a:gd name="connsiteX8" fmla="*/ 912767 w 1233497"/>
                      <a:gd name="connsiteY8" fmla="*/ 301007 h 643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33497" h="643620">
                        <a:moveTo>
                          <a:pt x="912767" y="301007"/>
                        </a:moveTo>
                        <a:cubicBezTo>
                          <a:pt x="799803" y="258191"/>
                          <a:pt x="764685" y="94323"/>
                          <a:pt x="633556" y="88830"/>
                        </a:cubicBezTo>
                        <a:cubicBezTo>
                          <a:pt x="530668" y="84505"/>
                          <a:pt x="499659" y="184409"/>
                          <a:pt x="398804" y="173640"/>
                        </a:cubicBezTo>
                        <a:cubicBezTo>
                          <a:pt x="295570" y="162612"/>
                          <a:pt x="278270" y="51334"/>
                          <a:pt x="162667" y="12107"/>
                        </a:cubicBezTo>
                        <a:cubicBezTo>
                          <a:pt x="110120" y="-5711"/>
                          <a:pt x="55152" y="-2424"/>
                          <a:pt x="1783" y="12626"/>
                        </a:cubicBezTo>
                        <a:cubicBezTo>
                          <a:pt x="-5396" y="95231"/>
                          <a:pt x="9092" y="178095"/>
                          <a:pt x="45421" y="261651"/>
                        </a:cubicBezTo>
                        <a:lnTo>
                          <a:pt x="1233498" y="643620"/>
                        </a:lnTo>
                        <a:lnTo>
                          <a:pt x="1163219" y="247854"/>
                        </a:lnTo>
                        <a:cubicBezTo>
                          <a:pt x="1046059" y="316187"/>
                          <a:pt x="967563" y="321723"/>
                          <a:pt x="912767" y="3010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AA80F9"/>
                      </a:gs>
                      <a:gs pos="50000">
                        <a:srgbClr val="8572E8"/>
                      </a:gs>
                      <a:gs pos="100000">
                        <a:srgbClr val="6165D7"/>
                      </a:gs>
                    </a:gsLst>
                    <a:lin ang="4785102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15F31FD3-02B9-1FE8-5FE4-8EFAC38FCA4E}"/>
                      </a:ext>
                    </a:extLst>
                  </p:cNvPr>
                  <p:cNvSpPr/>
                  <p:nvPr/>
                </p:nvSpPr>
                <p:spPr>
                  <a:xfrm>
                    <a:off x="2597068" y="1962187"/>
                    <a:ext cx="577971" cy="1205505"/>
                  </a:xfrm>
                  <a:custGeom>
                    <a:avLst/>
                    <a:gdLst>
                      <a:gd name="connsiteX0" fmla="*/ 577972 w 577971"/>
                      <a:gd name="connsiteY0" fmla="*/ 602753 h 1205505"/>
                      <a:gd name="connsiteX1" fmla="*/ 288986 w 577971"/>
                      <a:gd name="connsiteY1" fmla="*/ 1205506 h 1205505"/>
                      <a:gd name="connsiteX2" fmla="*/ 0 w 577971"/>
                      <a:gd name="connsiteY2" fmla="*/ 602753 h 1205505"/>
                      <a:gd name="connsiteX3" fmla="*/ 288986 w 577971"/>
                      <a:gd name="connsiteY3" fmla="*/ 0 h 1205505"/>
                      <a:gd name="connsiteX4" fmla="*/ 577972 w 577971"/>
                      <a:gd name="connsiteY4" fmla="*/ 602753 h 1205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7971" h="1205505">
                        <a:moveTo>
                          <a:pt x="577972" y="602753"/>
                        </a:moveTo>
                        <a:cubicBezTo>
                          <a:pt x="577972" y="935644"/>
                          <a:pt x="448588" y="1205506"/>
                          <a:pt x="288986" y="1205506"/>
                        </a:cubicBezTo>
                        <a:cubicBezTo>
                          <a:pt x="129383" y="1205506"/>
                          <a:pt x="0" y="935644"/>
                          <a:pt x="0" y="602753"/>
                        </a:cubicBezTo>
                        <a:cubicBezTo>
                          <a:pt x="0" y="269862"/>
                          <a:pt x="129383" y="0"/>
                          <a:pt x="288986" y="0"/>
                        </a:cubicBezTo>
                        <a:cubicBezTo>
                          <a:pt x="448588" y="0"/>
                          <a:pt x="577972" y="269862"/>
                          <a:pt x="577972" y="6027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38DDD"/>
                      </a:gs>
                      <a:gs pos="50000">
                        <a:srgbClr val="BC7FE9"/>
                      </a:gs>
                      <a:gs pos="100000">
                        <a:srgbClr val="9571F6"/>
                      </a:gs>
                    </a:gsLst>
                    <a:lin ang="2982310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자유형: 도형 124">
                    <a:extLst>
                      <a:ext uri="{FF2B5EF4-FFF2-40B4-BE49-F238E27FC236}">
                        <a16:creationId xmlns:a16="http://schemas.microsoft.com/office/drawing/2014/main" id="{4DD15BB7-0642-5DBB-B1E9-C71DBFC157C6}"/>
                      </a:ext>
                    </a:extLst>
                  </p:cNvPr>
                  <p:cNvSpPr/>
                  <p:nvPr/>
                </p:nvSpPr>
                <p:spPr>
                  <a:xfrm>
                    <a:off x="2642283" y="1982600"/>
                    <a:ext cx="512342" cy="1164592"/>
                  </a:xfrm>
                  <a:custGeom>
                    <a:avLst/>
                    <a:gdLst>
                      <a:gd name="connsiteX0" fmla="*/ 243770 w 512342"/>
                      <a:gd name="connsiteY0" fmla="*/ 1164593 h 1164592"/>
                      <a:gd name="connsiteX1" fmla="*/ 342723 w 512342"/>
                      <a:gd name="connsiteY1" fmla="*/ 1122339 h 1164592"/>
                      <a:gd name="connsiteX2" fmla="*/ 429695 w 512342"/>
                      <a:gd name="connsiteY2" fmla="*/ 999643 h 1164592"/>
                      <a:gd name="connsiteX3" fmla="*/ 512343 w 512342"/>
                      <a:gd name="connsiteY3" fmla="*/ 582296 h 1164592"/>
                      <a:gd name="connsiteX4" fmla="*/ 429695 w 512342"/>
                      <a:gd name="connsiteY4" fmla="*/ 164949 h 1164592"/>
                      <a:gd name="connsiteX5" fmla="*/ 342723 w 512342"/>
                      <a:gd name="connsiteY5" fmla="*/ 42254 h 1164592"/>
                      <a:gd name="connsiteX6" fmla="*/ 243770 w 512342"/>
                      <a:gd name="connsiteY6" fmla="*/ 0 h 1164592"/>
                      <a:gd name="connsiteX7" fmla="*/ 144818 w 512342"/>
                      <a:gd name="connsiteY7" fmla="*/ 42254 h 1164592"/>
                      <a:gd name="connsiteX8" fmla="*/ 57846 w 512342"/>
                      <a:gd name="connsiteY8" fmla="*/ 164949 h 1164592"/>
                      <a:gd name="connsiteX9" fmla="*/ 3958 w 512342"/>
                      <a:gd name="connsiteY9" fmla="*/ 321811 h 1164592"/>
                      <a:gd name="connsiteX10" fmla="*/ 39508 w 512342"/>
                      <a:gd name="connsiteY10" fmla="*/ 577107 h 1164592"/>
                      <a:gd name="connsiteX11" fmla="*/ 7634 w 512342"/>
                      <a:gd name="connsiteY11" fmla="*/ 857875 h 1164592"/>
                      <a:gd name="connsiteX12" fmla="*/ 57846 w 512342"/>
                      <a:gd name="connsiteY12" fmla="*/ 999643 h 1164592"/>
                      <a:gd name="connsiteX13" fmla="*/ 144818 w 512342"/>
                      <a:gd name="connsiteY13" fmla="*/ 1122339 h 1164592"/>
                      <a:gd name="connsiteX14" fmla="*/ 243770 w 512342"/>
                      <a:gd name="connsiteY14" fmla="*/ 1164593 h 1164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12342" h="1164592">
                        <a:moveTo>
                          <a:pt x="243770" y="1164593"/>
                        </a:moveTo>
                        <a:cubicBezTo>
                          <a:pt x="277677" y="1164593"/>
                          <a:pt x="310935" y="1150364"/>
                          <a:pt x="342723" y="1122339"/>
                        </a:cubicBezTo>
                        <a:cubicBezTo>
                          <a:pt x="375072" y="1093795"/>
                          <a:pt x="404308" y="1052536"/>
                          <a:pt x="429695" y="999643"/>
                        </a:cubicBezTo>
                        <a:cubicBezTo>
                          <a:pt x="482977" y="888495"/>
                          <a:pt x="512343" y="740283"/>
                          <a:pt x="512343" y="582296"/>
                        </a:cubicBezTo>
                        <a:cubicBezTo>
                          <a:pt x="512343" y="424310"/>
                          <a:pt x="482977" y="276098"/>
                          <a:pt x="429695" y="164949"/>
                        </a:cubicBezTo>
                        <a:cubicBezTo>
                          <a:pt x="404352" y="112100"/>
                          <a:pt x="375072" y="70798"/>
                          <a:pt x="342723" y="42254"/>
                        </a:cubicBezTo>
                        <a:cubicBezTo>
                          <a:pt x="310935" y="14229"/>
                          <a:pt x="277634" y="0"/>
                          <a:pt x="243770" y="0"/>
                        </a:cubicBezTo>
                        <a:cubicBezTo>
                          <a:pt x="209907" y="0"/>
                          <a:pt x="176606" y="14229"/>
                          <a:pt x="144818" y="42254"/>
                        </a:cubicBezTo>
                        <a:cubicBezTo>
                          <a:pt x="112468" y="70798"/>
                          <a:pt x="83232" y="112057"/>
                          <a:pt x="57846" y="164949"/>
                        </a:cubicBezTo>
                        <a:cubicBezTo>
                          <a:pt x="35573" y="211398"/>
                          <a:pt x="17451" y="264377"/>
                          <a:pt x="3958" y="321811"/>
                        </a:cubicBezTo>
                        <a:cubicBezTo>
                          <a:pt x="-14855" y="401734"/>
                          <a:pt x="39508" y="485204"/>
                          <a:pt x="39508" y="577107"/>
                        </a:cubicBezTo>
                        <a:cubicBezTo>
                          <a:pt x="39508" y="674848"/>
                          <a:pt x="-13558" y="774060"/>
                          <a:pt x="7634" y="857875"/>
                        </a:cubicBezTo>
                        <a:cubicBezTo>
                          <a:pt x="20695" y="909514"/>
                          <a:pt x="37519" y="957260"/>
                          <a:pt x="57846" y="999643"/>
                        </a:cubicBezTo>
                        <a:cubicBezTo>
                          <a:pt x="83189" y="1052493"/>
                          <a:pt x="112468" y="1093795"/>
                          <a:pt x="144818" y="1122339"/>
                        </a:cubicBezTo>
                        <a:cubicBezTo>
                          <a:pt x="176606" y="1150364"/>
                          <a:pt x="209907" y="1164593"/>
                          <a:pt x="243770" y="116459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11944"/>
                      </a:gs>
                      <a:gs pos="50000">
                        <a:srgbClr val="5D295D"/>
                      </a:gs>
                      <a:gs pos="100000">
                        <a:srgbClr val="893976"/>
                      </a:gs>
                    </a:gsLst>
                    <a:lin ang="8765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자유형: 도형 125">
                    <a:extLst>
                      <a:ext uri="{FF2B5EF4-FFF2-40B4-BE49-F238E27FC236}">
                        <a16:creationId xmlns:a16="http://schemas.microsoft.com/office/drawing/2014/main" id="{C725B5A4-7F4C-2D58-A4CE-543A7095FAF7}"/>
                      </a:ext>
                    </a:extLst>
                  </p:cNvPr>
                  <p:cNvSpPr/>
                  <p:nvPr/>
                </p:nvSpPr>
                <p:spPr>
                  <a:xfrm>
                    <a:off x="2614958" y="2298477"/>
                    <a:ext cx="312772" cy="545255"/>
                  </a:xfrm>
                  <a:custGeom>
                    <a:avLst/>
                    <a:gdLst>
                      <a:gd name="connsiteX0" fmla="*/ 88702 w 312772"/>
                      <a:gd name="connsiteY0" fmla="*/ 9 h 545255"/>
                      <a:gd name="connsiteX1" fmla="*/ 312772 w 312772"/>
                      <a:gd name="connsiteY1" fmla="*/ 274333 h 545255"/>
                      <a:gd name="connsiteX2" fmla="*/ 88702 w 312772"/>
                      <a:gd name="connsiteY2" fmla="*/ 545198 h 545255"/>
                      <a:gd name="connsiteX3" fmla="*/ 30018 w 312772"/>
                      <a:gd name="connsiteY3" fmla="*/ 529163 h 545255"/>
                      <a:gd name="connsiteX4" fmla="*/ 22710 w 312772"/>
                      <a:gd name="connsiteY4" fmla="*/ 501082 h 545255"/>
                      <a:gd name="connsiteX5" fmla="*/ 0 w 312772"/>
                      <a:gd name="connsiteY5" fmla="*/ 266463 h 545255"/>
                      <a:gd name="connsiteX6" fmla="*/ 22710 w 312772"/>
                      <a:gd name="connsiteY6" fmla="*/ 31845 h 545255"/>
                      <a:gd name="connsiteX7" fmla="*/ 26844 w 312772"/>
                      <a:gd name="connsiteY7" fmla="*/ 15958 h 5452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2772" h="545255">
                        <a:moveTo>
                          <a:pt x="88702" y="9"/>
                        </a:moveTo>
                        <a:cubicBezTo>
                          <a:pt x="211657" y="-1202"/>
                          <a:pt x="312772" y="121623"/>
                          <a:pt x="312772" y="274333"/>
                        </a:cubicBezTo>
                        <a:cubicBezTo>
                          <a:pt x="312772" y="427044"/>
                          <a:pt x="211657" y="548269"/>
                          <a:pt x="88702" y="545198"/>
                        </a:cubicBezTo>
                        <a:lnTo>
                          <a:pt x="30018" y="529163"/>
                        </a:lnTo>
                        <a:lnTo>
                          <a:pt x="22710" y="501082"/>
                        </a:lnTo>
                        <a:cubicBezTo>
                          <a:pt x="8087" y="428969"/>
                          <a:pt x="0" y="349686"/>
                          <a:pt x="0" y="266463"/>
                        </a:cubicBezTo>
                        <a:cubicBezTo>
                          <a:pt x="0" y="183240"/>
                          <a:pt x="8087" y="103957"/>
                          <a:pt x="22710" y="31845"/>
                        </a:cubicBezTo>
                        <a:lnTo>
                          <a:pt x="26844" y="1595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311944"/>
                      </a:gs>
                      <a:gs pos="50000">
                        <a:srgbClr val="5D295D"/>
                      </a:gs>
                      <a:gs pos="100000">
                        <a:srgbClr val="893976"/>
                      </a:gs>
                    </a:gsLst>
                    <a:lin ang="0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7" name="자유형: 도형 126">
                    <a:extLst>
                      <a:ext uri="{FF2B5EF4-FFF2-40B4-BE49-F238E27FC236}">
                        <a16:creationId xmlns:a16="http://schemas.microsoft.com/office/drawing/2014/main" id="{EEE0825D-D95B-8E22-9C0B-2AA17F6D3BD6}"/>
                      </a:ext>
                    </a:extLst>
                  </p:cNvPr>
                  <p:cNvSpPr/>
                  <p:nvPr/>
                </p:nvSpPr>
                <p:spPr>
                  <a:xfrm>
                    <a:off x="2793899" y="2381956"/>
                    <a:ext cx="104856" cy="374273"/>
                  </a:xfrm>
                  <a:custGeom>
                    <a:avLst/>
                    <a:gdLst>
                      <a:gd name="connsiteX0" fmla="*/ 104855 w 104856"/>
                      <a:gd name="connsiteY0" fmla="*/ 188303 h 374273"/>
                      <a:gd name="connsiteX1" fmla="*/ 18790 w 104856"/>
                      <a:gd name="connsiteY1" fmla="*/ 374011 h 374273"/>
                      <a:gd name="connsiteX2" fmla="*/ 21 w 104856"/>
                      <a:gd name="connsiteY2" fmla="*/ 185362 h 374273"/>
                      <a:gd name="connsiteX3" fmla="*/ 18790 w 104856"/>
                      <a:gd name="connsiteY3" fmla="*/ 259 h 374273"/>
                      <a:gd name="connsiteX4" fmla="*/ 104855 w 104856"/>
                      <a:gd name="connsiteY4" fmla="*/ 188346 h 374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856" h="374273">
                        <a:moveTo>
                          <a:pt x="104855" y="188303"/>
                        </a:moveTo>
                        <a:cubicBezTo>
                          <a:pt x="104465" y="287212"/>
                          <a:pt x="43831" y="379850"/>
                          <a:pt x="18790" y="374011"/>
                        </a:cubicBezTo>
                        <a:cubicBezTo>
                          <a:pt x="-196" y="369600"/>
                          <a:pt x="-109" y="308187"/>
                          <a:pt x="21" y="185362"/>
                        </a:cubicBezTo>
                        <a:cubicBezTo>
                          <a:pt x="150" y="64829"/>
                          <a:pt x="237" y="4584"/>
                          <a:pt x="18790" y="259"/>
                        </a:cubicBezTo>
                        <a:cubicBezTo>
                          <a:pt x="43874" y="-5580"/>
                          <a:pt x="105244" y="88269"/>
                          <a:pt x="104855" y="18834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8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09AC4847-F4BF-4D10-D0CB-B5602DD02DB5}"/>
                </a:ext>
              </a:extLst>
            </p:cNvPr>
            <p:cNvGrpSpPr/>
            <p:nvPr/>
          </p:nvGrpSpPr>
          <p:grpSpPr>
            <a:xfrm>
              <a:off x="472107" y="3597928"/>
              <a:ext cx="8199787" cy="2567921"/>
              <a:chOff x="475900" y="3597928"/>
              <a:chExt cx="8199787" cy="2567921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DA69BAC9-1B0D-1558-A07F-C2A92ADF1846}"/>
                  </a:ext>
                </a:extLst>
              </p:cNvPr>
              <p:cNvGrpSpPr/>
              <p:nvPr/>
            </p:nvGrpSpPr>
            <p:grpSpPr>
              <a:xfrm>
                <a:off x="475900" y="3597928"/>
                <a:ext cx="8199787" cy="2567921"/>
                <a:chOff x="475900" y="1838324"/>
                <a:chExt cx="8199787" cy="4327525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523BBE83-2EB6-841E-50B8-1F94BBF0E7D9}"/>
                    </a:ext>
                  </a:extLst>
                </p:cNvPr>
                <p:cNvSpPr/>
                <p:nvPr/>
              </p:nvSpPr>
              <p:spPr>
                <a:xfrm>
                  <a:off x="475900" y="1838324"/>
                  <a:ext cx="8199787" cy="4327525"/>
                </a:xfrm>
                <a:prstGeom prst="roundRect">
                  <a:avLst>
                    <a:gd name="adj" fmla="val 2921"/>
                  </a:avLst>
                </a:prstGeom>
                <a:solidFill>
                  <a:srgbClr val="276DB5"/>
                </a:solidFill>
                <a:ln w="22225">
                  <a:solidFill>
                    <a:srgbClr val="276DB5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1C913930-40C4-8A23-4A3E-02463732430C}"/>
                    </a:ext>
                  </a:extLst>
                </p:cNvPr>
                <p:cNvSpPr/>
                <p:nvPr/>
              </p:nvSpPr>
              <p:spPr>
                <a:xfrm>
                  <a:off x="1504950" y="1838324"/>
                  <a:ext cx="7170737" cy="4327525"/>
                </a:xfrm>
                <a:prstGeom prst="roundRect">
                  <a:avLst>
                    <a:gd name="adj" fmla="val 2701"/>
                  </a:avLst>
                </a:prstGeom>
                <a:solidFill>
                  <a:schemeClr val="bg1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1433139C-5581-9F2E-9C69-6E217D90B8C0}"/>
                  </a:ext>
                </a:extLst>
              </p:cNvPr>
              <p:cNvGrpSpPr/>
              <p:nvPr/>
            </p:nvGrpSpPr>
            <p:grpSpPr>
              <a:xfrm>
                <a:off x="1654390" y="3713704"/>
                <a:ext cx="6551826" cy="576120"/>
                <a:chOff x="1654390" y="3695416"/>
                <a:chExt cx="6551826" cy="576120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A7F4EFD-C09C-719E-647F-9B87D7189F6E}"/>
                    </a:ext>
                  </a:extLst>
                </p:cNvPr>
                <p:cNvSpPr txBox="1"/>
                <p:nvPr/>
              </p:nvSpPr>
              <p:spPr>
                <a:xfrm>
                  <a:off x="1882049" y="3948371"/>
                  <a:ext cx="6324167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90488" indent="-90488">
                    <a:spcAft>
                      <a:spcPts val="200"/>
                    </a:spcAft>
                    <a:buClr>
                      <a:srgbClr val="276DB5"/>
                    </a:buClr>
                    <a:buFont typeface="Arial" panose="020B0604020202020204" pitchFamily="34" charset="0"/>
                    <a:buChar char="•"/>
                    <a:defRPr sz="10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수학의 개념</a:t>
                  </a:r>
                  <a: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원리</a:t>
                  </a:r>
                  <a: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법칙을 이해하고 수학의 가치를 인식하며 바람직한 수학적 태도를 길러</a:t>
                  </a:r>
                  <a: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수학적으로 추론하고 </a:t>
                  </a:r>
                  <a:b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</a:br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의사소통하며 다양한 현상과 연결하여 정보를 처리하고 문제를 창의적으로</a:t>
                  </a:r>
                  <a: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해결하는 수학 교과 역량을 함양한다</a:t>
                  </a:r>
                  <a:r>
                    <a:rPr lang="en-US" altLang="ko-KR" sz="1050" b="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70BA5CB6-2B65-97F1-A89E-5A865649A078}"/>
                    </a:ext>
                  </a:extLst>
                </p:cNvPr>
                <p:cNvGrpSpPr/>
                <p:nvPr/>
              </p:nvGrpSpPr>
              <p:grpSpPr>
                <a:xfrm>
                  <a:off x="1654390" y="3695416"/>
                  <a:ext cx="843212" cy="184666"/>
                  <a:chOff x="2067361" y="4331107"/>
                  <a:chExt cx="808249" cy="177009"/>
                </a:xfrm>
              </p:grpSpPr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EABABD1A-2077-4015-F266-75AC5B46E1C3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590030" cy="1770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총괄 목표</a:t>
                    </a:r>
                  </a:p>
                </p:txBody>
              </p:sp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5FEB1E07-EDCC-8AA9-AF8D-BD1157319464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88" name="자유형: 도형 87">
                      <a:extLst>
                        <a:ext uri="{FF2B5EF4-FFF2-40B4-BE49-F238E27FC236}">
                          <a16:creationId xmlns:a16="http://schemas.microsoft.com/office/drawing/2014/main" id="{68BB873B-8F9E-15D8-719F-53FF77D126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99ABCB67-9D56-A5E3-8977-53D8D21C34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B282067C-CBAF-D894-7B93-7206B831AC95}"/>
                  </a:ext>
                </a:extLst>
              </p:cNvPr>
              <p:cNvGrpSpPr/>
              <p:nvPr/>
            </p:nvGrpSpPr>
            <p:grpSpPr>
              <a:xfrm>
                <a:off x="703518" y="4442523"/>
                <a:ext cx="636288" cy="942230"/>
                <a:chOff x="703518" y="4147828"/>
                <a:chExt cx="636288" cy="942230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4EA81D1F-EE1C-0401-990F-148E234DF9F4}"/>
                    </a:ext>
                  </a:extLst>
                </p:cNvPr>
                <p:cNvSpPr txBox="1"/>
                <p:nvPr/>
              </p:nvSpPr>
              <p:spPr>
                <a:xfrm>
                  <a:off x="789940" y="4843837"/>
                  <a:ext cx="38472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목표</a:t>
                  </a:r>
                </a:p>
              </p:txBody>
            </p:sp>
            <p:grpSp>
              <p:nvGrpSpPr>
                <p:cNvPr id="92" name="그래픽 33">
                  <a:extLst>
                    <a:ext uri="{FF2B5EF4-FFF2-40B4-BE49-F238E27FC236}">
                      <a16:creationId xmlns:a16="http://schemas.microsoft.com/office/drawing/2014/main" id="{9C0DA3CE-0E6E-1E84-733E-F5B174B7A048}"/>
                    </a:ext>
                  </a:extLst>
                </p:cNvPr>
                <p:cNvGrpSpPr/>
                <p:nvPr/>
              </p:nvGrpSpPr>
              <p:grpSpPr>
                <a:xfrm>
                  <a:off x="703518" y="4147828"/>
                  <a:ext cx="636288" cy="590582"/>
                  <a:chOff x="4190512" y="2775973"/>
                  <a:chExt cx="1849171" cy="1716343"/>
                </a:xfrm>
              </p:grpSpPr>
              <p:grpSp>
                <p:nvGrpSpPr>
                  <p:cNvPr id="93" name="그래픽 33">
                    <a:extLst>
                      <a:ext uri="{FF2B5EF4-FFF2-40B4-BE49-F238E27FC236}">
                        <a16:creationId xmlns:a16="http://schemas.microsoft.com/office/drawing/2014/main" id="{8BCE217E-9683-A9CF-9DBB-BC517F391B62}"/>
                      </a:ext>
                    </a:extLst>
                  </p:cNvPr>
                  <p:cNvGrpSpPr/>
                  <p:nvPr/>
                </p:nvGrpSpPr>
                <p:grpSpPr>
                  <a:xfrm>
                    <a:off x="4190512" y="2775973"/>
                    <a:ext cx="1713371" cy="1716343"/>
                    <a:chOff x="4190512" y="2775973"/>
                    <a:chExt cx="1713371" cy="1716343"/>
                  </a:xfrm>
                </p:grpSpPr>
                <p:sp>
                  <p:nvSpPr>
                    <p:cNvPr id="105" name="자유형: 도형 104">
                      <a:extLst>
                        <a:ext uri="{FF2B5EF4-FFF2-40B4-BE49-F238E27FC236}">
                          <a16:creationId xmlns:a16="http://schemas.microsoft.com/office/drawing/2014/main" id="{1A01D261-EC91-1138-8FA7-FABA9BDD6E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90512" y="2775973"/>
                      <a:ext cx="1668393" cy="1716339"/>
                    </a:xfrm>
                    <a:custGeom>
                      <a:avLst/>
                      <a:gdLst>
                        <a:gd name="connsiteX0" fmla="*/ 1668394 w 1668393"/>
                        <a:gd name="connsiteY0" fmla="*/ 848725 h 1716339"/>
                        <a:gd name="connsiteX1" fmla="*/ 880710 w 1668393"/>
                        <a:gd name="connsiteY1" fmla="*/ 1714385 h 1716339"/>
                        <a:gd name="connsiteX2" fmla="*/ 0 w 1668393"/>
                        <a:gd name="connsiteY2" fmla="*/ 867581 h 1716339"/>
                        <a:gd name="connsiteX3" fmla="*/ 880710 w 1668393"/>
                        <a:gd name="connsiteY3" fmla="*/ 883 h 1716339"/>
                        <a:gd name="connsiteX4" fmla="*/ 1668394 w 1668393"/>
                        <a:gd name="connsiteY4" fmla="*/ 848768 h 1716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68393" h="1716339">
                          <a:moveTo>
                            <a:pt x="1668394" y="848725"/>
                          </a:moveTo>
                          <a:cubicBezTo>
                            <a:pt x="1668394" y="1296908"/>
                            <a:pt x="1326255" y="1683765"/>
                            <a:pt x="880710" y="1714385"/>
                          </a:cubicBezTo>
                          <a:cubicBezTo>
                            <a:pt x="406837" y="1746951"/>
                            <a:pt x="0" y="1368700"/>
                            <a:pt x="0" y="867581"/>
                          </a:cubicBezTo>
                          <a:cubicBezTo>
                            <a:pt x="0" y="366462"/>
                            <a:pt x="406837" y="-21001"/>
                            <a:pt x="880710" y="883"/>
                          </a:cubicBezTo>
                          <a:cubicBezTo>
                            <a:pt x="1326255" y="21426"/>
                            <a:pt x="1668394" y="400542"/>
                            <a:pt x="1668394" y="84876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B316D"/>
                        </a:gs>
                        <a:gs pos="50000">
                          <a:srgbClr val="922F55"/>
                        </a:gs>
                        <a:gs pos="100000">
                          <a:srgbClr val="792D3D"/>
                        </a:gs>
                      </a:gsLst>
                      <a:lin ang="636684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6" name="자유형: 도형 105">
                      <a:extLst>
                        <a:ext uri="{FF2B5EF4-FFF2-40B4-BE49-F238E27FC236}">
                          <a16:creationId xmlns:a16="http://schemas.microsoft.com/office/drawing/2014/main" id="{92C879A3-02A8-6474-33C6-D3257BEB8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5490" y="2775973"/>
                      <a:ext cx="1668393" cy="1716339"/>
                    </a:xfrm>
                    <a:custGeom>
                      <a:avLst/>
                      <a:gdLst>
                        <a:gd name="connsiteX0" fmla="*/ 1668393 w 1668393"/>
                        <a:gd name="connsiteY0" fmla="*/ 848725 h 1716339"/>
                        <a:gd name="connsiteX1" fmla="*/ 880710 w 1668393"/>
                        <a:gd name="connsiteY1" fmla="*/ 1714385 h 1716339"/>
                        <a:gd name="connsiteX2" fmla="*/ 0 w 1668393"/>
                        <a:gd name="connsiteY2" fmla="*/ 867581 h 1716339"/>
                        <a:gd name="connsiteX3" fmla="*/ 880710 w 1668393"/>
                        <a:gd name="connsiteY3" fmla="*/ 883 h 1716339"/>
                        <a:gd name="connsiteX4" fmla="*/ 1668393 w 1668393"/>
                        <a:gd name="connsiteY4" fmla="*/ 848768 h 1716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68393" h="1716339">
                          <a:moveTo>
                            <a:pt x="1668393" y="848725"/>
                          </a:moveTo>
                          <a:cubicBezTo>
                            <a:pt x="1668393" y="1296908"/>
                            <a:pt x="1326256" y="1683765"/>
                            <a:pt x="880710" y="1714385"/>
                          </a:cubicBezTo>
                          <a:cubicBezTo>
                            <a:pt x="406838" y="1746951"/>
                            <a:pt x="0" y="1368700"/>
                            <a:pt x="0" y="867581"/>
                          </a:cubicBezTo>
                          <a:cubicBezTo>
                            <a:pt x="0" y="366462"/>
                            <a:pt x="406838" y="-21001"/>
                            <a:pt x="880710" y="883"/>
                          </a:cubicBezTo>
                          <a:cubicBezTo>
                            <a:pt x="1326256" y="21426"/>
                            <a:pt x="1668393" y="400542"/>
                            <a:pt x="1668393" y="84876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784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748024D5-75C0-9E51-4AC1-86494416F8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5490" y="3046683"/>
                      <a:ext cx="1317692" cy="1445633"/>
                    </a:xfrm>
                    <a:custGeom>
                      <a:avLst/>
                      <a:gdLst>
                        <a:gd name="connsiteX0" fmla="*/ 1037486 w 1317692"/>
                        <a:gd name="connsiteY0" fmla="*/ 1156332 h 1445633"/>
                        <a:gd name="connsiteX1" fmla="*/ 860038 w 1317692"/>
                        <a:gd name="connsiteY1" fmla="*/ 510937 h 1445633"/>
                        <a:gd name="connsiteX2" fmla="*/ 313724 w 1317692"/>
                        <a:gd name="connsiteY2" fmla="*/ 151456 h 1445633"/>
                        <a:gd name="connsiteX3" fmla="*/ 232374 w 1317692"/>
                        <a:gd name="connsiteY3" fmla="*/ 0 h 1445633"/>
                        <a:gd name="connsiteX4" fmla="*/ 0 w 1317692"/>
                        <a:gd name="connsiteY4" fmla="*/ 596871 h 1445633"/>
                        <a:gd name="connsiteX5" fmla="*/ 880710 w 1317692"/>
                        <a:gd name="connsiteY5" fmla="*/ 1443675 h 1445633"/>
                        <a:gd name="connsiteX6" fmla="*/ 1317692 w 1317692"/>
                        <a:gd name="connsiteY6" fmla="*/ 1281363 h 1445633"/>
                        <a:gd name="connsiteX7" fmla="*/ 1037486 w 1317692"/>
                        <a:gd name="connsiteY7" fmla="*/ 1156332 h 1445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17692" h="1445633">
                          <a:moveTo>
                            <a:pt x="1037486" y="1156332"/>
                          </a:moveTo>
                          <a:cubicBezTo>
                            <a:pt x="876559" y="973435"/>
                            <a:pt x="1028620" y="738769"/>
                            <a:pt x="860038" y="510937"/>
                          </a:cubicBezTo>
                          <a:cubicBezTo>
                            <a:pt x="703565" y="299495"/>
                            <a:pt x="483387" y="374358"/>
                            <a:pt x="313724" y="151456"/>
                          </a:cubicBezTo>
                          <a:cubicBezTo>
                            <a:pt x="277568" y="103926"/>
                            <a:pt x="251187" y="52677"/>
                            <a:pt x="232374" y="0"/>
                          </a:cubicBezTo>
                          <a:cubicBezTo>
                            <a:pt x="88616" y="155565"/>
                            <a:pt x="0" y="365319"/>
                            <a:pt x="0" y="596871"/>
                          </a:cubicBezTo>
                          <a:cubicBezTo>
                            <a:pt x="0" y="1097990"/>
                            <a:pt x="406838" y="1476284"/>
                            <a:pt x="880710" y="1443675"/>
                          </a:cubicBezTo>
                          <a:cubicBezTo>
                            <a:pt x="1044752" y="1432387"/>
                            <a:pt x="1194391" y="1373137"/>
                            <a:pt x="1317692" y="1281363"/>
                          </a:cubicBezTo>
                          <a:cubicBezTo>
                            <a:pt x="1179643" y="1268692"/>
                            <a:pt x="1092844" y="1219215"/>
                            <a:pt x="1037486" y="115633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843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8" name="자유형: 도형 107">
                      <a:extLst>
                        <a:ext uri="{FF2B5EF4-FFF2-40B4-BE49-F238E27FC236}">
                          <a16:creationId xmlns:a16="http://schemas.microsoft.com/office/drawing/2014/main" id="{651C2A25-6DE0-C386-27B8-728EB6EA96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8215" y="2861924"/>
                      <a:ext cx="1500676" cy="1544278"/>
                    </a:xfrm>
                    <a:custGeom>
                      <a:avLst/>
                      <a:gdLst>
                        <a:gd name="connsiteX0" fmla="*/ 1500676 w 1500676"/>
                        <a:gd name="connsiteY0" fmla="*/ 763639 h 1544278"/>
                        <a:gd name="connsiteX1" fmla="*/ 787986 w 1500676"/>
                        <a:gd name="connsiteY1" fmla="*/ 1542802 h 1544278"/>
                        <a:gd name="connsiteX2" fmla="*/ 0 w 1500676"/>
                        <a:gd name="connsiteY2" fmla="*/ 780593 h 1544278"/>
                        <a:gd name="connsiteX3" fmla="*/ 787986 w 1500676"/>
                        <a:gd name="connsiteY3" fmla="*/ 608 h 1544278"/>
                        <a:gd name="connsiteX4" fmla="*/ 1500676 w 1500676"/>
                        <a:gd name="connsiteY4" fmla="*/ 763639 h 15442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00676" h="1544278">
                          <a:moveTo>
                            <a:pt x="1500676" y="763639"/>
                          </a:moveTo>
                          <a:cubicBezTo>
                            <a:pt x="1500676" y="1169136"/>
                            <a:pt x="1190196" y="1517459"/>
                            <a:pt x="787986" y="1542802"/>
                          </a:cubicBezTo>
                          <a:cubicBezTo>
                            <a:pt x="362854" y="1569573"/>
                            <a:pt x="0" y="1228992"/>
                            <a:pt x="0" y="780593"/>
                          </a:cubicBezTo>
                          <a:cubicBezTo>
                            <a:pt x="0" y="332193"/>
                            <a:pt x="362854" y="-16562"/>
                            <a:pt x="787986" y="608"/>
                          </a:cubicBezTo>
                          <a:cubicBezTo>
                            <a:pt x="1190196" y="16869"/>
                            <a:pt x="1500676" y="358142"/>
                            <a:pt x="1500676" y="7636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/>
                        </a:gs>
                        <a:gs pos="50000">
                          <a:srgbClr val="F5F7F8"/>
                        </a:gs>
                        <a:gs pos="100000">
                          <a:srgbClr val="EBEFF2"/>
                        </a:gs>
                      </a:gsLst>
                      <a:lin ang="636677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9" name="자유형: 도형 108">
                      <a:extLst>
                        <a:ext uri="{FF2B5EF4-FFF2-40B4-BE49-F238E27FC236}">
                          <a16:creationId xmlns:a16="http://schemas.microsoft.com/office/drawing/2014/main" id="{416998AF-3882-3129-B84E-37FC515F39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8215" y="3137462"/>
                      <a:ext cx="1111829" cy="1268697"/>
                    </a:xfrm>
                    <a:custGeom>
                      <a:avLst/>
                      <a:gdLst>
                        <a:gd name="connsiteX0" fmla="*/ 787986 w 1111829"/>
                        <a:gd name="connsiteY0" fmla="*/ 1267265 h 1268697"/>
                        <a:gd name="connsiteX1" fmla="*/ 1111830 w 1111829"/>
                        <a:gd name="connsiteY1" fmla="*/ 1169220 h 1268697"/>
                        <a:gd name="connsiteX2" fmla="*/ 944761 w 1111829"/>
                        <a:gd name="connsiteY2" fmla="*/ 1065554 h 1268697"/>
                        <a:gd name="connsiteX3" fmla="*/ 767313 w 1111829"/>
                        <a:gd name="connsiteY3" fmla="*/ 420158 h 1268697"/>
                        <a:gd name="connsiteX4" fmla="*/ 220999 w 1111829"/>
                        <a:gd name="connsiteY4" fmla="*/ 60677 h 1268697"/>
                        <a:gd name="connsiteX5" fmla="*/ 181038 w 1111829"/>
                        <a:gd name="connsiteY5" fmla="*/ 0 h 1268697"/>
                        <a:gd name="connsiteX6" fmla="*/ 0 w 1111829"/>
                        <a:gd name="connsiteY6" fmla="*/ 505011 h 1268697"/>
                        <a:gd name="connsiteX7" fmla="*/ 787986 w 1111829"/>
                        <a:gd name="connsiteY7" fmla="*/ 1267221 h 12686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11829" h="1268697">
                          <a:moveTo>
                            <a:pt x="787986" y="1267265"/>
                          </a:moveTo>
                          <a:cubicBezTo>
                            <a:pt x="905924" y="1259826"/>
                            <a:pt x="1015689" y="1224795"/>
                            <a:pt x="1111830" y="1169220"/>
                          </a:cubicBezTo>
                          <a:cubicBezTo>
                            <a:pt x="1036534" y="1146255"/>
                            <a:pt x="983079" y="1109105"/>
                            <a:pt x="944761" y="1065554"/>
                          </a:cubicBezTo>
                          <a:cubicBezTo>
                            <a:pt x="783834" y="882656"/>
                            <a:pt x="935895" y="647991"/>
                            <a:pt x="767313" y="420158"/>
                          </a:cubicBezTo>
                          <a:cubicBezTo>
                            <a:pt x="610840" y="208717"/>
                            <a:pt x="390663" y="283580"/>
                            <a:pt x="220999" y="60677"/>
                          </a:cubicBezTo>
                          <a:cubicBezTo>
                            <a:pt x="206035" y="41043"/>
                            <a:pt x="192801" y="20759"/>
                            <a:pt x="181038" y="0"/>
                          </a:cubicBezTo>
                          <a:cubicBezTo>
                            <a:pt x="68289" y="136232"/>
                            <a:pt x="0" y="312383"/>
                            <a:pt x="0" y="505011"/>
                          </a:cubicBezTo>
                          <a:cubicBezTo>
                            <a:pt x="0" y="953368"/>
                            <a:pt x="362854" y="1293992"/>
                            <a:pt x="787986" y="1267221"/>
                          </a:cubicBezTo>
                          <a:close/>
                        </a:path>
                      </a:pathLst>
                    </a:custGeom>
                    <a:solidFill>
                      <a:srgbClr val="EFF2F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E3884D1C-78BF-145E-0DF2-DF9B427E5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10420" y="3033641"/>
                      <a:ext cx="1166019" cy="1200500"/>
                    </a:xfrm>
                    <a:custGeom>
                      <a:avLst/>
                      <a:gdLst>
                        <a:gd name="connsiteX0" fmla="*/ 1166020 w 1166019"/>
                        <a:gd name="connsiteY0" fmla="*/ 593652 h 1200500"/>
                        <a:gd name="connsiteX1" fmla="*/ 605780 w 1166019"/>
                        <a:gd name="connsiteY1" fmla="*/ 1199735 h 1200500"/>
                        <a:gd name="connsiteX2" fmla="*/ 0 w 1166019"/>
                        <a:gd name="connsiteY2" fmla="*/ 606843 h 1200500"/>
                        <a:gd name="connsiteX3" fmla="*/ 605780 w 1166019"/>
                        <a:gd name="connsiteY3" fmla="*/ 241 h 1200500"/>
                        <a:gd name="connsiteX4" fmla="*/ 1166020 w 1166019"/>
                        <a:gd name="connsiteY4" fmla="*/ 593652 h 1200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66019" h="1200500">
                          <a:moveTo>
                            <a:pt x="1166020" y="593652"/>
                          </a:moveTo>
                          <a:cubicBezTo>
                            <a:pt x="1166020" y="912436"/>
                            <a:pt x="920499" y="1183517"/>
                            <a:pt x="605780" y="1199735"/>
                          </a:cubicBezTo>
                          <a:cubicBezTo>
                            <a:pt x="277222" y="1216645"/>
                            <a:pt x="0" y="951532"/>
                            <a:pt x="0" y="606843"/>
                          </a:cubicBezTo>
                          <a:cubicBezTo>
                            <a:pt x="0" y="262153"/>
                            <a:pt x="277179" y="-9231"/>
                            <a:pt x="605780" y="241"/>
                          </a:cubicBezTo>
                          <a:cubicBezTo>
                            <a:pt x="920499" y="9323"/>
                            <a:pt x="1166020" y="274868"/>
                            <a:pt x="1166020" y="59365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796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" name="자유형: 도형 110">
                      <a:extLst>
                        <a:ext uri="{FF2B5EF4-FFF2-40B4-BE49-F238E27FC236}">
                          <a16:creationId xmlns:a16="http://schemas.microsoft.com/office/drawing/2014/main" id="{315FBB4C-E42A-9B7E-53F9-393E54A51F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10464" y="3279014"/>
                      <a:ext cx="762555" cy="955085"/>
                    </a:xfrm>
                    <a:custGeom>
                      <a:avLst/>
                      <a:gdLst>
                        <a:gd name="connsiteX0" fmla="*/ 585064 w 762555"/>
                        <a:gd name="connsiteY0" fmla="*/ 278606 h 955085"/>
                        <a:gd name="connsiteX1" fmla="*/ 116554 w 762555"/>
                        <a:gd name="connsiteY1" fmla="*/ 0 h 955085"/>
                        <a:gd name="connsiteX2" fmla="*/ 0 w 762555"/>
                        <a:gd name="connsiteY2" fmla="*/ 361427 h 955085"/>
                        <a:gd name="connsiteX3" fmla="*/ 605780 w 762555"/>
                        <a:gd name="connsiteY3" fmla="*/ 954319 h 955085"/>
                        <a:gd name="connsiteX4" fmla="*/ 762556 w 762555"/>
                        <a:gd name="connsiteY4" fmla="*/ 924002 h 955085"/>
                        <a:gd name="connsiteX5" fmla="*/ 762556 w 762555"/>
                        <a:gd name="connsiteY5" fmla="*/ 924002 h 955085"/>
                        <a:gd name="connsiteX6" fmla="*/ 585107 w 762555"/>
                        <a:gd name="connsiteY6" fmla="*/ 278606 h 9550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62555" h="955085">
                          <a:moveTo>
                            <a:pt x="585064" y="278606"/>
                          </a:moveTo>
                          <a:cubicBezTo>
                            <a:pt x="451600" y="98260"/>
                            <a:pt x="271903" y="126155"/>
                            <a:pt x="116554" y="0"/>
                          </a:cubicBezTo>
                          <a:cubicBezTo>
                            <a:pt x="43378" y="101071"/>
                            <a:pt x="0" y="226103"/>
                            <a:pt x="0" y="361427"/>
                          </a:cubicBezTo>
                          <a:cubicBezTo>
                            <a:pt x="0" y="706116"/>
                            <a:pt x="277179" y="971229"/>
                            <a:pt x="605780" y="954319"/>
                          </a:cubicBezTo>
                          <a:cubicBezTo>
                            <a:pt x="660489" y="951508"/>
                            <a:pt x="713080" y="940999"/>
                            <a:pt x="762556" y="924002"/>
                          </a:cubicBezTo>
                          <a:lnTo>
                            <a:pt x="762556" y="924002"/>
                          </a:lnTo>
                          <a:cubicBezTo>
                            <a:pt x="601628" y="741104"/>
                            <a:pt x="753690" y="506439"/>
                            <a:pt x="585107" y="27860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77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" name="자유형: 도형 111">
                      <a:extLst>
                        <a:ext uri="{FF2B5EF4-FFF2-40B4-BE49-F238E27FC236}">
                          <a16:creationId xmlns:a16="http://schemas.microsoft.com/office/drawing/2014/main" id="{A7CCEC2C-E853-19F7-CE4B-4012788D7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8474" y="3205212"/>
                      <a:ext cx="832228" cy="857144"/>
                    </a:xfrm>
                    <a:custGeom>
                      <a:avLst/>
                      <a:gdLst>
                        <a:gd name="connsiteX0" fmla="*/ 832229 w 832228"/>
                        <a:gd name="connsiteY0" fmla="*/ 423854 h 857144"/>
                        <a:gd name="connsiteX1" fmla="*/ 427727 w 832228"/>
                        <a:gd name="connsiteY1" fmla="*/ 856813 h 857144"/>
                        <a:gd name="connsiteX2" fmla="*/ 0 w 832228"/>
                        <a:gd name="connsiteY2" fmla="*/ 433282 h 857144"/>
                        <a:gd name="connsiteX3" fmla="*/ 427727 w 832228"/>
                        <a:gd name="connsiteY3" fmla="*/ 63 h 857144"/>
                        <a:gd name="connsiteX4" fmla="*/ 832229 w 832228"/>
                        <a:gd name="connsiteY4" fmla="*/ 423897 h 8571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2228" h="857144">
                          <a:moveTo>
                            <a:pt x="832229" y="423854"/>
                          </a:moveTo>
                          <a:cubicBezTo>
                            <a:pt x="832229" y="654022"/>
                            <a:pt x="653873" y="847775"/>
                            <a:pt x="427727" y="856813"/>
                          </a:cubicBezTo>
                          <a:cubicBezTo>
                            <a:pt x="194488" y="866155"/>
                            <a:pt x="0" y="676641"/>
                            <a:pt x="0" y="433282"/>
                          </a:cubicBezTo>
                          <a:cubicBezTo>
                            <a:pt x="0" y="189923"/>
                            <a:pt x="194488" y="-4003"/>
                            <a:pt x="427727" y="63"/>
                          </a:cubicBezTo>
                          <a:cubicBezTo>
                            <a:pt x="653873" y="3998"/>
                            <a:pt x="832229" y="193686"/>
                            <a:pt x="832229" y="42389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/>
                        </a:gs>
                        <a:gs pos="50000">
                          <a:srgbClr val="F5F7F8"/>
                        </a:gs>
                        <a:gs pos="100000">
                          <a:srgbClr val="EBEFF2"/>
                        </a:gs>
                      </a:gsLst>
                      <a:lin ang="6366805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3" name="자유형: 도형 112">
                      <a:extLst>
                        <a:ext uri="{FF2B5EF4-FFF2-40B4-BE49-F238E27FC236}">
                          <a16:creationId xmlns:a16="http://schemas.microsoft.com/office/drawing/2014/main" id="{EFFF2E20-2D24-7611-8CFD-8CEF119708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8474" y="3365337"/>
                      <a:ext cx="511498" cy="696976"/>
                    </a:xfrm>
                    <a:custGeom>
                      <a:avLst/>
                      <a:gdLst>
                        <a:gd name="connsiteX0" fmla="*/ 94584 w 511498"/>
                        <a:gd name="connsiteY0" fmla="*/ 0 h 696976"/>
                        <a:gd name="connsiteX1" fmla="*/ 0 w 511498"/>
                        <a:gd name="connsiteY1" fmla="*/ 273114 h 696976"/>
                        <a:gd name="connsiteX2" fmla="*/ 427727 w 511498"/>
                        <a:gd name="connsiteY2" fmla="*/ 696645 h 696976"/>
                        <a:gd name="connsiteX3" fmla="*/ 511499 w 511498"/>
                        <a:gd name="connsiteY3" fmla="*/ 684536 h 696976"/>
                        <a:gd name="connsiteX4" fmla="*/ 407054 w 511498"/>
                        <a:gd name="connsiteY4" fmla="*/ 192282 h 696976"/>
                        <a:gd name="connsiteX5" fmla="*/ 94584 w 511498"/>
                        <a:gd name="connsiteY5" fmla="*/ 0 h 6969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11498" h="696976">
                          <a:moveTo>
                            <a:pt x="94584" y="0"/>
                          </a:moveTo>
                          <a:cubicBezTo>
                            <a:pt x="35507" y="74603"/>
                            <a:pt x="0" y="169664"/>
                            <a:pt x="0" y="273114"/>
                          </a:cubicBezTo>
                          <a:cubicBezTo>
                            <a:pt x="0" y="516472"/>
                            <a:pt x="194488" y="705987"/>
                            <a:pt x="427727" y="696645"/>
                          </a:cubicBezTo>
                          <a:cubicBezTo>
                            <a:pt x="456530" y="695477"/>
                            <a:pt x="484555" y="691369"/>
                            <a:pt x="511499" y="684536"/>
                          </a:cubicBezTo>
                          <a:cubicBezTo>
                            <a:pt x="481657" y="531826"/>
                            <a:pt x="531826" y="360908"/>
                            <a:pt x="407054" y="192282"/>
                          </a:cubicBezTo>
                          <a:cubicBezTo>
                            <a:pt x="316708" y="70192"/>
                            <a:pt x="205344" y="43551"/>
                            <a:pt x="94584" y="0"/>
                          </a:cubicBezTo>
                          <a:close/>
                        </a:path>
                      </a:pathLst>
                    </a:custGeom>
                    <a:solidFill>
                      <a:srgbClr val="EFF2F6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" name="자유형: 도형 113">
                      <a:extLst>
                        <a:ext uri="{FF2B5EF4-FFF2-40B4-BE49-F238E27FC236}">
                          <a16:creationId xmlns:a16="http://schemas.microsoft.com/office/drawing/2014/main" id="{BCE36A96-745D-7F7B-6A61-B181F1556E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419" y="3376578"/>
                      <a:ext cx="499129" cy="514155"/>
                    </a:xfrm>
                    <a:custGeom>
                      <a:avLst/>
                      <a:gdLst>
                        <a:gd name="connsiteX0" fmla="*/ 499130 w 499129"/>
                        <a:gd name="connsiteY0" fmla="*/ 254262 h 514155"/>
                        <a:gd name="connsiteX1" fmla="*/ 253738 w 499129"/>
                        <a:gd name="connsiteY1" fmla="*/ 514055 h 514155"/>
                        <a:gd name="connsiteX2" fmla="*/ 0 w 499129"/>
                        <a:gd name="connsiteY2" fmla="*/ 259884 h 514155"/>
                        <a:gd name="connsiteX3" fmla="*/ 253738 w 499129"/>
                        <a:gd name="connsiteY3" fmla="*/ 4 h 514155"/>
                        <a:gd name="connsiteX4" fmla="*/ 499130 w 499129"/>
                        <a:gd name="connsiteY4" fmla="*/ 254262 h 5141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99129" h="514155">
                          <a:moveTo>
                            <a:pt x="499130" y="254262"/>
                          </a:moveTo>
                          <a:cubicBezTo>
                            <a:pt x="499130" y="393867"/>
                            <a:pt x="390274" y="510162"/>
                            <a:pt x="253738" y="514055"/>
                          </a:cubicBezTo>
                          <a:cubicBezTo>
                            <a:pt x="114652" y="518034"/>
                            <a:pt x="0" y="404247"/>
                            <a:pt x="0" y="259884"/>
                          </a:cubicBezTo>
                          <a:cubicBezTo>
                            <a:pt x="0" y="115521"/>
                            <a:pt x="114652" y="-817"/>
                            <a:pt x="253738" y="4"/>
                          </a:cubicBezTo>
                          <a:cubicBezTo>
                            <a:pt x="390274" y="826"/>
                            <a:pt x="499130" y="114656"/>
                            <a:pt x="499130" y="25426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683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5" name="자유형: 도형 114">
                      <a:extLst>
                        <a:ext uri="{FF2B5EF4-FFF2-40B4-BE49-F238E27FC236}">
                          <a16:creationId xmlns:a16="http://schemas.microsoft.com/office/drawing/2014/main" id="{E83E49D0-DF0B-F1CE-C04A-5FA7C3875E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462" y="3436005"/>
                      <a:ext cx="324535" cy="454728"/>
                    </a:xfrm>
                    <a:custGeom>
                      <a:avLst/>
                      <a:gdLst>
                        <a:gd name="connsiteX0" fmla="*/ 324536 w 324535"/>
                        <a:gd name="connsiteY0" fmla="*/ 442042 h 454728"/>
                        <a:gd name="connsiteX1" fmla="*/ 233065 w 324535"/>
                        <a:gd name="connsiteY1" fmla="*/ 121614 h 454728"/>
                        <a:gd name="connsiteX2" fmla="*/ 92076 w 324535"/>
                        <a:gd name="connsiteY2" fmla="*/ 0 h 454728"/>
                        <a:gd name="connsiteX3" fmla="*/ 0 w 324535"/>
                        <a:gd name="connsiteY3" fmla="*/ 200456 h 454728"/>
                        <a:gd name="connsiteX4" fmla="*/ 253738 w 324535"/>
                        <a:gd name="connsiteY4" fmla="*/ 454627 h 454728"/>
                        <a:gd name="connsiteX5" fmla="*/ 324536 w 324535"/>
                        <a:gd name="connsiteY5" fmla="*/ 442042 h 4547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24535" h="454728">
                          <a:moveTo>
                            <a:pt x="324536" y="442042"/>
                          </a:moveTo>
                          <a:cubicBezTo>
                            <a:pt x="321206" y="337900"/>
                            <a:pt x="312945" y="229606"/>
                            <a:pt x="233065" y="121614"/>
                          </a:cubicBezTo>
                          <a:cubicBezTo>
                            <a:pt x="190033" y="63489"/>
                            <a:pt x="142287" y="26987"/>
                            <a:pt x="92076" y="0"/>
                          </a:cubicBezTo>
                          <a:cubicBezTo>
                            <a:pt x="35939" y="47746"/>
                            <a:pt x="0" y="119841"/>
                            <a:pt x="0" y="200456"/>
                          </a:cubicBezTo>
                          <a:cubicBezTo>
                            <a:pt x="0" y="344820"/>
                            <a:pt x="114651" y="458606"/>
                            <a:pt x="253738" y="454627"/>
                          </a:cubicBezTo>
                          <a:cubicBezTo>
                            <a:pt x="278390" y="453935"/>
                            <a:pt x="302177" y="449524"/>
                            <a:pt x="324536" y="4420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6366665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4" name="그래픽 33">
                    <a:extLst>
                      <a:ext uri="{FF2B5EF4-FFF2-40B4-BE49-F238E27FC236}">
                        <a16:creationId xmlns:a16="http://schemas.microsoft.com/office/drawing/2014/main" id="{A0296743-9007-676D-D906-EE1E52D74454}"/>
                      </a:ext>
                    </a:extLst>
                  </p:cNvPr>
                  <p:cNvGrpSpPr/>
                  <p:nvPr/>
                </p:nvGrpSpPr>
                <p:grpSpPr>
                  <a:xfrm>
                    <a:off x="5132619" y="3174266"/>
                    <a:ext cx="907064" cy="459733"/>
                    <a:chOff x="5132619" y="3174266"/>
                    <a:chExt cx="907064" cy="459733"/>
                  </a:xfrm>
                </p:grpSpPr>
                <p:sp>
                  <p:nvSpPr>
                    <p:cNvPr id="95" name="자유형: 도형 94">
                      <a:extLst>
                        <a:ext uri="{FF2B5EF4-FFF2-40B4-BE49-F238E27FC236}">
                          <a16:creationId xmlns:a16="http://schemas.microsoft.com/office/drawing/2014/main" id="{475B225D-923C-3D9C-DEE3-A57FC72312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71111" y="3174309"/>
                      <a:ext cx="201624" cy="143498"/>
                    </a:xfrm>
                    <a:custGeom>
                      <a:avLst/>
                      <a:gdLst>
                        <a:gd name="connsiteX0" fmla="*/ 126156 w 201624"/>
                        <a:gd name="connsiteY0" fmla="*/ 99947 h 143498"/>
                        <a:gd name="connsiteX1" fmla="*/ 0 w 201624"/>
                        <a:gd name="connsiteY1" fmla="*/ 143498 h 143498"/>
                        <a:gd name="connsiteX2" fmla="*/ 38707 w 201624"/>
                        <a:gd name="connsiteY2" fmla="*/ 65262 h 143498"/>
                        <a:gd name="connsiteX3" fmla="*/ 198554 w 201624"/>
                        <a:gd name="connsiteY3" fmla="*/ 0 h 143498"/>
                        <a:gd name="connsiteX4" fmla="*/ 201624 w 201624"/>
                        <a:gd name="connsiteY4" fmla="*/ 7568 h 143498"/>
                        <a:gd name="connsiteX5" fmla="*/ 126112 w 201624"/>
                        <a:gd name="connsiteY5" fmla="*/ 99947 h 143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1624" h="143498">
                          <a:moveTo>
                            <a:pt x="126156" y="99947"/>
                          </a:moveTo>
                          <a:cubicBezTo>
                            <a:pt x="126761" y="99385"/>
                            <a:pt x="0" y="143498"/>
                            <a:pt x="0" y="143498"/>
                          </a:cubicBezTo>
                          <a:lnTo>
                            <a:pt x="38707" y="65262"/>
                          </a:lnTo>
                          <a:cubicBezTo>
                            <a:pt x="51725" y="38967"/>
                            <a:pt x="169447" y="5622"/>
                            <a:pt x="198554" y="0"/>
                          </a:cubicBezTo>
                          <a:lnTo>
                            <a:pt x="201624" y="7568"/>
                          </a:lnTo>
                          <a:lnTo>
                            <a:pt x="126112" y="999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20147999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자유형: 도형 95">
                      <a:extLst>
                        <a:ext uri="{FF2B5EF4-FFF2-40B4-BE49-F238E27FC236}">
                          <a16:creationId xmlns:a16="http://schemas.microsoft.com/office/drawing/2014/main" id="{9EFD0AD0-3617-EB6A-AB20-BCE31E3EC5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2619" y="3518505"/>
                      <a:ext cx="233232" cy="115494"/>
                    </a:xfrm>
                    <a:custGeom>
                      <a:avLst/>
                      <a:gdLst>
                        <a:gd name="connsiteX0" fmla="*/ 231438 w 233232"/>
                        <a:gd name="connsiteY0" fmla="*/ 33016 h 115494"/>
                        <a:gd name="connsiteX1" fmla="*/ 6676 w 233232"/>
                        <a:gd name="connsiteY1" fmla="*/ 115145 h 115494"/>
                        <a:gd name="connsiteX2" fmla="*/ 2783 w 233232"/>
                        <a:gd name="connsiteY2" fmla="*/ 106063 h 115494"/>
                        <a:gd name="connsiteX3" fmla="*/ 218031 w 233232"/>
                        <a:gd name="connsiteY3" fmla="*/ 278 h 115494"/>
                        <a:gd name="connsiteX4" fmla="*/ 221750 w 233232"/>
                        <a:gd name="connsiteY4" fmla="*/ 1705 h 115494"/>
                        <a:gd name="connsiteX5" fmla="*/ 233038 w 233232"/>
                        <a:gd name="connsiteY5" fmla="*/ 29470 h 115494"/>
                        <a:gd name="connsiteX6" fmla="*/ 231438 w 233232"/>
                        <a:gd name="connsiteY6" fmla="*/ 33060 h 1154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3232" h="115494">
                          <a:moveTo>
                            <a:pt x="231438" y="33016"/>
                          </a:moveTo>
                          <a:lnTo>
                            <a:pt x="6676" y="115145"/>
                          </a:lnTo>
                          <a:cubicBezTo>
                            <a:pt x="794" y="117308"/>
                            <a:pt x="-2796" y="108831"/>
                            <a:pt x="2783" y="106063"/>
                          </a:cubicBezTo>
                          <a:lnTo>
                            <a:pt x="218031" y="278"/>
                          </a:lnTo>
                          <a:cubicBezTo>
                            <a:pt x="219458" y="-414"/>
                            <a:pt x="221145" y="234"/>
                            <a:pt x="221750" y="1705"/>
                          </a:cubicBezTo>
                          <a:lnTo>
                            <a:pt x="233038" y="29470"/>
                          </a:lnTo>
                          <a:cubicBezTo>
                            <a:pt x="233600" y="30897"/>
                            <a:pt x="232908" y="32498"/>
                            <a:pt x="231438" y="3306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44B8C"/>
                        </a:gs>
                        <a:gs pos="50000">
                          <a:srgbClr val="35386D"/>
                        </a:gs>
                        <a:gs pos="100000">
                          <a:srgbClr val="26264F"/>
                        </a:gs>
                      </a:gsLst>
                      <a:lin ang="20272798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7" name="자유형: 도형 96">
                      <a:extLst>
                        <a:ext uri="{FF2B5EF4-FFF2-40B4-BE49-F238E27FC236}">
                          <a16:creationId xmlns:a16="http://schemas.microsoft.com/office/drawing/2014/main" id="{5DB307C1-14A3-13FD-ACBB-427C782DE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0434" y="3329441"/>
                      <a:ext cx="239249" cy="88340"/>
                    </a:xfrm>
                    <a:custGeom>
                      <a:avLst/>
                      <a:gdLst>
                        <a:gd name="connsiteX0" fmla="*/ 123215 w 239249"/>
                        <a:gd name="connsiteY0" fmla="*/ 0 h 88340"/>
                        <a:gd name="connsiteX1" fmla="*/ 0 w 239249"/>
                        <a:gd name="connsiteY1" fmla="*/ 60504 h 88340"/>
                        <a:gd name="connsiteX2" fmla="*/ 81437 w 239249"/>
                        <a:gd name="connsiteY2" fmla="*/ 87448 h 88340"/>
                        <a:gd name="connsiteX3" fmla="*/ 239250 w 239249"/>
                        <a:gd name="connsiteY3" fmla="*/ 17083 h 88340"/>
                        <a:gd name="connsiteX4" fmla="*/ 236179 w 239249"/>
                        <a:gd name="connsiteY4" fmla="*/ 9515 h 88340"/>
                        <a:gd name="connsiteX5" fmla="*/ 123215 w 239249"/>
                        <a:gd name="connsiteY5" fmla="*/ 0 h 8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9249" h="88340">
                          <a:moveTo>
                            <a:pt x="123215" y="0"/>
                          </a:moveTo>
                          <a:cubicBezTo>
                            <a:pt x="124036" y="-43"/>
                            <a:pt x="0" y="60504"/>
                            <a:pt x="0" y="60504"/>
                          </a:cubicBezTo>
                          <a:lnTo>
                            <a:pt x="81437" y="87448"/>
                          </a:lnTo>
                          <a:cubicBezTo>
                            <a:pt x="108813" y="96487"/>
                            <a:pt x="214814" y="34296"/>
                            <a:pt x="239250" y="17083"/>
                          </a:cubicBezTo>
                          <a:lnTo>
                            <a:pt x="236179" y="9515"/>
                          </a:lnTo>
                          <a:lnTo>
                            <a:pt x="123215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444"/>
                        </a:gs>
                        <a:gs pos="50000">
                          <a:srgbClr val="F9994D"/>
                        </a:gs>
                        <a:gs pos="100000">
                          <a:srgbClr val="F36F56"/>
                        </a:gs>
                      </a:gsLst>
                      <a:lin ang="20147999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8" name="자유형: 도형 97">
                      <a:extLst>
                        <a:ext uri="{FF2B5EF4-FFF2-40B4-BE49-F238E27FC236}">
                          <a16:creationId xmlns:a16="http://schemas.microsoft.com/office/drawing/2014/main" id="{62649214-26E8-04C0-653A-320E42428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6724" y="3335453"/>
                      <a:ext cx="252916" cy="91803"/>
                    </a:xfrm>
                    <a:custGeom>
                      <a:avLst/>
                      <a:gdLst>
                        <a:gd name="connsiteX0" fmla="*/ 122652 w 252916"/>
                        <a:gd name="connsiteY0" fmla="*/ 0 h 91803"/>
                        <a:gd name="connsiteX1" fmla="*/ 0 w 252916"/>
                        <a:gd name="connsiteY1" fmla="*/ 60245 h 91803"/>
                        <a:gd name="connsiteX2" fmla="*/ 81134 w 252916"/>
                        <a:gd name="connsiteY2" fmla="*/ 87189 h 91803"/>
                        <a:gd name="connsiteX3" fmla="*/ 161922 w 252916"/>
                        <a:gd name="connsiteY3" fmla="*/ 75209 h 91803"/>
                        <a:gd name="connsiteX4" fmla="*/ 252917 w 252916"/>
                        <a:gd name="connsiteY4" fmla="*/ 11072 h 91803"/>
                        <a:gd name="connsiteX5" fmla="*/ 122609 w 252916"/>
                        <a:gd name="connsiteY5" fmla="*/ 0 h 918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52916" h="91803">
                          <a:moveTo>
                            <a:pt x="122652" y="0"/>
                          </a:moveTo>
                          <a:cubicBezTo>
                            <a:pt x="123474" y="-43"/>
                            <a:pt x="0" y="60245"/>
                            <a:pt x="0" y="60245"/>
                          </a:cubicBezTo>
                          <a:lnTo>
                            <a:pt x="81134" y="87189"/>
                          </a:lnTo>
                          <a:cubicBezTo>
                            <a:pt x="108424" y="96228"/>
                            <a:pt x="138265" y="91860"/>
                            <a:pt x="161922" y="75209"/>
                          </a:cubicBezTo>
                          <a:lnTo>
                            <a:pt x="252917" y="11072"/>
                          </a:lnTo>
                          <a:lnTo>
                            <a:pt x="122609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B316D"/>
                        </a:gs>
                        <a:gs pos="50000">
                          <a:srgbClr val="922F55"/>
                        </a:gs>
                        <a:gs pos="100000">
                          <a:srgbClr val="792D3D"/>
                        </a:gs>
                      </a:gsLst>
                      <a:lin ang="20147999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9" name="자유형: 도형 98">
                      <a:extLst>
                        <a:ext uri="{FF2B5EF4-FFF2-40B4-BE49-F238E27FC236}">
                          <a16:creationId xmlns:a16="http://schemas.microsoft.com/office/drawing/2014/main" id="{A5E1B21C-C4BD-93D3-485B-82E9058A77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57488" y="3174266"/>
                      <a:ext cx="212176" cy="149423"/>
                    </a:xfrm>
                    <a:custGeom>
                      <a:avLst/>
                      <a:gdLst>
                        <a:gd name="connsiteX0" fmla="*/ 128102 w 212176"/>
                        <a:gd name="connsiteY0" fmla="*/ 102628 h 149423"/>
                        <a:gd name="connsiteX1" fmla="*/ 0 w 212176"/>
                        <a:gd name="connsiteY1" fmla="*/ 149423 h 149423"/>
                        <a:gd name="connsiteX2" fmla="*/ 38448 w 212176"/>
                        <a:gd name="connsiteY2" fmla="*/ 71403 h 149423"/>
                        <a:gd name="connsiteX3" fmla="*/ 103666 w 212176"/>
                        <a:gd name="connsiteY3" fmla="*/ 21062 h 149423"/>
                        <a:gd name="connsiteX4" fmla="*/ 212177 w 212176"/>
                        <a:gd name="connsiteY4" fmla="*/ 0 h 149423"/>
                        <a:gd name="connsiteX5" fmla="*/ 128102 w 212176"/>
                        <a:gd name="connsiteY5" fmla="*/ 102628 h 1494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2176" h="149423">
                          <a:moveTo>
                            <a:pt x="128102" y="102628"/>
                          </a:moveTo>
                          <a:cubicBezTo>
                            <a:pt x="128707" y="102066"/>
                            <a:pt x="0" y="149423"/>
                            <a:pt x="0" y="149423"/>
                          </a:cubicBezTo>
                          <a:lnTo>
                            <a:pt x="38448" y="71403"/>
                          </a:lnTo>
                          <a:cubicBezTo>
                            <a:pt x="51379" y="45194"/>
                            <a:pt x="75425" y="26511"/>
                            <a:pt x="103666" y="21062"/>
                          </a:cubicBezTo>
                          <a:lnTo>
                            <a:pt x="212177" y="0"/>
                          </a:lnTo>
                          <a:lnTo>
                            <a:pt x="128102" y="1026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B316D"/>
                        </a:gs>
                        <a:gs pos="50000">
                          <a:srgbClr val="922F55"/>
                        </a:gs>
                        <a:gs pos="100000">
                          <a:srgbClr val="792D3D"/>
                        </a:gs>
                      </a:gsLst>
                      <a:lin ang="20147999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0" name="자유형: 도형 99">
                      <a:extLst>
                        <a:ext uri="{FF2B5EF4-FFF2-40B4-BE49-F238E27FC236}">
                          <a16:creationId xmlns:a16="http://schemas.microsoft.com/office/drawing/2014/main" id="{90144F85-A66B-C0D2-F56B-B4447E2A2D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7277" y="3438081"/>
                      <a:ext cx="145929" cy="140046"/>
                    </a:xfrm>
                    <a:custGeom>
                      <a:avLst/>
                      <a:gdLst>
                        <a:gd name="connsiteX0" fmla="*/ 145930 w 145929"/>
                        <a:gd name="connsiteY0" fmla="*/ 105829 h 140046"/>
                        <a:gd name="connsiteX1" fmla="*/ 72321 w 145929"/>
                        <a:gd name="connsiteY1" fmla="*/ 136492 h 140046"/>
                        <a:gd name="connsiteX2" fmla="*/ 4594 w 145929"/>
                        <a:gd name="connsiteY2" fmla="*/ 104099 h 140046"/>
                        <a:gd name="connsiteX3" fmla="*/ 4594 w 145929"/>
                        <a:gd name="connsiteY3" fmla="*/ 104099 h 140046"/>
                        <a:gd name="connsiteX4" fmla="*/ 29851 w 145929"/>
                        <a:gd name="connsiteY4" fmla="*/ 32004 h 140046"/>
                        <a:gd name="connsiteX5" fmla="*/ 102897 w 145929"/>
                        <a:gd name="connsiteY5" fmla="*/ 0 h 140046"/>
                        <a:gd name="connsiteX6" fmla="*/ 145930 w 145929"/>
                        <a:gd name="connsiteY6" fmla="*/ 105829 h 1400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929" h="140046">
                          <a:moveTo>
                            <a:pt x="145930" y="105829"/>
                          </a:moveTo>
                          <a:lnTo>
                            <a:pt x="72321" y="136492"/>
                          </a:lnTo>
                          <a:cubicBezTo>
                            <a:pt x="46458" y="147261"/>
                            <a:pt x="16228" y="132729"/>
                            <a:pt x="4594" y="104099"/>
                          </a:cubicBezTo>
                          <a:lnTo>
                            <a:pt x="4594" y="104099"/>
                          </a:lnTo>
                          <a:cubicBezTo>
                            <a:pt x="-7040" y="75468"/>
                            <a:pt x="4162" y="43248"/>
                            <a:pt x="29851" y="32004"/>
                          </a:cubicBezTo>
                          <a:lnTo>
                            <a:pt x="102897" y="0"/>
                          </a:lnTo>
                          <a:lnTo>
                            <a:pt x="145930" y="105829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B316D"/>
                        </a:gs>
                        <a:gs pos="50000">
                          <a:srgbClr val="922F55"/>
                        </a:gs>
                        <a:gs pos="100000">
                          <a:srgbClr val="792D3D"/>
                        </a:gs>
                      </a:gsLst>
                      <a:lin ang="3872614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1" name="자유형: 도형 100">
                      <a:extLst>
                        <a:ext uri="{FF2B5EF4-FFF2-40B4-BE49-F238E27FC236}">
                          <a16:creationId xmlns:a16="http://schemas.microsoft.com/office/drawing/2014/main" id="{461E7B39-53FC-B6C6-71C9-780F151F5C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7312" y="3512814"/>
                      <a:ext cx="145937" cy="65312"/>
                    </a:xfrm>
                    <a:custGeom>
                      <a:avLst/>
                      <a:gdLst>
                        <a:gd name="connsiteX0" fmla="*/ 77216 w 145937"/>
                        <a:gd name="connsiteY0" fmla="*/ 17429 h 65312"/>
                        <a:gd name="connsiteX1" fmla="*/ 277 w 145937"/>
                        <a:gd name="connsiteY1" fmla="*/ 303 h 65312"/>
                        <a:gd name="connsiteX2" fmla="*/ 4602 w 145937"/>
                        <a:gd name="connsiteY2" fmla="*/ 29366 h 65312"/>
                        <a:gd name="connsiteX3" fmla="*/ 4602 w 145937"/>
                        <a:gd name="connsiteY3" fmla="*/ 29366 h 65312"/>
                        <a:gd name="connsiteX4" fmla="*/ 72329 w 145937"/>
                        <a:gd name="connsiteY4" fmla="*/ 61759 h 65312"/>
                        <a:gd name="connsiteX5" fmla="*/ 145937 w 145937"/>
                        <a:gd name="connsiteY5" fmla="*/ 31096 h 65312"/>
                        <a:gd name="connsiteX6" fmla="*/ 133309 w 145937"/>
                        <a:gd name="connsiteY6" fmla="*/ 0 h 65312"/>
                        <a:gd name="connsiteX7" fmla="*/ 77259 w 145937"/>
                        <a:gd name="connsiteY7" fmla="*/ 17386 h 653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937" h="65312">
                          <a:moveTo>
                            <a:pt x="77216" y="17429"/>
                          </a:moveTo>
                          <a:cubicBezTo>
                            <a:pt x="48758" y="18943"/>
                            <a:pt x="22723" y="11331"/>
                            <a:pt x="277" y="303"/>
                          </a:cubicBezTo>
                          <a:cubicBezTo>
                            <a:pt x="-631" y="9774"/>
                            <a:pt x="666" y="19764"/>
                            <a:pt x="4602" y="29366"/>
                          </a:cubicBezTo>
                          <a:lnTo>
                            <a:pt x="4602" y="29366"/>
                          </a:lnTo>
                          <a:cubicBezTo>
                            <a:pt x="16236" y="57996"/>
                            <a:pt x="46466" y="72528"/>
                            <a:pt x="72329" y="61759"/>
                          </a:cubicBezTo>
                          <a:lnTo>
                            <a:pt x="145937" y="31096"/>
                          </a:lnTo>
                          <a:lnTo>
                            <a:pt x="133309" y="0"/>
                          </a:lnTo>
                          <a:cubicBezTo>
                            <a:pt x="116745" y="9774"/>
                            <a:pt x="99532" y="16218"/>
                            <a:pt x="77259" y="1738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B316D"/>
                        </a:gs>
                        <a:gs pos="50000">
                          <a:srgbClr val="922F55"/>
                        </a:gs>
                        <a:gs pos="100000">
                          <a:srgbClr val="792D3D"/>
                        </a:gs>
                      </a:gsLst>
                      <a:lin ang="3872629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2" name="자유형: 도형 101">
                      <a:extLst>
                        <a:ext uri="{FF2B5EF4-FFF2-40B4-BE49-F238E27FC236}">
                          <a16:creationId xmlns:a16="http://schemas.microsoft.com/office/drawing/2014/main" id="{38844D02-8AC1-652B-A32B-DDEE5F61F1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30652" y="3268764"/>
                      <a:ext cx="504154" cy="276050"/>
                    </a:xfrm>
                    <a:custGeom>
                      <a:avLst/>
                      <a:gdLst>
                        <a:gd name="connsiteX0" fmla="*/ 504154 w 504154"/>
                        <a:gd name="connsiteY0" fmla="*/ 54623 h 276050"/>
                        <a:gd name="connsiteX1" fmla="*/ 52555 w 504154"/>
                        <a:gd name="connsiteY1" fmla="*/ 275146 h 276050"/>
                        <a:gd name="connsiteX2" fmla="*/ 9523 w 504154"/>
                        <a:gd name="connsiteY2" fmla="*/ 169318 h 276050"/>
                        <a:gd name="connsiteX3" fmla="*/ 481968 w 504154"/>
                        <a:gd name="connsiteY3" fmla="*/ 0 h 276050"/>
                        <a:gd name="connsiteX4" fmla="*/ 504154 w 504154"/>
                        <a:gd name="connsiteY4" fmla="*/ 54623 h 276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4154" h="276050">
                          <a:moveTo>
                            <a:pt x="504154" y="54623"/>
                          </a:moveTo>
                          <a:lnTo>
                            <a:pt x="52555" y="275146"/>
                          </a:lnTo>
                          <a:cubicBezTo>
                            <a:pt x="23751" y="286867"/>
                            <a:pt x="-19281" y="181038"/>
                            <a:pt x="9523" y="169318"/>
                          </a:cubicBezTo>
                          <a:lnTo>
                            <a:pt x="481968" y="0"/>
                          </a:lnTo>
                          <a:lnTo>
                            <a:pt x="504154" y="54623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A80F9"/>
                        </a:gs>
                        <a:gs pos="50000">
                          <a:srgbClr val="8572E8"/>
                        </a:gs>
                        <a:gs pos="100000">
                          <a:srgbClr val="6165D7"/>
                        </a:gs>
                      </a:gsLst>
                      <a:lin ang="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" name="자유형: 도형 102">
                      <a:extLst>
                        <a:ext uri="{FF2B5EF4-FFF2-40B4-BE49-F238E27FC236}">
                          <a16:creationId xmlns:a16="http://schemas.microsoft.com/office/drawing/2014/main" id="{6EF0BFEC-8AFB-3F1B-6522-E260E59256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1549" y="3302151"/>
                      <a:ext cx="483257" cy="242671"/>
                    </a:xfrm>
                    <a:custGeom>
                      <a:avLst/>
                      <a:gdLst>
                        <a:gd name="connsiteX0" fmla="*/ 337078 w 483257"/>
                        <a:gd name="connsiteY0" fmla="*/ 70452 h 242671"/>
                        <a:gd name="connsiteX1" fmla="*/ 143066 w 483257"/>
                        <a:gd name="connsiteY1" fmla="*/ 127280 h 242671"/>
                        <a:gd name="connsiteX2" fmla="*/ 0 w 483257"/>
                        <a:gd name="connsiteY2" fmla="*/ 220134 h 242671"/>
                        <a:gd name="connsiteX3" fmla="*/ 31658 w 483257"/>
                        <a:gd name="connsiteY3" fmla="*/ 241759 h 242671"/>
                        <a:gd name="connsiteX4" fmla="*/ 483258 w 483257"/>
                        <a:gd name="connsiteY4" fmla="*/ 21235 h 242671"/>
                        <a:gd name="connsiteX5" fmla="*/ 474608 w 483257"/>
                        <a:gd name="connsiteY5" fmla="*/ 0 h 242671"/>
                        <a:gd name="connsiteX6" fmla="*/ 337035 w 483257"/>
                        <a:gd name="connsiteY6" fmla="*/ 70452 h 242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83257" h="242671">
                          <a:moveTo>
                            <a:pt x="337078" y="70452"/>
                          </a:moveTo>
                          <a:cubicBezTo>
                            <a:pt x="244310" y="104185"/>
                            <a:pt x="221908" y="86929"/>
                            <a:pt x="143066" y="127280"/>
                          </a:cubicBezTo>
                          <a:cubicBezTo>
                            <a:pt x="70409" y="164430"/>
                            <a:pt x="41648" y="203570"/>
                            <a:pt x="0" y="220134"/>
                          </a:cubicBezTo>
                          <a:cubicBezTo>
                            <a:pt x="9861" y="235661"/>
                            <a:pt x="21624" y="245867"/>
                            <a:pt x="31658" y="241759"/>
                          </a:cubicBezTo>
                          <a:lnTo>
                            <a:pt x="483258" y="21235"/>
                          </a:lnTo>
                          <a:lnTo>
                            <a:pt x="474608" y="0"/>
                          </a:lnTo>
                          <a:cubicBezTo>
                            <a:pt x="422104" y="35291"/>
                            <a:pt x="374747" y="56742"/>
                            <a:pt x="337035" y="7045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A80F9"/>
                        </a:gs>
                        <a:gs pos="50000">
                          <a:srgbClr val="8572E8"/>
                        </a:gs>
                        <a:gs pos="100000">
                          <a:srgbClr val="6165D7"/>
                        </a:gs>
                      </a:gsLst>
                      <a:lin ang="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C6E91E03-7361-F8EF-BF7D-D4CBC83755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9480" y="3268494"/>
                      <a:ext cx="28631" cy="55541"/>
                    </a:xfrm>
                    <a:custGeom>
                      <a:avLst/>
                      <a:gdLst>
                        <a:gd name="connsiteX0" fmla="*/ 23251 w 28631"/>
                        <a:gd name="connsiteY0" fmla="*/ 23970 h 55541"/>
                        <a:gd name="connsiteX1" fmla="*/ 25500 w 28631"/>
                        <a:gd name="connsiteY1" fmla="*/ 55282 h 55541"/>
                        <a:gd name="connsiteX2" fmla="*/ 5389 w 28631"/>
                        <a:gd name="connsiteY2" fmla="*/ 31582 h 55541"/>
                        <a:gd name="connsiteX3" fmla="*/ 3097 w 28631"/>
                        <a:gd name="connsiteY3" fmla="*/ 270 h 55541"/>
                        <a:gd name="connsiteX4" fmla="*/ 23207 w 28631"/>
                        <a:gd name="connsiteY4" fmla="*/ 23970 h 55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631" h="55541">
                          <a:moveTo>
                            <a:pt x="23251" y="23970"/>
                          </a:moveTo>
                          <a:cubicBezTo>
                            <a:pt x="29435" y="39193"/>
                            <a:pt x="30430" y="53206"/>
                            <a:pt x="25500" y="55282"/>
                          </a:cubicBezTo>
                          <a:cubicBezTo>
                            <a:pt x="20569" y="57358"/>
                            <a:pt x="11574" y="46762"/>
                            <a:pt x="5389" y="31582"/>
                          </a:cubicBezTo>
                          <a:cubicBezTo>
                            <a:pt x="-795" y="16401"/>
                            <a:pt x="-1790" y="2389"/>
                            <a:pt x="3097" y="270"/>
                          </a:cubicBezTo>
                          <a:cubicBezTo>
                            <a:pt x="8027" y="-1849"/>
                            <a:pt x="17023" y="8747"/>
                            <a:pt x="23207" y="2397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A80F9"/>
                        </a:gs>
                        <a:gs pos="50000">
                          <a:srgbClr val="8572E8"/>
                        </a:gs>
                        <a:gs pos="100000">
                          <a:srgbClr val="6165D7"/>
                        </a:gs>
                      </a:gsLst>
                      <a:lin ang="0" scaled="1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CC9E4E27-4059-0772-9A36-1019175A377A}"/>
                  </a:ext>
                </a:extLst>
              </p:cNvPr>
              <p:cNvGrpSpPr/>
              <p:nvPr/>
            </p:nvGrpSpPr>
            <p:grpSpPr>
              <a:xfrm>
                <a:off x="1654390" y="4500088"/>
                <a:ext cx="6503187" cy="1457229"/>
                <a:chOff x="1654390" y="4536664"/>
                <a:chExt cx="6503187" cy="1457229"/>
              </a:xfrm>
            </p:grpSpPr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ADB1A098-8D9B-7A53-8AE6-3D213576A112}"/>
                    </a:ext>
                  </a:extLst>
                </p:cNvPr>
                <p:cNvGrpSpPr/>
                <p:nvPr/>
              </p:nvGrpSpPr>
              <p:grpSpPr>
                <a:xfrm>
                  <a:off x="1882049" y="4827276"/>
                  <a:ext cx="6275528" cy="1166617"/>
                  <a:chOff x="1725758" y="4544369"/>
                  <a:chExt cx="6275528" cy="1166617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8BDA03EC-EAEA-CD12-250E-A23AA013A32E}"/>
                      </a:ext>
                    </a:extLst>
                  </p:cNvPr>
                  <p:cNvGrpSpPr/>
                  <p:nvPr/>
                </p:nvGrpSpPr>
                <p:grpSpPr>
                  <a:xfrm>
                    <a:off x="1725758" y="4544369"/>
                    <a:ext cx="4762293" cy="166592"/>
                    <a:chOff x="1624607" y="4587317"/>
                    <a:chExt cx="4762293" cy="166592"/>
                  </a:xfrm>
                </p:grpSpPr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89984040-90FE-3100-8C0C-AAA9E46D6F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3990" y="4593669"/>
                      <a:ext cx="4542910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수학적 지식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을 이해하고 활용하여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적극적이고 자신감 있게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5F5B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여러 가지 문제를 해결한다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</a:t>
                      </a:r>
                    </a:p>
                  </p:txBody>
                </p:sp>
                <p:grpSp>
                  <p:nvGrpSpPr>
                    <p:cNvPr id="82" name="그룹 81">
                      <a:extLst>
                        <a:ext uri="{FF2B5EF4-FFF2-40B4-BE49-F238E27FC236}">
                          <a16:creationId xmlns:a16="http://schemas.microsoft.com/office/drawing/2014/main" id="{5BDBB132-4734-3185-F290-652202FFE7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24607" y="4587317"/>
                      <a:ext cx="166592" cy="166592"/>
                      <a:chOff x="4499213" y="2489652"/>
                      <a:chExt cx="166592" cy="166592"/>
                    </a:xfrm>
                  </p:grpSpPr>
                  <p:sp>
                    <p:nvSpPr>
                      <p:cNvPr id="83" name="사각형: 둥근 모서리 82">
                        <a:extLst>
                          <a:ext uri="{FF2B5EF4-FFF2-40B4-BE49-F238E27FC236}">
                            <a16:creationId xmlns:a16="http://schemas.microsoft.com/office/drawing/2014/main" id="{DBF19357-86EA-78B3-91AB-DA85D6C4AD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9213" y="2489652"/>
                        <a:ext cx="166592" cy="166592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6205EE40-3687-0B59-3E81-727A9A4085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50448" y="2503698"/>
                        <a:ext cx="6412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1</a:t>
                        </a:r>
                      </a:p>
                    </p:txBody>
                  </p:sp>
                </p:grpSp>
              </p:grpSp>
              <p:grpSp>
                <p:nvGrpSpPr>
                  <p:cNvPr id="61" name="그룹 60">
                    <a:extLst>
                      <a:ext uri="{FF2B5EF4-FFF2-40B4-BE49-F238E27FC236}">
                        <a16:creationId xmlns:a16="http://schemas.microsoft.com/office/drawing/2014/main" id="{B06BAE65-4151-83D1-7E02-DE40A0FDCF9B}"/>
                      </a:ext>
                    </a:extLst>
                  </p:cNvPr>
                  <p:cNvGrpSpPr/>
                  <p:nvPr/>
                </p:nvGrpSpPr>
                <p:grpSpPr>
                  <a:xfrm>
                    <a:off x="1725758" y="4794375"/>
                    <a:ext cx="4013691" cy="166592"/>
                    <a:chOff x="1624607" y="4587317"/>
                    <a:chExt cx="4013691" cy="166592"/>
                  </a:xfrm>
                </p:grpSpPr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BDC2F668-DC04-1CBF-6802-622631562E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3990" y="4593669"/>
                      <a:ext cx="3794308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수학적 사실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에 대해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흥미와 관심을 갖고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5F5B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추측과 정당화를 통해 추론한다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</a:t>
                      </a:r>
                    </a:p>
                  </p:txBody>
                </p:sp>
                <p:grpSp>
                  <p:nvGrpSpPr>
                    <p:cNvPr id="78" name="그룹 77">
                      <a:extLst>
                        <a:ext uri="{FF2B5EF4-FFF2-40B4-BE49-F238E27FC236}">
                          <a16:creationId xmlns:a16="http://schemas.microsoft.com/office/drawing/2014/main" id="{238796DD-FE48-08FB-3B05-5A5E146E92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24607" y="4587317"/>
                      <a:ext cx="166592" cy="166592"/>
                      <a:chOff x="4499213" y="2489652"/>
                      <a:chExt cx="166592" cy="166592"/>
                    </a:xfrm>
                  </p:grpSpPr>
                  <p:sp>
                    <p:nvSpPr>
                      <p:cNvPr id="79" name="사각형: 둥근 모서리 78">
                        <a:extLst>
                          <a:ext uri="{FF2B5EF4-FFF2-40B4-BE49-F238E27FC236}">
                            <a16:creationId xmlns:a16="http://schemas.microsoft.com/office/drawing/2014/main" id="{BFA5A437-7455-87A6-0D5E-775CA6C70F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9213" y="2489652"/>
                        <a:ext cx="166592" cy="166592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0" name="TextBox 79">
                        <a:extLst>
                          <a:ext uri="{FF2B5EF4-FFF2-40B4-BE49-F238E27FC236}">
                            <a16:creationId xmlns:a16="http://schemas.microsoft.com/office/drawing/2014/main" id="{C6CFFD7A-CCAA-FA64-A552-23DFA9CFBD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43234" y="2503698"/>
                        <a:ext cx="78548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2</a:t>
                        </a:r>
                      </a:p>
                    </p:txBody>
                  </p:sp>
                </p:grpSp>
              </p:grpSp>
              <p:grpSp>
                <p:nvGrpSpPr>
                  <p:cNvPr id="62" name="그룹 61">
                    <a:extLst>
                      <a:ext uri="{FF2B5EF4-FFF2-40B4-BE49-F238E27FC236}">
                        <a16:creationId xmlns:a16="http://schemas.microsoft.com/office/drawing/2014/main" id="{9170905D-378A-8E6A-E132-EAFD6C189A12}"/>
                      </a:ext>
                    </a:extLst>
                  </p:cNvPr>
                  <p:cNvGrpSpPr/>
                  <p:nvPr/>
                </p:nvGrpSpPr>
                <p:grpSpPr>
                  <a:xfrm>
                    <a:off x="1725758" y="5044381"/>
                    <a:ext cx="4222082" cy="166592"/>
                    <a:chOff x="1624607" y="4587317"/>
                    <a:chExt cx="4222082" cy="166592"/>
                  </a:xfrm>
                </p:grpSpPr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1390E722-7148-CD29-6609-C513A4AB19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3990" y="4593669"/>
                      <a:ext cx="400269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수학적 사고와 전략에 대해 의사소통하고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수학적 표현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의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편리함을 인식한다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</a:t>
                      </a:r>
                    </a:p>
                  </p:txBody>
                </p:sp>
                <p:grpSp>
                  <p:nvGrpSpPr>
                    <p:cNvPr id="74" name="그룹 73">
                      <a:extLst>
                        <a:ext uri="{FF2B5EF4-FFF2-40B4-BE49-F238E27FC236}">
                          <a16:creationId xmlns:a16="http://schemas.microsoft.com/office/drawing/2014/main" id="{7A2648B6-263F-11B8-05C9-01B664BD5E6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24607" y="4587317"/>
                      <a:ext cx="166592" cy="166592"/>
                      <a:chOff x="4499213" y="2489652"/>
                      <a:chExt cx="166592" cy="166592"/>
                    </a:xfrm>
                  </p:grpSpPr>
                  <p:sp>
                    <p:nvSpPr>
                      <p:cNvPr id="75" name="사각형: 둥근 모서리 74">
                        <a:extLst>
                          <a:ext uri="{FF2B5EF4-FFF2-40B4-BE49-F238E27FC236}">
                            <a16:creationId xmlns:a16="http://schemas.microsoft.com/office/drawing/2014/main" id="{3BFB416E-39F5-E1D8-8076-E7C1605155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9213" y="2489652"/>
                        <a:ext cx="166592" cy="166592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6" name="TextBox 75">
                        <a:extLst>
                          <a:ext uri="{FF2B5EF4-FFF2-40B4-BE49-F238E27FC236}">
                            <a16:creationId xmlns:a16="http://schemas.microsoft.com/office/drawing/2014/main" id="{F3083036-F637-CAC9-AFF9-C76177B89AA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41631" y="2503698"/>
                        <a:ext cx="8175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3</a:t>
                        </a:r>
                      </a:p>
                    </p:txBody>
                  </p:sp>
                </p:grpSp>
              </p:grpSp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31007244-BB49-5BDE-C310-D55AF01E4505}"/>
                      </a:ext>
                    </a:extLst>
                  </p:cNvPr>
                  <p:cNvGrpSpPr/>
                  <p:nvPr/>
                </p:nvGrpSpPr>
                <p:grpSpPr>
                  <a:xfrm>
                    <a:off x="1725758" y="5294387"/>
                    <a:ext cx="6275528" cy="166592"/>
                    <a:chOff x="1624607" y="4587317"/>
                    <a:chExt cx="6275528" cy="166592"/>
                  </a:xfrm>
                </p:grpSpPr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CF92FE96-72BE-1D79-6822-BCDB7A1008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3990" y="4593669"/>
                      <a:ext cx="605614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수학의 개념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,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원리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,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법칙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간의 관련성을 탐구하고 실생활이나 타 교과에 수학을 적용하여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수학의 유용성을 인식한다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</a:t>
                      </a:r>
                    </a:p>
                  </p:txBody>
                </p:sp>
                <p:grpSp>
                  <p:nvGrpSpPr>
                    <p:cNvPr id="70" name="그룹 69">
                      <a:extLst>
                        <a:ext uri="{FF2B5EF4-FFF2-40B4-BE49-F238E27FC236}">
                          <a16:creationId xmlns:a16="http://schemas.microsoft.com/office/drawing/2014/main" id="{A7398CC0-6C4E-6145-4D85-645A5C85B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24607" y="4587317"/>
                      <a:ext cx="166592" cy="166592"/>
                      <a:chOff x="4499213" y="2489652"/>
                      <a:chExt cx="166592" cy="166592"/>
                    </a:xfrm>
                  </p:grpSpPr>
                  <p:sp>
                    <p:nvSpPr>
                      <p:cNvPr id="71" name="사각형: 둥근 모서리 70">
                        <a:extLst>
                          <a:ext uri="{FF2B5EF4-FFF2-40B4-BE49-F238E27FC236}">
                            <a16:creationId xmlns:a16="http://schemas.microsoft.com/office/drawing/2014/main" id="{0F0C3AD3-7858-AA6E-4805-A155D8D8DE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9213" y="2489652"/>
                        <a:ext cx="166592" cy="166592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D66624B2-1730-75F7-6CD8-AD677369E76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41631" y="2503698"/>
                        <a:ext cx="8175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4</a:t>
                        </a:r>
                      </a:p>
                    </p:txBody>
                  </p:sp>
                </p:grpSp>
              </p:grpSp>
              <p:grpSp>
                <p:nvGrpSpPr>
                  <p:cNvPr id="64" name="그룹 63">
                    <a:extLst>
                      <a:ext uri="{FF2B5EF4-FFF2-40B4-BE49-F238E27FC236}">
                        <a16:creationId xmlns:a16="http://schemas.microsoft.com/office/drawing/2014/main" id="{81FA982A-5C06-D54D-F58D-DBB3C0FFB87A}"/>
                      </a:ext>
                    </a:extLst>
                  </p:cNvPr>
                  <p:cNvGrpSpPr/>
                  <p:nvPr/>
                </p:nvGrpSpPr>
                <p:grpSpPr>
                  <a:xfrm>
                    <a:off x="1725758" y="5544394"/>
                    <a:ext cx="5930883" cy="166592"/>
                    <a:chOff x="1624607" y="4587317"/>
                    <a:chExt cx="5930883" cy="166592"/>
                  </a:xfrm>
                </p:grpSpPr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DB3A693E-8260-1AE7-F675-DA740557AF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3990" y="4593669"/>
                      <a:ext cx="5711500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목적에 맞게 교구나 공학 도구를 활용하며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자료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를 수집하고 처리하여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정보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에 근거한 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합리적 의사 결정을 한다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</a:t>
                      </a:r>
                    </a:p>
                  </p:txBody>
                </p:sp>
                <p:grpSp>
                  <p:nvGrpSpPr>
                    <p:cNvPr id="66" name="그룹 65">
                      <a:extLst>
                        <a:ext uri="{FF2B5EF4-FFF2-40B4-BE49-F238E27FC236}">
                          <a16:creationId xmlns:a16="http://schemas.microsoft.com/office/drawing/2014/main" id="{B9809CE6-3AC6-BDAE-F972-59DAC38A97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24607" y="4587317"/>
                      <a:ext cx="166592" cy="166592"/>
                      <a:chOff x="4499213" y="2489652"/>
                      <a:chExt cx="166592" cy="166592"/>
                    </a:xfrm>
                  </p:grpSpPr>
                  <p:sp>
                    <p:nvSpPr>
                      <p:cNvPr id="67" name="사각형: 둥근 모서리 66">
                        <a:extLst>
                          <a:ext uri="{FF2B5EF4-FFF2-40B4-BE49-F238E27FC236}">
                            <a16:creationId xmlns:a16="http://schemas.microsoft.com/office/drawing/2014/main" id="{FC3745AE-10CA-2735-FB5D-6029386506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99213" y="2489652"/>
                        <a:ext cx="166592" cy="166592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76DB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8" name="TextBox 67">
                        <a:extLst>
                          <a:ext uri="{FF2B5EF4-FFF2-40B4-BE49-F238E27FC236}">
                            <a16:creationId xmlns:a16="http://schemas.microsoft.com/office/drawing/2014/main" id="{372A679E-577E-7414-347B-22941C6CF0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42433" y="2503698"/>
                        <a:ext cx="8015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276DB5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5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E5659EF2-E1A7-99E7-4929-51E589B15C16}"/>
                    </a:ext>
                  </a:extLst>
                </p:cNvPr>
                <p:cNvGrpSpPr/>
                <p:nvPr/>
              </p:nvGrpSpPr>
              <p:grpSpPr>
                <a:xfrm>
                  <a:off x="1654390" y="4536664"/>
                  <a:ext cx="843212" cy="184666"/>
                  <a:chOff x="2067361" y="4331107"/>
                  <a:chExt cx="808249" cy="177009"/>
                </a:xfrm>
              </p:grpSpPr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B94B09B9-05A9-2F85-EAA5-223704D70220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590030" cy="1770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cap="small" dirty="0"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세부</a:t>
                    </a:r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 목표</a:t>
                    </a:r>
                  </a:p>
                </p:txBody>
              </p:sp>
              <p:grpSp>
                <p:nvGrpSpPr>
                  <p:cNvPr id="137" name="그룹 136">
                    <a:extLst>
                      <a:ext uri="{FF2B5EF4-FFF2-40B4-BE49-F238E27FC236}">
                        <a16:creationId xmlns:a16="http://schemas.microsoft.com/office/drawing/2014/main" id="{41703A69-D9D2-2FC4-D71E-6BBDA357805C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138" name="자유형: 도형 137">
                      <a:extLst>
                        <a:ext uri="{FF2B5EF4-FFF2-40B4-BE49-F238E27FC236}">
                          <a16:creationId xmlns:a16="http://schemas.microsoft.com/office/drawing/2014/main" id="{CB97862B-F053-52AB-9847-15139F6D44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" name="자유형: 도형 138">
                      <a:extLst>
                        <a:ext uri="{FF2B5EF4-FFF2-40B4-BE49-F238E27FC236}">
                          <a16:creationId xmlns:a16="http://schemas.microsoft.com/office/drawing/2014/main" id="{FEF88344-5F4E-3BB4-ADB3-DA213D8D3E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4639B43-4F48-7C52-92E2-D89B2185E3CA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FD08E5D1-13DA-7A60-C10B-B6AB85E39C0B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184CFEB9-7236-242B-857E-BEDB72853C33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BEB497-9065-A535-C6B6-5AF9BA12D348}"/>
                </a:ext>
              </a:extLst>
            </p:cNvPr>
            <p:cNvSpPr txBox="1"/>
            <p:nvPr/>
          </p:nvSpPr>
          <p:spPr>
            <a:xfrm>
              <a:off x="4052703" y="1371124"/>
              <a:ext cx="106305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성격 및 목표</a:t>
              </a: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6BFE2D6F-0358-0045-988E-4D9FA82EB3CF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5D8371DC-78F8-DCC8-1127-3AD02EFBDD60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153AA9A-A2B7-CF8F-090F-BA62C2F4DFB8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1E650E-C742-86CF-5989-A4C0818CF28C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78B5E1-7A0C-729C-B5A7-E33791345FE3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BF7AC7-1B18-49DD-5EFE-7D01CDF30DC8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481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>
            <a:extLst>
              <a:ext uri="{FF2B5EF4-FFF2-40B4-BE49-F238E27FC236}">
                <a16:creationId xmlns:a16="http://schemas.microsoft.com/office/drawing/2014/main" id="{26486DD0-ABD9-85BE-E0DB-3F5CCCF318CE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4E8C6379-765A-6F99-2D55-6252F997F71C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8C58F3EF-4E45-85E2-20A5-477F780FCEC0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ABBFAEA-CD13-D72C-CA5E-F4C2EBCD1C23}"/>
                </a:ext>
              </a:extLst>
            </p:cNvPr>
            <p:cNvSpPr txBox="1"/>
            <p:nvPr/>
          </p:nvSpPr>
          <p:spPr>
            <a:xfrm>
              <a:off x="4167693" y="1371124"/>
              <a:ext cx="83307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D9B4FA2B-5DEC-ED0B-C7C7-4EEB0C948B17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4" name="사각형: 둥근 한쪽 모서리 83">
            <a:extLst>
              <a:ext uri="{FF2B5EF4-FFF2-40B4-BE49-F238E27FC236}">
                <a16:creationId xmlns:a16="http://schemas.microsoft.com/office/drawing/2014/main" id="{50731088-1AAB-06AF-573C-91F3934F80EB}"/>
              </a:ext>
            </a:extLst>
          </p:cNvPr>
          <p:cNvSpPr/>
          <p:nvPr/>
        </p:nvSpPr>
        <p:spPr>
          <a:xfrm>
            <a:off x="468312" y="3075707"/>
            <a:ext cx="8207376" cy="650825"/>
          </a:xfrm>
          <a:prstGeom prst="round1Rect">
            <a:avLst>
              <a:gd name="adj" fmla="val 11911"/>
            </a:avLst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85" name="표 84">
            <a:extLst>
              <a:ext uri="{FF2B5EF4-FFF2-40B4-BE49-F238E27FC236}">
                <a16:creationId xmlns:a16="http://schemas.microsoft.com/office/drawing/2014/main" id="{3EBDEA95-3964-8A26-4446-2429DFE32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015999"/>
              </p:ext>
            </p:extLst>
          </p:nvPr>
        </p:nvGraphicFramePr>
        <p:xfrm>
          <a:off x="468311" y="3075707"/>
          <a:ext cx="8207375" cy="309129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6509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54228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28958">
                <a:tc rowSpan="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43416" marR="43416" marT="12003" marB="12003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10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43416" marR="43416" marT="12003" marB="1200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10322"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9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9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43416" marR="43416" marT="12003" marB="12003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700632"/>
                  </a:ext>
                </a:extLst>
              </a:tr>
              <a:tr h="813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수학의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 핵심적인 개념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원리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법칙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등을 학년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군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별로 구분하여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13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수학의 개념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원리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법칙 등을 학습할 때 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가지 교과 역량이 발현되는 사고 과정이나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813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수학을 학습하면서 학생들이 갖게 되는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태도와 실천적인 성향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수학의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가치를 인식하고 수학적 태도를 함양할 수 있게 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213589B-9435-6D34-301F-9A026696EBD4}"/>
              </a:ext>
            </a:extLst>
          </p:cNvPr>
          <p:cNvGrpSpPr/>
          <p:nvPr/>
        </p:nvGrpSpPr>
        <p:grpSpPr>
          <a:xfrm>
            <a:off x="491340" y="1727303"/>
            <a:ext cx="7641262" cy="443746"/>
            <a:chOff x="491340" y="1727303"/>
            <a:chExt cx="7641262" cy="44374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78E83F6-1F59-8D90-5670-15E8ACA6B22E}"/>
                </a:ext>
              </a:extLst>
            </p:cNvPr>
            <p:cNvGrpSpPr/>
            <p:nvPr/>
          </p:nvGrpSpPr>
          <p:grpSpPr>
            <a:xfrm>
              <a:off x="491340" y="1727303"/>
              <a:ext cx="7641262" cy="184666"/>
              <a:chOff x="523091" y="2400201"/>
              <a:chExt cx="7641262" cy="184666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43A35CE-7FAB-551E-987D-CB0828BD4CF3}"/>
                  </a:ext>
                </a:extLst>
              </p:cNvPr>
              <p:cNvSpPr txBox="1"/>
              <p:nvPr/>
            </p:nvSpPr>
            <p:spPr>
              <a:xfrm>
                <a:off x="769700" y="2400201"/>
                <a:ext cx="739465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중학교의 영역은 초등학교와 동일하게 ‘수와 연산’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‘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변화와 관계’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‘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도형과 측정’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‘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자료와 가능성’의 네 영역으로 구성 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AC1F1E4-55B3-C049-7F92-CAF41250899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3091" y="2414173"/>
                <a:ext cx="181397" cy="148281"/>
                <a:chOff x="4615133" y="2751850"/>
                <a:chExt cx="384524" cy="314325"/>
              </a:xfrm>
            </p:grpSpPr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4C605E18-F837-49F0-D950-E50F7F3FEA3C}"/>
                    </a:ext>
                  </a:extLst>
                </p:cNvPr>
                <p:cNvSpPr/>
                <p:nvPr/>
              </p:nvSpPr>
              <p:spPr>
                <a:xfrm>
                  <a:off x="4615133" y="2751850"/>
                  <a:ext cx="314325" cy="314325"/>
                </a:xfrm>
                <a:custGeom>
                  <a:avLst/>
                  <a:gdLst>
                    <a:gd name="connsiteX0" fmla="*/ 197263 w 314325"/>
                    <a:gd name="connsiteY0" fmla="*/ 220313 h 314325"/>
                    <a:gd name="connsiteX1" fmla="*/ 197263 w 314325"/>
                    <a:gd name="connsiteY1" fmla="*/ 94012 h 314325"/>
                    <a:gd name="connsiteX2" fmla="*/ 217170 w 314325"/>
                    <a:gd name="connsiteY2" fmla="*/ 76962 h 314325"/>
                    <a:gd name="connsiteX3" fmla="*/ 314325 w 314325"/>
                    <a:gd name="connsiteY3" fmla="*/ 76962 h 314325"/>
                    <a:gd name="connsiteX4" fmla="*/ 314325 w 314325"/>
                    <a:gd name="connsiteY4" fmla="*/ 33433 h 314325"/>
                    <a:gd name="connsiteX5" fmla="*/ 280892 w 314325"/>
                    <a:gd name="connsiteY5" fmla="*/ 0 h 314325"/>
                    <a:gd name="connsiteX6" fmla="*/ 33433 w 314325"/>
                    <a:gd name="connsiteY6" fmla="*/ 0 h 314325"/>
                    <a:gd name="connsiteX7" fmla="*/ 0 w 314325"/>
                    <a:gd name="connsiteY7" fmla="*/ 33433 h 314325"/>
                    <a:gd name="connsiteX8" fmla="*/ 0 w 314325"/>
                    <a:gd name="connsiteY8" fmla="*/ 280892 h 314325"/>
                    <a:gd name="connsiteX9" fmla="*/ 33433 w 314325"/>
                    <a:gd name="connsiteY9" fmla="*/ 314325 h 314325"/>
                    <a:gd name="connsiteX10" fmla="*/ 280892 w 314325"/>
                    <a:gd name="connsiteY10" fmla="*/ 314325 h 314325"/>
                    <a:gd name="connsiteX11" fmla="*/ 314325 w 314325"/>
                    <a:gd name="connsiteY11" fmla="*/ 280892 h 314325"/>
                    <a:gd name="connsiteX12" fmla="*/ 314325 w 314325"/>
                    <a:gd name="connsiteY12" fmla="*/ 237458 h 314325"/>
                    <a:gd name="connsiteX13" fmla="*/ 217170 w 314325"/>
                    <a:gd name="connsiteY13" fmla="*/ 237458 h 314325"/>
                    <a:gd name="connsiteX14" fmla="*/ 197263 w 314325"/>
                    <a:gd name="connsiteY14" fmla="*/ 220313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4325" h="314325">
                      <a:moveTo>
                        <a:pt x="197263" y="220313"/>
                      </a:moveTo>
                      <a:lnTo>
                        <a:pt x="197263" y="94012"/>
                      </a:lnTo>
                      <a:cubicBezTo>
                        <a:pt x="197263" y="84582"/>
                        <a:pt x="206216" y="76962"/>
                        <a:pt x="217170" y="76962"/>
                      </a:cubicBezTo>
                      <a:lnTo>
                        <a:pt x="314325" y="76962"/>
                      </a:lnTo>
                      <a:lnTo>
                        <a:pt x="314325" y="33433"/>
                      </a:lnTo>
                      <a:cubicBezTo>
                        <a:pt x="314325" y="14954"/>
                        <a:pt x="299371" y="0"/>
                        <a:pt x="280892" y="0"/>
                      </a:cubicBezTo>
                      <a:lnTo>
                        <a:pt x="33433" y="0"/>
                      </a:lnTo>
                      <a:cubicBezTo>
                        <a:pt x="14954" y="0"/>
                        <a:pt x="0" y="14954"/>
                        <a:pt x="0" y="33433"/>
                      </a:cubicBezTo>
                      <a:lnTo>
                        <a:pt x="0" y="280892"/>
                      </a:lnTo>
                      <a:cubicBezTo>
                        <a:pt x="0" y="299371"/>
                        <a:pt x="14954" y="314325"/>
                        <a:pt x="33433" y="314325"/>
                      </a:cubicBezTo>
                      <a:lnTo>
                        <a:pt x="280892" y="314325"/>
                      </a:lnTo>
                      <a:cubicBezTo>
                        <a:pt x="299371" y="314325"/>
                        <a:pt x="314325" y="299371"/>
                        <a:pt x="314325" y="280892"/>
                      </a:cubicBezTo>
                      <a:lnTo>
                        <a:pt x="314325" y="237458"/>
                      </a:lnTo>
                      <a:lnTo>
                        <a:pt x="217170" y="237458"/>
                      </a:lnTo>
                      <a:cubicBezTo>
                        <a:pt x="206216" y="237458"/>
                        <a:pt x="197263" y="229743"/>
                        <a:pt x="197263" y="220313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8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9B046439-D078-C6E7-E15B-F20A1652E648}"/>
                    </a:ext>
                  </a:extLst>
                </p:cNvPr>
                <p:cNvSpPr/>
                <p:nvPr/>
              </p:nvSpPr>
              <p:spPr>
                <a:xfrm>
                  <a:off x="4929458" y="2828716"/>
                  <a:ext cx="70199" cy="160496"/>
                </a:xfrm>
                <a:custGeom>
                  <a:avLst/>
                  <a:gdLst>
                    <a:gd name="connsiteX0" fmla="*/ 50292 w 70199"/>
                    <a:gd name="connsiteY0" fmla="*/ 0 h 160496"/>
                    <a:gd name="connsiteX1" fmla="*/ 0 w 70199"/>
                    <a:gd name="connsiteY1" fmla="*/ 0 h 160496"/>
                    <a:gd name="connsiteX2" fmla="*/ 0 w 70199"/>
                    <a:gd name="connsiteY2" fmla="*/ 160496 h 160496"/>
                    <a:gd name="connsiteX3" fmla="*/ 50292 w 70199"/>
                    <a:gd name="connsiteY3" fmla="*/ 160496 h 160496"/>
                    <a:gd name="connsiteX4" fmla="*/ 70199 w 70199"/>
                    <a:gd name="connsiteY4" fmla="*/ 143447 h 160496"/>
                    <a:gd name="connsiteX5" fmla="*/ 70199 w 70199"/>
                    <a:gd name="connsiteY5" fmla="*/ 17145 h 160496"/>
                    <a:gd name="connsiteX6" fmla="*/ 50292 w 70199"/>
                    <a:gd name="connsiteY6" fmla="*/ 0 h 160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99" h="160496">
                      <a:moveTo>
                        <a:pt x="50292" y="0"/>
                      </a:moveTo>
                      <a:lnTo>
                        <a:pt x="0" y="0"/>
                      </a:lnTo>
                      <a:lnTo>
                        <a:pt x="0" y="160496"/>
                      </a:lnTo>
                      <a:lnTo>
                        <a:pt x="50292" y="160496"/>
                      </a:lnTo>
                      <a:cubicBezTo>
                        <a:pt x="61341" y="160496"/>
                        <a:pt x="70199" y="152876"/>
                        <a:pt x="70199" y="143447"/>
                      </a:cubicBezTo>
                      <a:lnTo>
                        <a:pt x="70199" y="17145"/>
                      </a:lnTo>
                      <a:cubicBezTo>
                        <a:pt x="70199" y="7715"/>
                        <a:pt x="61341" y="0"/>
                        <a:pt x="50292" y="0"/>
                      </a:cubicBezTo>
                      <a:close/>
                    </a:path>
                  </a:pathLst>
                </a:cu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8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E3E015F-A7C3-F91F-781D-AB88F24DD220}"/>
                </a:ext>
              </a:extLst>
            </p:cNvPr>
            <p:cNvGrpSpPr/>
            <p:nvPr/>
          </p:nvGrpSpPr>
          <p:grpSpPr>
            <a:xfrm>
              <a:off x="491340" y="1986383"/>
              <a:ext cx="2635083" cy="184666"/>
              <a:chOff x="523091" y="2400201"/>
              <a:chExt cx="2635083" cy="184666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163252-1ED9-79B8-C377-4041144E617C}"/>
                  </a:ext>
                </a:extLst>
              </p:cNvPr>
              <p:cNvSpPr txBox="1"/>
              <p:nvPr/>
            </p:nvSpPr>
            <p:spPr>
              <a:xfrm>
                <a:off x="769700" y="2400201"/>
                <a:ext cx="23884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중학교의 내용 체계는 영역별로 제시 </a:t>
                </a:r>
              </a:p>
            </p:txBody>
          </p: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1A979371-1D90-84A2-55BF-B3F604A5E75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3091" y="2414173"/>
                <a:ext cx="181397" cy="148281"/>
                <a:chOff x="4615133" y="2751850"/>
                <a:chExt cx="384524" cy="314325"/>
              </a:xfrm>
            </p:grpSpPr>
            <p:sp>
              <p:nvSpPr>
                <p:cNvPr id="7" name="자유형: 도형 6">
                  <a:extLst>
                    <a:ext uri="{FF2B5EF4-FFF2-40B4-BE49-F238E27FC236}">
                      <a16:creationId xmlns:a16="http://schemas.microsoft.com/office/drawing/2014/main" id="{06BC566E-7A8C-7383-98A4-A06BCE4612D8}"/>
                    </a:ext>
                  </a:extLst>
                </p:cNvPr>
                <p:cNvSpPr/>
                <p:nvPr/>
              </p:nvSpPr>
              <p:spPr>
                <a:xfrm>
                  <a:off x="4615133" y="2751850"/>
                  <a:ext cx="314325" cy="314325"/>
                </a:xfrm>
                <a:custGeom>
                  <a:avLst/>
                  <a:gdLst>
                    <a:gd name="connsiteX0" fmla="*/ 197263 w 314325"/>
                    <a:gd name="connsiteY0" fmla="*/ 220313 h 314325"/>
                    <a:gd name="connsiteX1" fmla="*/ 197263 w 314325"/>
                    <a:gd name="connsiteY1" fmla="*/ 94012 h 314325"/>
                    <a:gd name="connsiteX2" fmla="*/ 217170 w 314325"/>
                    <a:gd name="connsiteY2" fmla="*/ 76962 h 314325"/>
                    <a:gd name="connsiteX3" fmla="*/ 314325 w 314325"/>
                    <a:gd name="connsiteY3" fmla="*/ 76962 h 314325"/>
                    <a:gd name="connsiteX4" fmla="*/ 314325 w 314325"/>
                    <a:gd name="connsiteY4" fmla="*/ 33433 h 314325"/>
                    <a:gd name="connsiteX5" fmla="*/ 280892 w 314325"/>
                    <a:gd name="connsiteY5" fmla="*/ 0 h 314325"/>
                    <a:gd name="connsiteX6" fmla="*/ 33433 w 314325"/>
                    <a:gd name="connsiteY6" fmla="*/ 0 h 314325"/>
                    <a:gd name="connsiteX7" fmla="*/ 0 w 314325"/>
                    <a:gd name="connsiteY7" fmla="*/ 33433 h 314325"/>
                    <a:gd name="connsiteX8" fmla="*/ 0 w 314325"/>
                    <a:gd name="connsiteY8" fmla="*/ 280892 h 314325"/>
                    <a:gd name="connsiteX9" fmla="*/ 33433 w 314325"/>
                    <a:gd name="connsiteY9" fmla="*/ 314325 h 314325"/>
                    <a:gd name="connsiteX10" fmla="*/ 280892 w 314325"/>
                    <a:gd name="connsiteY10" fmla="*/ 314325 h 314325"/>
                    <a:gd name="connsiteX11" fmla="*/ 314325 w 314325"/>
                    <a:gd name="connsiteY11" fmla="*/ 280892 h 314325"/>
                    <a:gd name="connsiteX12" fmla="*/ 314325 w 314325"/>
                    <a:gd name="connsiteY12" fmla="*/ 237458 h 314325"/>
                    <a:gd name="connsiteX13" fmla="*/ 217170 w 314325"/>
                    <a:gd name="connsiteY13" fmla="*/ 237458 h 314325"/>
                    <a:gd name="connsiteX14" fmla="*/ 197263 w 314325"/>
                    <a:gd name="connsiteY14" fmla="*/ 220313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4325" h="314325">
                      <a:moveTo>
                        <a:pt x="197263" y="220313"/>
                      </a:moveTo>
                      <a:lnTo>
                        <a:pt x="197263" y="94012"/>
                      </a:lnTo>
                      <a:cubicBezTo>
                        <a:pt x="197263" y="84582"/>
                        <a:pt x="206216" y="76962"/>
                        <a:pt x="217170" y="76962"/>
                      </a:cubicBezTo>
                      <a:lnTo>
                        <a:pt x="314325" y="76962"/>
                      </a:lnTo>
                      <a:lnTo>
                        <a:pt x="314325" y="33433"/>
                      </a:lnTo>
                      <a:cubicBezTo>
                        <a:pt x="314325" y="14954"/>
                        <a:pt x="299371" y="0"/>
                        <a:pt x="280892" y="0"/>
                      </a:cubicBezTo>
                      <a:lnTo>
                        <a:pt x="33433" y="0"/>
                      </a:lnTo>
                      <a:cubicBezTo>
                        <a:pt x="14954" y="0"/>
                        <a:pt x="0" y="14954"/>
                        <a:pt x="0" y="33433"/>
                      </a:cubicBezTo>
                      <a:lnTo>
                        <a:pt x="0" y="280892"/>
                      </a:lnTo>
                      <a:cubicBezTo>
                        <a:pt x="0" y="299371"/>
                        <a:pt x="14954" y="314325"/>
                        <a:pt x="33433" y="314325"/>
                      </a:cubicBezTo>
                      <a:lnTo>
                        <a:pt x="280892" y="314325"/>
                      </a:lnTo>
                      <a:cubicBezTo>
                        <a:pt x="299371" y="314325"/>
                        <a:pt x="314325" y="299371"/>
                        <a:pt x="314325" y="280892"/>
                      </a:cubicBezTo>
                      <a:lnTo>
                        <a:pt x="314325" y="237458"/>
                      </a:lnTo>
                      <a:lnTo>
                        <a:pt x="217170" y="237458"/>
                      </a:lnTo>
                      <a:cubicBezTo>
                        <a:pt x="206216" y="237458"/>
                        <a:pt x="197263" y="229743"/>
                        <a:pt x="197263" y="220313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0197AD7A-EEFB-D5E1-0AF4-1D4A46773600}"/>
                    </a:ext>
                  </a:extLst>
                </p:cNvPr>
                <p:cNvSpPr/>
                <p:nvPr/>
              </p:nvSpPr>
              <p:spPr>
                <a:xfrm>
                  <a:off x="4929458" y="2828716"/>
                  <a:ext cx="70199" cy="160496"/>
                </a:xfrm>
                <a:custGeom>
                  <a:avLst/>
                  <a:gdLst>
                    <a:gd name="connsiteX0" fmla="*/ 50292 w 70199"/>
                    <a:gd name="connsiteY0" fmla="*/ 0 h 160496"/>
                    <a:gd name="connsiteX1" fmla="*/ 0 w 70199"/>
                    <a:gd name="connsiteY1" fmla="*/ 0 h 160496"/>
                    <a:gd name="connsiteX2" fmla="*/ 0 w 70199"/>
                    <a:gd name="connsiteY2" fmla="*/ 160496 h 160496"/>
                    <a:gd name="connsiteX3" fmla="*/ 50292 w 70199"/>
                    <a:gd name="connsiteY3" fmla="*/ 160496 h 160496"/>
                    <a:gd name="connsiteX4" fmla="*/ 70199 w 70199"/>
                    <a:gd name="connsiteY4" fmla="*/ 143447 h 160496"/>
                    <a:gd name="connsiteX5" fmla="*/ 70199 w 70199"/>
                    <a:gd name="connsiteY5" fmla="*/ 17145 h 160496"/>
                    <a:gd name="connsiteX6" fmla="*/ 50292 w 70199"/>
                    <a:gd name="connsiteY6" fmla="*/ 0 h 160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99" h="160496">
                      <a:moveTo>
                        <a:pt x="50292" y="0"/>
                      </a:moveTo>
                      <a:lnTo>
                        <a:pt x="0" y="0"/>
                      </a:lnTo>
                      <a:lnTo>
                        <a:pt x="0" y="160496"/>
                      </a:lnTo>
                      <a:lnTo>
                        <a:pt x="50292" y="160496"/>
                      </a:lnTo>
                      <a:cubicBezTo>
                        <a:pt x="61341" y="160496"/>
                        <a:pt x="70199" y="152876"/>
                        <a:pt x="70199" y="143447"/>
                      </a:cubicBezTo>
                      <a:lnTo>
                        <a:pt x="70199" y="17145"/>
                      </a:lnTo>
                      <a:cubicBezTo>
                        <a:pt x="70199" y="7715"/>
                        <a:pt x="61341" y="0"/>
                        <a:pt x="50292" y="0"/>
                      </a:cubicBezTo>
                      <a:close/>
                    </a:path>
                  </a:pathLst>
                </a:cu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A14CE9BF-6F9F-C3B4-5AAB-F5BAC1144A94}"/>
              </a:ext>
            </a:extLst>
          </p:cNvPr>
          <p:cNvGrpSpPr/>
          <p:nvPr/>
        </p:nvGrpSpPr>
        <p:grpSpPr>
          <a:xfrm>
            <a:off x="481815" y="2289453"/>
            <a:ext cx="8190494" cy="645436"/>
            <a:chOff x="481815" y="2372084"/>
            <a:chExt cx="8190494" cy="645436"/>
          </a:xfrm>
        </p:grpSpPr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12D97A00-5390-CCF8-4A77-B848E26663CA}"/>
                </a:ext>
              </a:extLst>
            </p:cNvPr>
            <p:cNvGrpSpPr/>
            <p:nvPr/>
          </p:nvGrpSpPr>
          <p:grpSpPr>
            <a:xfrm>
              <a:off x="481815" y="2372084"/>
              <a:ext cx="8190494" cy="645436"/>
              <a:chOff x="481815" y="1781175"/>
              <a:chExt cx="8190494" cy="603885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D0EFA6B6-51B4-FFD5-1E63-D1DAB27C407C}"/>
                  </a:ext>
                </a:extLst>
              </p:cNvPr>
              <p:cNvGrpSpPr/>
              <p:nvPr/>
            </p:nvGrpSpPr>
            <p:grpSpPr>
              <a:xfrm>
                <a:off x="481815" y="1781175"/>
                <a:ext cx="8190494" cy="603885"/>
                <a:chOff x="481815" y="3317239"/>
                <a:chExt cx="8190494" cy="2102270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9F36045F-D39B-A86E-AB94-419CA3DB1C53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13623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" name="사각형: 둥근 모서리 76">
                  <a:extLst>
                    <a:ext uri="{FF2B5EF4-FFF2-40B4-BE49-F238E27FC236}">
                      <a16:creationId xmlns:a16="http://schemas.microsoft.com/office/drawing/2014/main" id="{A5C41DC7-3D80-E182-A752-3D2A47C87183}"/>
                    </a:ext>
                  </a:extLst>
                </p:cNvPr>
                <p:cNvSpPr/>
                <p:nvPr/>
              </p:nvSpPr>
              <p:spPr>
                <a:xfrm>
                  <a:off x="1478280" y="3317239"/>
                  <a:ext cx="7194029" cy="2102270"/>
                </a:xfrm>
                <a:prstGeom prst="roundRect">
                  <a:avLst>
                    <a:gd name="adj" fmla="val 11371"/>
                  </a:avLst>
                </a:prstGeom>
                <a:solidFill>
                  <a:schemeClr val="bg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F0E8D89-C7D9-3642-EF4E-72DD95B45995}"/>
                  </a:ext>
                </a:extLst>
              </p:cNvPr>
              <p:cNvSpPr txBox="1"/>
              <p:nvPr/>
            </p:nvSpPr>
            <p:spPr>
              <a:xfrm>
                <a:off x="696981" y="1943739"/>
                <a:ext cx="577081" cy="278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C96E9BD-7958-FA05-6129-F60B40E5BF63}"/>
                </a:ext>
              </a:extLst>
            </p:cNvPr>
            <p:cNvGrpSpPr/>
            <p:nvPr/>
          </p:nvGrpSpPr>
          <p:grpSpPr>
            <a:xfrm>
              <a:off x="1628538" y="2517071"/>
              <a:ext cx="3438022" cy="355462"/>
              <a:chOff x="1628538" y="2410984"/>
              <a:chExt cx="3438022" cy="355462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94DB254B-9404-AC2D-3D87-9F0FF6252FA6}"/>
                  </a:ext>
                </a:extLst>
              </p:cNvPr>
              <p:cNvGrpSpPr/>
              <p:nvPr/>
            </p:nvGrpSpPr>
            <p:grpSpPr>
              <a:xfrm>
                <a:off x="1628538" y="2410984"/>
                <a:ext cx="3425198" cy="153888"/>
                <a:chOff x="1598406" y="2003354"/>
                <a:chExt cx="3706712" cy="164887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605C41F-58F2-495E-E91A-7D60A52FEB76}"/>
                    </a:ext>
                  </a:extLst>
                </p:cNvPr>
                <p:cNvSpPr txBox="1"/>
                <p:nvPr/>
              </p:nvSpPr>
              <p:spPr>
                <a:xfrm>
                  <a:off x="1807857" y="2003354"/>
                  <a:ext cx="3497261" cy="164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학년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또는 학교급을 관통하는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내용의 본질 또는 가치</a:t>
                  </a:r>
                </a:p>
              </p:txBody>
            </p: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52F71C5D-E014-55B0-FB7B-B36D9C4CB895}"/>
                    </a:ext>
                  </a:extLst>
                </p:cNvPr>
                <p:cNvGrpSpPr/>
                <p:nvPr/>
              </p:nvGrpSpPr>
              <p:grpSpPr>
                <a:xfrm>
                  <a:off x="1598406" y="2008926"/>
                  <a:ext cx="159233" cy="143947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DBF719C4-0B13-01E9-76E4-A66F7EAAC2F3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7F7E9EE1-E950-893A-B2DC-EF778619BF1B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169584F-1C64-848E-6EFE-9C3A6BCC1EB0}"/>
                  </a:ext>
                </a:extLst>
              </p:cNvPr>
              <p:cNvGrpSpPr/>
              <p:nvPr/>
            </p:nvGrpSpPr>
            <p:grpSpPr>
              <a:xfrm>
                <a:off x="1628538" y="2612558"/>
                <a:ext cx="3438022" cy="153888"/>
                <a:chOff x="1598406" y="2222155"/>
                <a:chExt cx="3720590" cy="164887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55249BA-7A88-D913-57D6-0ED573FCC766}"/>
                    </a:ext>
                  </a:extLst>
                </p:cNvPr>
                <p:cNvSpPr txBox="1"/>
                <p:nvPr/>
              </p:nvSpPr>
              <p:spPr>
                <a:xfrm>
                  <a:off x="1807857" y="2222155"/>
                  <a:ext cx="3511139" cy="164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학습 과정에서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전이가가 높은 내용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을 담은 문장으로 기술</a:t>
                  </a:r>
                </a:p>
              </p:txBody>
            </p: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2FD70A78-6016-EF8C-93BA-241D785A814E}"/>
                    </a:ext>
                  </a:extLst>
                </p:cNvPr>
                <p:cNvGrpSpPr/>
                <p:nvPr/>
              </p:nvGrpSpPr>
              <p:grpSpPr>
                <a:xfrm>
                  <a:off x="1598406" y="2227727"/>
                  <a:ext cx="159233" cy="143947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953E8CEE-89EF-0128-87AA-78CA26C11ADB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6659B68A-C1B6-6A59-AFF1-76DEA82960B0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EDA14F3-F44B-FB57-C519-F78218837CF0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D80A864-02BA-13C9-7E74-CE3D97A177AF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97322D-FF36-FAC0-597D-5316484E0CCA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B0410D-B237-3FCD-C456-CE253FC6F0A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5C8B91-5C4B-0955-0DAE-26DE6CD5E2AE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59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사각형: 둥근 한쪽 모서리 109">
            <a:extLst>
              <a:ext uri="{FF2B5EF4-FFF2-40B4-BE49-F238E27FC236}">
                <a16:creationId xmlns:a16="http://schemas.microsoft.com/office/drawing/2014/main" id="{10FF39EF-F25C-1725-D5C9-2D70AD9D880C}"/>
              </a:ext>
            </a:extLst>
          </p:cNvPr>
          <p:cNvSpPr/>
          <p:nvPr/>
        </p:nvSpPr>
        <p:spPr>
          <a:xfrm>
            <a:off x="468312" y="3182113"/>
            <a:ext cx="8207376" cy="574547"/>
          </a:xfrm>
          <a:prstGeom prst="round1Rect">
            <a:avLst>
              <a:gd name="adj" fmla="val 11911"/>
            </a:avLst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6CF89D6E-13B3-3442-4E50-A0C1419E0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25995"/>
              </p:ext>
            </p:extLst>
          </p:nvPr>
        </p:nvGraphicFramePr>
        <p:xfrm>
          <a:off x="468311" y="3182113"/>
          <a:ext cx="8207375" cy="298738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6509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54228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75601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95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694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소인수분해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정수와 유리수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58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최대공약수와 최소공배수 구하기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실수의 대소 관계 판단하기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근호를 포함한 식의 사칙계산의 원리를 탐구하고 계산하기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유리수와 순환소수의 관계 설명하기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858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음수</a:t>
                      </a: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무리수의 필요성 인식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실생활에서 사칙계산의 유용성 인식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 체계의 논리적 아름다움에 대한 관심</a:t>
                      </a:r>
                      <a:endParaRPr lang="en-US" altLang="ko-KR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정수와 유리수의 사칙계산의 원리를 이용하는 문제의 풀이 과정과 결과를 반성하는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56" name="그룹 55">
            <a:extLst>
              <a:ext uri="{FF2B5EF4-FFF2-40B4-BE49-F238E27FC236}">
                <a16:creationId xmlns:a16="http://schemas.microsoft.com/office/drawing/2014/main" id="{B4F2EA9E-59B1-A29A-901E-3327748D5634}"/>
              </a:ext>
            </a:extLst>
          </p:cNvPr>
          <p:cNvGrpSpPr/>
          <p:nvPr/>
        </p:nvGrpSpPr>
        <p:grpSpPr>
          <a:xfrm>
            <a:off x="481815" y="2289453"/>
            <a:ext cx="8190494" cy="800100"/>
            <a:chOff x="481815" y="1781175"/>
            <a:chExt cx="8190494" cy="603885"/>
          </a:xfrm>
        </p:grpSpPr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5AC8B39-0D4C-49F4-8AF2-FEED615B001F}"/>
                </a:ext>
              </a:extLst>
            </p:cNvPr>
            <p:cNvGrpSpPr/>
            <p:nvPr/>
          </p:nvGrpSpPr>
          <p:grpSpPr>
            <a:xfrm>
              <a:off x="481815" y="1781175"/>
              <a:ext cx="8190494" cy="603885"/>
              <a:chOff x="481815" y="3317239"/>
              <a:chExt cx="8190494" cy="2102270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1D645FFC-57EA-B5F4-F4A2-67209373BD40}"/>
                  </a:ext>
                </a:extLst>
              </p:cNvPr>
              <p:cNvSpPr/>
              <p:nvPr/>
            </p:nvSpPr>
            <p:spPr>
              <a:xfrm flipH="1">
                <a:off x="481815" y="3317239"/>
                <a:ext cx="1935304" cy="2102270"/>
              </a:xfrm>
              <a:prstGeom prst="roundRect">
                <a:avLst>
                  <a:gd name="adj" fmla="val 11164"/>
                </a:avLst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D0F3E423-38B1-0DCB-2CFB-3CB14FD6887E}"/>
                  </a:ext>
                </a:extLst>
              </p:cNvPr>
              <p:cNvSpPr/>
              <p:nvPr/>
            </p:nvSpPr>
            <p:spPr>
              <a:xfrm>
                <a:off x="1478280" y="3317239"/>
                <a:ext cx="7194029" cy="2102270"/>
              </a:xfrm>
              <a:prstGeom prst="roundRect">
                <a:avLst>
                  <a:gd name="adj" fmla="val 11371"/>
                </a:avLst>
              </a:prstGeom>
              <a:solidFill>
                <a:schemeClr val="bg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3EB9C5D-BA51-2BA6-4BC0-C64C53AD9F30}"/>
                </a:ext>
              </a:extLst>
            </p:cNvPr>
            <p:cNvSpPr txBox="1"/>
            <p:nvPr/>
          </p:nvSpPr>
          <p:spPr>
            <a:xfrm>
              <a:off x="696981" y="1943739"/>
              <a:ext cx="577081" cy="2787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핵심</a:t>
              </a:r>
              <a:endParaRPr lang="en-US" altLang="ko-KR" sz="12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  <a:p>
              <a:pPr algn="ctr"/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아이디어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D1B3E21C-2711-F7C2-53F7-D6F164E3AFB7}"/>
              </a:ext>
            </a:extLst>
          </p:cNvPr>
          <p:cNvGrpSpPr/>
          <p:nvPr/>
        </p:nvGrpSpPr>
        <p:grpSpPr>
          <a:xfrm>
            <a:off x="1628538" y="2410984"/>
            <a:ext cx="6624792" cy="557036"/>
            <a:chOff x="1628538" y="1997301"/>
            <a:chExt cx="6624792" cy="557036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003D3A91-A145-CAA6-0438-E4C383CF8B16}"/>
                </a:ext>
              </a:extLst>
            </p:cNvPr>
            <p:cNvGrpSpPr/>
            <p:nvPr/>
          </p:nvGrpSpPr>
          <p:grpSpPr>
            <a:xfrm>
              <a:off x="1628538" y="1997301"/>
              <a:ext cx="5339183" cy="153888"/>
              <a:chOff x="1598406" y="2003354"/>
              <a:chExt cx="5778006" cy="164887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5E56C37-F484-94DB-8504-7E276651AFE6}"/>
                  </a:ext>
                </a:extLst>
              </p:cNvPr>
              <p:cNvSpPr txBox="1"/>
              <p:nvPr/>
            </p:nvSpPr>
            <p:spPr>
              <a:xfrm>
                <a:off x="1807857" y="2003354"/>
                <a:ext cx="5568555" cy="164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사물의 양은 자연수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분수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소수 등으로 표현되며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수는 자연수에서 정수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유리수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실수로 확장된다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0C044647-B216-5828-7E21-B8491CFB6E4B}"/>
                  </a:ext>
                </a:extLst>
              </p:cNvPr>
              <p:cNvGrpSpPr/>
              <p:nvPr/>
            </p:nvGrpSpPr>
            <p:grpSpPr>
              <a:xfrm>
                <a:off x="1598406" y="2008926"/>
                <a:ext cx="159233" cy="143947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8D91CE9A-6A14-203A-BBE4-11F994E927ED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DE03D2F-A70E-B70E-6E5E-E44D7DF332A0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6A4F2BB2-14AD-081E-AFA0-6BAC6328635C}"/>
                </a:ext>
              </a:extLst>
            </p:cNvPr>
            <p:cNvGrpSpPr/>
            <p:nvPr/>
          </p:nvGrpSpPr>
          <p:grpSpPr>
            <a:xfrm>
              <a:off x="1628538" y="2198875"/>
              <a:ext cx="6624792" cy="153888"/>
              <a:chOff x="1598406" y="2222155"/>
              <a:chExt cx="7169278" cy="164887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B0F44A3-DBA8-B5E9-A04F-93DF7270F4C0}"/>
                  </a:ext>
                </a:extLst>
              </p:cNvPr>
              <p:cNvSpPr txBox="1"/>
              <p:nvPr/>
            </p:nvSpPr>
            <p:spPr>
              <a:xfrm>
                <a:off x="1807857" y="2222155"/>
                <a:ext cx="6959827" cy="164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사칙계산은 자연수에 대해 정의되며 정수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유리수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실수의 사칙계산으로 확장되고 이때 연산의 성질이 일관되게 성립한다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C672432E-55B2-290A-81C3-D058341F517E}"/>
                  </a:ext>
                </a:extLst>
              </p:cNvPr>
              <p:cNvGrpSpPr/>
              <p:nvPr/>
            </p:nvGrpSpPr>
            <p:grpSpPr>
              <a:xfrm>
                <a:off x="1598406" y="2227727"/>
                <a:ext cx="159233" cy="143947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BBBE2CED-DF87-827B-0E16-10EE4CDD0A1F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8" name="자유형: 도형 67">
                  <a:extLst>
                    <a:ext uri="{FF2B5EF4-FFF2-40B4-BE49-F238E27FC236}">
                      <a16:creationId xmlns:a16="http://schemas.microsoft.com/office/drawing/2014/main" id="{AE0A458C-835B-9E16-5E51-2FEDB547F721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C752177B-33A6-C8AC-0F32-D8A002EBF1C5}"/>
                </a:ext>
              </a:extLst>
            </p:cNvPr>
            <p:cNvGrpSpPr/>
            <p:nvPr/>
          </p:nvGrpSpPr>
          <p:grpSpPr>
            <a:xfrm>
              <a:off x="1628538" y="2400449"/>
              <a:ext cx="6102212" cy="153888"/>
              <a:chOff x="1598406" y="2222155"/>
              <a:chExt cx="6603748" cy="164887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0BCF638-A7E9-A15F-6E25-4AC3FE8178A9}"/>
                  </a:ext>
                </a:extLst>
              </p:cNvPr>
              <p:cNvSpPr txBox="1"/>
              <p:nvPr/>
            </p:nvSpPr>
            <p:spPr>
              <a:xfrm>
                <a:off x="1807857" y="2222155"/>
                <a:ext cx="6394297" cy="164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수와 사칙계산은 수학 학습의 기본이 되며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실생활 문제를 포함한 다양한 문제를 해결하는 데 유용하게 활용된다</a:t>
                </a:r>
                <a:r>
                  <a: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D8844220-4D06-20B1-F797-C5744222AA93}"/>
                  </a:ext>
                </a:extLst>
              </p:cNvPr>
              <p:cNvGrpSpPr/>
              <p:nvPr/>
            </p:nvGrpSpPr>
            <p:grpSpPr>
              <a:xfrm>
                <a:off x="1598406" y="2227727"/>
                <a:ext cx="159233" cy="143947"/>
                <a:chOff x="459470" y="944761"/>
                <a:chExt cx="345866" cy="309565"/>
              </a:xfrm>
              <a:solidFill>
                <a:srgbClr val="019E95"/>
              </a:solidFill>
            </p:grpSpPr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629F48A9-CA51-F210-5DBA-6DFF084C14C2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5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A32570A1-8476-ACF3-8463-FA686EB9B5BA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400" cy="217120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4DE9173-29EE-5C28-7358-2B3167E58AD9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F38C4D5C-42A6-7F28-A1D9-E1466554333C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13A4BCF6-D745-1FF9-7636-CC1B6FAB89F5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C706F144-3801-49A4-FABC-E0BC6AF5A49F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1DABF887-2B44-E0D2-0C1B-25588BF80797}"/>
              </a:ext>
            </a:extLst>
          </p:cNvPr>
          <p:cNvGrpSpPr/>
          <p:nvPr/>
        </p:nvGrpSpPr>
        <p:grpSpPr>
          <a:xfrm>
            <a:off x="491340" y="1727303"/>
            <a:ext cx="7211657" cy="443746"/>
            <a:chOff x="491340" y="1727303"/>
            <a:chExt cx="7211657" cy="443746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EE85A85A-3AD1-731F-AA57-90F8A8598EFC}"/>
                </a:ext>
              </a:extLst>
            </p:cNvPr>
            <p:cNvGrpSpPr/>
            <p:nvPr/>
          </p:nvGrpSpPr>
          <p:grpSpPr>
            <a:xfrm>
              <a:off x="491340" y="1727303"/>
              <a:ext cx="5172638" cy="184666"/>
              <a:chOff x="523091" y="2400201"/>
              <a:chExt cx="5172638" cy="184666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8887A66-9136-BEC3-8F1D-0448A1E78967}"/>
                  </a:ext>
                </a:extLst>
              </p:cNvPr>
              <p:cNvSpPr txBox="1"/>
              <p:nvPr/>
            </p:nvSpPr>
            <p:spPr>
              <a:xfrm>
                <a:off x="769700" y="2400201"/>
                <a:ext cx="4926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내용 체계는 학습 내용의 범위와 수준을 나타내며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개발의 근거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가 됨</a:t>
                </a:r>
              </a:p>
            </p:txBody>
          </p: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743FB5BF-4822-12B5-22DB-C9001C01E38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3091" y="2414173"/>
                <a:ext cx="181397" cy="148281"/>
                <a:chOff x="4615133" y="2751850"/>
                <a:chExt cx="384524" cy="314325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F2765079-C77B-87A4-231B-50A32A7BBA68}"/>
                    </a:ext>
                  </a:extLst>
                </p:cNvPr>
                <p:cNvSpPr/>
                <p:nvPr/>
              </p:nvSpPr>
              <p:spPr>
                <a:xfrm>
                  <a:off x="4615133" y="2751850"/>
                  <a:ext cx="314325" cy="314325"/>
                </a:xfrm>
                <a:custGeom>
                  <a:avLst/>
                  <a:gdLst>
                    <a:gd name="connsiteX0" fmla="*/ 197263 w 314325"/>
                    <a:gd name="connsiteY0" fmla="*/ 220313 h 314325"/>
                    <a:gd name="connsiteX1" fmla="*/ 197263 w 314325"/>
                    <a:gd name="connsiteY1" fmla="*/ 94012 h 314325"/>
                    <a:gd name="connsiteX2" fmla="*/ 217170 w 314325"/>
                    <a:gd name="connsiteY2" fmla="*/ 76962 h 314325"/>
                    <a:gd name="connsiteX3" fmla="*/ 314325 w 314325"/>
                    <a:gd name="connsiteY3" fmla="*/ 76962 h 314325"/>
                    <a:gd name="connsiteX4" fmla="*/ 314325 w 314325"/>
                    <a:gd name="connsiteY4" fmla="*/ 33433 h 314325"/>
                    <a:gd name="connsiteX5" fmla="*/ 280892 w 314325"/>
                    <a:gd name="connsiteY5" fmla="*/ 0 h 314325"/>
                    <a:gd name="connsiteX6" fmla="*/ 33433 w 314325"/>
                    <a:gd name="connsiteY6" fmla="*/ 0 h 314325"/>
                    <a:gd name="connsiteX7" fmla="*/ 0 w 314325"/>
                    <a:gd name="connsiteY7" fmla="*/ 33433 h 314325"/>
                    <a:gd name="connsiteX8" fmla="*/ 0 w 314325"/>
                    <a:gd name="connsiteY8" fmla="*/ 280892 h 314325"/>
                    <a:gd name="connsiteX9" fmla="*/ 33433 w 314325"/>
                    <a:gd name="connsiteY9" fmla="*/ 314325 h 314325"/>
                    <a:gd name="connsiteX10" fmla="*/ 280892 w 314325"/>
                    <a:gd name="connsiteY10" fmla="*/ 314325 h 314325"/>
                    <a:gd name="connsiteX11" fmla="*/ 314325 w 314325"/>
                    <a:gd name="connsiteY11" fmla="*/ 280892 h 314325"/>
                    <a:gd name="connsiteX12" fmla="*/ 314325 w 314325"/>
                    <a:gd name="connsiteY12" fmla="*/ 237458 h 314325"/>
                    <a:gd name="connsiteX13" fmla="*/ 217170 w 314325"/>
                    <a:gd name="connsiteY13" fmla="*/ 237458 h 314325"/>
                    <a:gd name="connsiteX14" fmla="*/ 197263 w 314325"/>
                    <a:gd name="connsiteY14" fmla="*/ 220313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4325" h="314325">
                      <a:moveTo>
                        <a:pt x="197263" y="220313"/>
                      </a:moveTo>
                      <a:lnTo>
                        <a:pt x="197263" y="94012"/>
                      </a:lnTo>
                      <a:cubicBezTo>
                        <a:pt x="197263" y="84582"/>
                        <a:pt x="206216" y="76962"/>
                        <a:pt x="217170" y="76962"/>
                      </a:cubicBezTo>
                      <a:lnTo>
                        <a:pt x="314325" y="76962"/>
                      </a:lnTo>
                      <a:lnTo>
                        <a:pt x="314325" y="33433"/>
                      </a:lnTo>
                      <a:cubicBezTo>
                        <a:pt x="314325" y="14954"/>
                        <a:pt x="299371" y="0"/>
                        <a:pt x="280892" y="0"/>
                      </a:cubicBezTo>
                      <a:lnTo>
                        <a:pt x="33433" y="0"/>
                      </a:lnTo>
                      <a:cubicBezTo>
                        <a:pt x="14954" y="0"/>
                        <a:pt x="0" y="14954"/>
                        <a:pt x="0" y="33433"/>
                      </a:cubicBezTo>
                      <a:lnTo>
                        <a:pt x="0" y="280892"/>
                      </a:lnTo>
                      <a:cubicBezTo>
                        <a:pt x="0" y="299371"/>
                        <a:pt x="14954" y="314325"/>
                        <a:pt x="33433" y="314325"/>
                      </a:cubicBezTo>
                      <a:lnTo>
                        <a:pt x="280892" y="314325"/>
                      </a:lnTo>
                      <a:cubicBezTo>
                        <a:pt x="299371" y="314325"/>
                        <a:pt x="314325" y="299371"/>
                        <a:pt x="314325" y="280892"/>
                      </a:cubicBezTo>
                      <a:lnTo>
                        <a:pt x="314325" y="237458"/>
                      </a:lnTo>
                      <a:lnTo>
                        <a:pt x="217170" y="237458"/>
                      </a:lnTo>
                      <a:cubicBezTo>
                        <a:pt x="206216" y="237458"/>
                        <a:pt x="197263" y="229743"/>
                        <a:pt x="197263" y="220313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8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" name="자유형: 도형 80">
                  <a:extLst>
                    <a:ext uri="{FF2B5EF4-FFF2-40B4-BE49-F238E27FC236}">
                      <a16:creationId xmlns:a16="http://schemas.microsoft.com/office/drawing/2014/main" id="{4F15343F-9B28-1BF6-32F2-72CAD405B3D4}"/>
                    </a:ext>
                  </a:extLst>
                </p:cNvPr>
                <p:cNvSpPr/>
                <p:nvPr/>
              </p:nvSpPr>
              <p:spPr>
                <a:xfrm>
                  <a:off x="4929458" y="2828716"/>
                  <a:ext cx="70199" cy="160496"/>
                </a:xfrm>
                <a:custGeom>
                  <a:avLst/>
                  <a:gdLst>
                    <a:gd name="connsiteX0" fmla="*/ 50292 w 70199"/>
                    <a:gd name="connsiteY0" fmla="*/ 0 h 160496"/>
                    <a:gd name="connsiteX1" fmla="*/ 0 w 70199"/>
                    <a:gd name="connsiteY1" fmla="*/ 0 h 160496"/>
                    <a:gd name="connsiteX2" fmla="*/ 0 w 70199"/>
                    <a:gd name="connsiteY2" fmla="*/ 160496 h 160496"/>
                    <a:gd name="connsiteX3" fmla="*/ 50292 w 70199"/>
                    <a:gd name="connsiteY3" fmla="*/ 160496 h 160496"/>
                    <a:gd name="connsiteX4" fmla="*/ 70199 w 70199"/>
                    <a:gd name="connsiteY4" fmla="*/ 143447 h 160496"/>
                    <a:gd name="connsiteX5" fmla="*/ 70199 w 70199"/>
                    <a:gd name="connsiteY5" fmla="*/ 17145 h 160496"/>
                    <a:gd name="connsiteX6" fmla="*/ 50292 w 70199"/>
                    <a:gd name="connsiteY6" fmla="*/ 0 h 160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99" h="160496">
                      <a:moveTo>
                        <a:pt x="50292" y="0"/>
                      </a:moveTo>
                      <a:lnTo>
                        <a:pt x="0" y="0"/>
                      </a:lnTo>
                      <a:lnTo>
                        <a:pt x="0" y="160496"/>
                      </a:lnTo>
                      <a:lnTo>
                        <a:pt x="50292" y="160496"/>
                      </a:lnTo>
                      <a:cubicBezTo>
                        <a:pt x="61341" y="160496"/>
                        <a:pt x="70199" y="152876"/>
                        <a:pt x="70199" y="143447"/>
                      </a:cubicBezTo>
                      <a:lnTo>
                        <a:pt x="70199" y="17145"/>
                      </a:lnTo>
                      <a:cubicBezTo>
                        <a:pt x="70199" y="7715"/>
                        <a:pt x="61341" y="0"/>
                        <a:pt x="50292" y="0"/>
                      </a:cubicBezTo>
                      <a:close/>
                    </a:path>
                  </a:pathLst>
                </a:cu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8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055D212-7C27-C3B1-D0AF-A6808D2DF374}"/>
                </a:ext>
              </a:extLst>
            </p:cNvPr>
            <p:cNvGrpSpPr/>
            <p:nvPr/>
          </p:nvGrpSpPr>
          <p:grpSpPr>
            <a:xfrm>
              <a:off x="491340" y="1986383"/>
              <a:ext cx="7211657" cy="184666"/>
              <a:chOff x="523091" y="2400201"/>
              <a:chExt cx="7211657" cy="184666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B64698E-2C37-F3A0-8247-97D102ACFABF}"/>
                  </a:ext>
                </a:extLst>
              </p:cNvPr>
              <p:cNvSpPr txBox="1"/>
              <p:nvPr/>
            </p:nvSpPr>
            <p:spPr>
              <a:xfrm>
                <a:off x="769700" y="2400201"/>
                <a:ext cx="696504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지식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이해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과정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기능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가치</a:t>
                </a:r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태도 중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두 범주 이상을 결합하여 성취기준을 개발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하고 성취기준 해설에도 반영함 </a:t>
                </a: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DB086F5C-19AA-20EB-99ED-540E0C012F4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3091" y="2414173"/>
                <a:ext cx="181397" cy="148281"/>
                <a:chOff x="4615133" y="2751850"/>
                <a:chExt cx="384524" cy="314325"/>
              </a:xfrm>
            </p:grpSpPr>
            <p:sp>
              <p:nvSpPr>
                <p:cNvPr id="85" name="자유형: 도형 84">
                  <a:extLst>
                    <a:ext uri="{FF2B5EF4-FFF2-40B4-BE49-F238E27FC236}">
                      <a16:creationId xmlns:a16="http://schemas.microsoft.com/office/drawing/2014/main" id="{E40C2909-CA39-65CA-CC87-C343DA9E416A}"/>
                    </a:ext>
                  </a:extLst>
                </p:cNvPr>
                <p:cNvSpPr/>
                <p:nvPr/>
              </p:nvSpPr>
              <p:spPr>
                <a:xfrm>
                  <a:off x="4615133" y="2751850"/>
                  <a:ext cx="314325" cy="314325"/>
                </a:xfrm>
                <a:custGeom>
                  <a:avLst/>
                  <a:gdLst>
                    <a:gd name="connsiteX0" fmla="*/ 197263 w 314325"/>
                    <a:gd name="connsiteY0" fmla="*/ 220313 h 314325"/>
                    <a:gd name="connsiteX1" fmla="*/ 197263 w 314325"/>
                    <a:gd name="connsiteY1" fmla="*/ 94012 h 314325"/>
                    <a:gd name="connsiteX2" fmla="*/ 217170 w 314325"/>
                    <a:gd name="connsiteY2" fmla="*/ 76962 h 314325"/>
                    <a:gd name="connsiteX3" fmla="*/ 314325 w 314325"/>
                    <a:gd name="connsiteY3" fmla="*/ 76962 h 314325"/>
                    <a:gd name="connsiteX4" fmla="*/ 314325 w 314325"/>
                    <a:gd name="connsiteY4" fmla="*/ 33433 h 314325"/>
                    <a:gd name="connsiteX5" fmla="*/ 280892 w 314325"/>
                    <a:gd name="connsiteY5" fmla="*/ 0 h 314325"/>
                    <a:gd name="connsiteX6" fmla="*/ 33433 w 314325"/>
                    <a:gd name="connsiteY6" fmla="*/ 0 h 314325"/>
                    <a:gd name="connsiteX7" fmla="*/ 0 w 314325"/>
                    <a:gd name="connsiteY7" fmla="*/ 33433 h 314325"/>
                    <a:gd name="connsiteX8" fmla="*/ 0 w 314325"/>
                    <a:gd name="connsiteY8" fmla="*/ 280892 h 314325"/>
                    <a:gd name="connsiteX9" fmla="*/ 33433 w 314325"/>
                    <a:gd name="connsiteY9" fmla="*/ 314325 h 314325"/>
                    <a:gd name="connsiteX10" fmla="*/ 280892 w 314325"/>
                    <a:gd name="connsiteY10" fmla="*/ 314325 h 314325"/>
                    <a:gd name="connsiteX11" fmla="*/ 314325 w 314325"/>
                    <a:gd name="connsiteY11" fmla="*/ 280892 h 314325"/>
                    <a:gd name="connsiteX12" fmla="*/ 314325 w 314325"/>
                    <a:gd name="connsiteY12" fmla="*/ 237458 h 314325"/>
                    <a:gd name="connsiteX13" fmla="*/ 217170 w 314325"/>
                    <a:gd name="connsiteY13" fmla="*/ 237458 h 314325"/>
                    <a:gd name="connsiteX14" fmla="*/ 197263 w 314325"/>
                    <a:gd name="connsiteY14" fmla="*/ 220313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14325" h="314325">
                      <a:moveTo>
                        <a:pt x="197263" y="220313"/>
                      </a:moveTo>
                      <a:lnTo>
                        <a:pt x="197263" y="94012"/>
                      </a:lnTo>
                      <a:cubicBezTo>
                        <a:pt x="197263" y="84582"/>
                        <a:pt x="206216" y="76962"/>
                        <a:pt x="217170" y="76962"/>
                      </a:cubicBezTo>
                      <a:lnTo>
                        <a:pt x="314325" y="76962"/>
                      </a:lnTo>
                      <a:lnTo>
                        <a:pt x="314325" y="33433"/>
                      </a:lnTo>
                      <a:cubicBezTo>
                        <a:pt x="314325" y="14954"/>
                        <a:pt x="299371" y="0"/>
                        <a:pt x="280892" y="0"/>
                      </a:cubicBezTo>
                      <a:lnTo>
                        <a:pt x="33433" y="0"/>
                      </a:lnTo>
                      <a:cubicBezTo>
                        <a:pt x="14954" y="0"/>
                        <a:pt x="0" y="14954"/>
                        <a:pt x="0" y="33433"/>
                      </a:cubicBezTo>
                      <a:lnTo>
                        <a:pt x="0" y="280892"/>
                      </a:lnTo>
                      <a:cubicBezTo>
                        <a:pt x="0" y="299371"/>
                        <a:pt x="14954" y="314325"/>
                        <a:pt x="33433" y="314325"/>
                      </a:cubicBezTo>
                      <a:lnTo>
                        <a:pt x="280892" y="314325"/>
                      </a:lnTo>
                      <a:cubicBezTo>
                        <a:pt x="299371" y="314325"/>
                        <a:pt x="314325" y="299371"/>
                        <a:pt x="314325" y="280892"/>
                      </a:cubicBezTo>
                      <a:lnTo>
                        <a:pt x="314325" y="237458"/>
                      </a:lnTo>
                      <a:lnTo>
                        <a:pt x="217170" y="237458"/>
                      </a:lnTo>
                      <a:cubicBezTo>
                        <a:pt x="206216" y="237458"/>
                        <a:pt x="197263" y="229743"/>
                        <a:pt x="197263" y="220313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63F9A751-43FC-50D2-432D-5E1F09243560}"/>
                    </a:ext>
                  </a:extLst>
                </p:cNvPr>
                <p:cNvSpPr/>
                <p:nvPr/>
              </p:nvSpPr>
              <p:spPr>
                <a:xfrm>
                  <a:off x="4929458" y="2828716"/>
                  <a:ext cx="70199" cy="160496"/>
                </a:xfrm>
                <a:custGeom>
                  <a:avLst/>
                  <a:gdLst>
                    <a:gd name="connsiteX0" fmla="*/ 50292 w 70199"/>
                    <a:gd name="connsiteY0" fmla="*/ 0 h 160496"/>
                    <a:gd name="connsiteX1" fmla="*/ 0 w 70199"/>
                    <a:gd name="connsiteY1" fmla="*/ 0 h 160496"/>
                    <a:gd name="connsiteX2" fmla="*/ 0 w 70199"/>
                    <a:gd name="connsiteY2" fmla="*/ 160496 h 160496"/>
                    <a:gd name="connsiteX3" fmla="*/ 50292 w 70199"/>
                    <a:gd name="connsiteY3" fmla="*/ 160496 h 160496"/>
                    <a:gd name="connsiteX4" fmla="*/ 70199 w 70199"/>
                    <a:gd name="connsiteY4" fmla="*/ 143447 h 160496"/>
                    <a:gd name="connsiteX5" fmla="*/ 70199 w 70199"/>
                    <a:gd name="connsiteY5" fmla="*/ 17145 h 160496"/>
                    <a:gd name="connsiteX6" fmla="*/ 50292 w 70199"/>
                    <a:gd name="connsiteY6" fmla="*/ 0 h 160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99" h="160496">
                      <a:moveTo>
                        <a:pt x="50292" y="0"/>
                      </a:moveTo>
                      <a:lnTo>
                        <a:pt x="0" y="0"/>
                      </a:lnTo>
                      <a:lnTo>
                        <a:pt x="0" y="160496"/>
                      </a:lnTo>
                      <a:lnTo>
                        <a:pt x="50292" y="160496"/>
                      </a:lnTo>
                      <a:cubicBezTo>
                        <a:pt x="61341" y="160496"/>
                        <a:pt x="70199" y="152876"/>
                        <a:pt x="70199" y="143447"/>
                      </a:cubicBezTo>
                      <a:lnTo>
                        <a:pt x="70199" y="17145"/>
                      </a:lnTo>
                      <a:cubicBezTo>
                        <a:pt x="70199" y="7715"/>
                        <a:pt x="61341" y="0"/>
                        <a:pt x="50292" y="0"/>
                      </a:cubicBezTo>
                      <a:close/>
                    </a:path>
                  </a:pathLst>
                </a:cu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91F440A-3F83-3742-080A-035F4297A9C0}"/>
              </a:ext>
            </a:extLst>
          </p:cNvPr>
          <p:cNvSpPr txBox="1"/>
          <p:nvPr/>
        </p:nvSpPr>
        <p:spPr>
          <a:xfrm>
            <a:off x="1909824" y="1279877"/>
            <a:ext cx="83035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ko-KR" altLang="en-US" sz="1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rPr>
              <a:t>내용 체계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DD1C3C1-D502-A574-ED43-B5F60D7D3A3B}"/>
              </a:ext>
            </a:extLst>
          </p:cNvPr>
          <p:cNvGrpSpPr/>
          <p:nvPr/>
        </p:nvGrpSpPr>
        <p:grpSpPr>
          <a:xfrm>
            <a:off x="562454" y="1278360"/>
            <a:ext cx="1259627" cy="256032"/>
            <a:chOff x="562455" y="1278360"/>
            <a:chExt cx="1106424" cy="256032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A2841146-8D57-AE5F-08C9-597301EB1801}"/>
                </a:ext>
              </a:extLst>
            </p:cNvPr>
            <p:cNvSpPr/>
            <p:nvPr/>
          </p:nvSpPr>
          <p:spPr>
            <a:xfrm>
              <a:off x="562455" y="1278360"/>
              <a:ext cx="1106424" cy="256032"/>
            </a:xfrm>
            <a:prstGeom prst="roundRect">
              <a:avLst/>
            </a:prstGeom>
            <a:solidFill>
              <a:srgbClr val="276DB5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C1B088-FC0B-175A-AB97-918DBA068896}"/>
                </a:ext>
              </a:extLst>
            </p:cNvPr>
            <p:cNvSpPr txBox="1"/>
            <p:nvPr/>
          </p:nvSpPr>
          <p:spPr>
            <a:xfrm>
              <a:off x="674953" y="1314043"/>
              <a:ext cx="88143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86ADD6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예시</a:t>
              </a:r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86ADD6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86ADD6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수와 연산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CDB7945D-5363-DC2C-0833-329413EFBC92}"/>
              </a:ext>
            </a:extLst>
          </p:cNvPr>
          <p:cNvGrpSpPr/>
          <p:nvPr/>
        </p:nvGrpSpPr>
        <p:grpSpPr>
          <a:xfrm>
            <a:off x="1996439" y="2793239"/>
            <a:ext cx="3688081" cy="2864631"/>
            <a:chOff x="1996439" y="2793239"/>
            <a:chExt cx="3688081" cy="2864631"/>
          </a:xfrm>
          <a:effectLst>
            <a:glow rad="25400">
              <a:schemeClr val="bg1"/>
            </a:glow>
          </a:effectLst>
        </p:grpSpPr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3B358DBB-7E22-67D1-9365-88592126E6E2}"/>
                </a:ext>
              </a:extLst>
            </p:cNvPr>
            <p:cNvSpPr/>
            <p:nvPr/>
          </p:nvSpPr>
          <p:spPr>
            <a:xfrm>
              <a:off x="1996439" y="4181475"/>
              <a:ext cx="3474720" cy="1476395"/>
            </a:xfrm>
            <a:custGeom>
              <a:avLst/>
              <a:gdLst>
                <a:gd name="connsiteX0" fmla="*/ 0 w 3048000"/>
                <a:gd name="connsiteY0" fmla="*/ 0 h 1379220"/>
                <a:gd name="connsiteX1" fmla="*/ 3048000 w 3048000"/>
                <a:gd name="connsiteY1" fmla="*/ 0 h 1379220"/>
                <a:gd name="connsiteX2" fmla="*/ 3048000 w 3048000"/>
                <a:gd name="connsiteY2" fmla="*/ 1379220 h 1379220"/>
                <a:gd name="connsiteX3" fmla="*/ 1074420 w 3048000"/>
                <a:gd name="connsiteY3" fmla="*/ 1379220 h 1379220"/>
                <a:gd name="connsiteX0" fmla="*/ 0 w 3048000"/>
                <a:gd name="connsiteY0" fmla="*/ 0 h 1379220"/>
                <a:gd name="connsiteX1" fmla="*/ 3048000 w 3048000"/>
                <a:gd name="connsiteY1" fmla="*/ 0 h 1379220"/>
                <a:gd name="connsiteX2" fmla="*/ 3048000 w 3048000"/>
                <a:gd name="connsiteY2" fmla="*/ 1379220 h 1379220"/>
                <a:gd name="connsiteX3" fmla="*/ 961127 w 3048000"/>
                <a:gd name="connsiteY3" fmla="*/ 1379220 h 1379220"/>
                <a:gd name="connsiteX0" fmla="*/ 0 w 3048000"/>
                <a:gd name="connsiteY0" fmla="*/ 0 h 1379220"/>
                <a:gd name="connsiteX1" fmla="*/ 3048000 w 3048000"/>
                <a:gd name="connsiteY1" fmla="*/ 0 h 1379220"/>
                <a:gd name="connsiteX2" fmla="*/ 3048000 w 3048000"/>
                <a:gd name="connsiteY2" fmla="*/ 1379220 h 1379220"/>
                <a:gd name="connsiteX3" fmla="*/ 944343 w 3048000"/>
                <a:gd name="connsiteY3" fmla="*/ 1379220 h 13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0" h="1379220">
                  <a:moveTo>
                    <a:pt x="0" y="0"/>
                  </a:moveTo>
                  <a:lnTo>
                    <a:pt x="3048000" y="0"/>
                  </a:lnTo>
                  <a:lnTo>
                    <a:pt x="3048000" y="1379220"/>
                  </a:lnTo>
                  <a:lnTo>
                    <a:pt x="944343" y="137922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E7E975C9-B1D9-2363-8008-634335B5F53A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 flipV="1">
              <a:off x="4792980" y="4960144"/>
              <a:ext cx="891540" cy="0"/>
            </a:xfrm>
            <a:prstGeom prst="lin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A3605FFA-CC4C-9898-7294-CE649954E342}"/>
                </a:ext>
              </a:extLst>
            </p:cNvPr>
            <p:cNvCxnSpPr>
              <a:cxnSpLocks/>
            </p:cNvCxnSpPr>
            <p:nvPr/>
          </p:nvCxnSpPr>
          <p:spPr>
            <a:xfrm>
              <a:off x="5471160" y="2793239"/>
              <a:ext cx="0" cy="1451100"/>
            </a:xfrm>
            <a:prstGeom prst="lin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35331C6-7BE3-FE27-9511-75A572FA1CC3}"/>
              </a:ext>
            </a:extLst>
          </p:cNvPr>
          <p:cNvGrpSpPr/>
          <p:nvPr/>
        </p:nvGrpSpPr>
        <p:grpSpPr>
          <a:xfrm>
            <a:off x="5678870" y="3910965"/>
            <a:ext cx="2978546" cy="2159866"/>
            <a:chOff x="5663978" y="3933825"/>
            <a:chExt cx="3008331" cy="215986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DDFCD20E-7A68-9E68-36B0-690E2798D772}"/>
                </a:ext>
              </a:extLst>
            </p:cNvPr>
            <p:cNvSpPr/>
            <p:nvPr/>
          </p:nvSpPr>
          <p:spPr>
            <a:xfrm>
              <a:off x="5663978" y="3933825"/>
              <a:ext cx="3008331" cy="2159866"/>
            </a:xfrm>
            <a:prstGeom prst="roundRect">
              <a:avLst>
                <a:gd name="adj" fmla="val 3878"/>
              </a:avLst>
            </a:prstGeom>
            <a:solidFill>
              <a:srgbClr val="40AEE0"/>
            </a:solidFill>
            <a:ln w="22225">
              <a:solidFill>
                <a:srgbClr val="40AEE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7BB08DF9-7F01-90C5-20F4-EE8B23B82266}"/>
                </a:ext>
              </a:extLst>
            </p:cNvPr>
            <p:cNvSpPr/>
            <p:nvPr/>
          </p:nvSpPr>
          <p:spPr>
            <a:xfrm>
              <a:off x="5663978" y="4172721"/>
              <a:ext cx="3008331" cy="1920969"/>
            </a:xfrm>
            <a:prstGeom prst="roundRect">
              <a:avLst>
                <a:gd name="adj" fmla="val 3878"/>
              </a:avLst>
            </a:prstGeom>
            <a:solidFill>
              <a:schemeClr val="bg1"/>
            </a:solidFill>
            <a:ln w="15875">
              <a:solidFill>
                <a:srgbClr val="40AE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8516E4-67E7-4DFD-362C-9B868C5BAB98}"/>
                </a:ext>
              </a:extLst>
            </p:cNvPr>
            <p:cNvSpPr txBox="1"/>
            <p:nvPr/>
          </p:nvSpPr>
          <p:spPr>
            <a:xfrm>
              <a:off x="5793753" y="3962400"/>
              <a:ext cx="57708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A65A49E-DE08-3736-7C45-BB5773EE1F90}"/>
                </a:ext>
              </a:extLst>
            </p:cNvPr>
            <p:cNvGrpSpPr/>
            <p:nvPr/>
          </p:nvGrpSpPr>
          <p:grpSpPr>
            <a:xfrm>
              <a:off x="5783869" y="4282389"/>
              <a:ext cx="2636940" cy="539350"/>
              <a:chOff x="2536753" y="3682491"/>
              <a:chExt cx="2636940" cy="53935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F8533D-0713-4D7C-E767-F257FFC19931}"/>
                  </a:ext>
                </a:extLst>
              </p:cNvPr>
              <p:cNvSpPr txBox="1"/>
              <p:nvPr/>
            </p:nvSpPr>
            <p:spPr>
              <a:xfrm>
                <a:off x="2536753" y="3682491"/>
                <a:ext cx="8079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[9</a:t>
                </a: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수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01-05]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5EF4DB-74CF-50DC-DF35-8229FED39DDE}"/>
                  </a:ext>
                </a:extLst>
              </p:cNvPr>
              <p:cNvSpPr txBox="1"/>
              <p:nvPr/>
            </p:nvSpPr>
            <p:spPr>
              <a:xfrm>
                <a:off x="2536753" y="3883287"/>
                <a:ext cx="263694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정수와 유리수의 사칙계산의 원리를 이해하고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</a:p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그 계산을 할 수 있다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4471BD8F-7EFA-AC2C-BB40-E822FC26ABD8}"/>
                </a:ext>
              </a:extLst>
            </p:cNvPr>
            <p:cNvGrpSpPr/>
            <p:nvPr/>
          </p:nvGrpSpPr>
          <p:grpSpPr>
            <a:xfrm>
              <a:off x="5756107" y="4942854"/>
              <a:ext cx="2824072" cy="1077643"/>
              <a:chOff x="5756107" y="4942854"/>
              <a:chExt cx="2824072" cy="1077643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1C1D58E8-85F8-762F-E69A-ED45446DD6E7}"/>
                  </a:ext>
                </a:extLst>
              </p:cNvPr>
              <p:cNvSpPr/>
              <p:nvPr/>
            </p:nvSpPr>
            <p:spPr>
              <a:xfrm flipV="1">
                <a:off x="5756107" y="4942854"/>
                <a:ext cx="2824072" cy="1077643"/>
              </a:xfrm>
              <a:prstGeom prst="roundRect">
                <a:avLst>
                  <a:gd name="adj" fmla="val 5559"/>
                </a:avLst>
              </a:prstGeom>
              <a:solidFill>
                <a:srgbClr val="40AEE0">
                  <a:alpha val="13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A1B6821B-F842-7DA4-11F6-9CAB42135439}"/>
                  </a:ext>
                </a:extLst>
              </p:cNvPr>
              <p:cNvGrpSpPr/>
              <p:nvPr/>
            </p:nvGrpSpPr>
            <p:grpSpPr>
              <a:xfrm>
                <a:off x="5756107" y="4942862"/>
                <a:ext cx="1946890" cy="227964"/>
                <a:chOff x="5756107" y="4942862"/>
                <a:chExt cx="1946890" cy="227964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867777FA-2A50-BE9D-39C7-8745001EC003}"/>
                    </a:ext>
                  </a:extLst>
                </p:cNvPr>
                <p:cNvGrpSpPr/>
                <p:nvPr/>
              </p:nvGrpSpPr>
              <p:grpSpPr>
                <a:xfrm>
                  <a:off x="5756107" y="4942862"/>
                  <a:ext cx="1946890" cy="227964"/>
                  <a:chOff x="759293" y="2971379"/>
                  <a:chExt cx="2945783" cy="344926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36" name="자유형 31">
                    <a:extLst>
                      <a:ext uri="{FF2B5EF4-FFF2-40B4-BE49-F238E27FC236}">
                        <a16:creationId xmlns:a16="http://schemas.microsoft.com/office/drawing/2014/main" id="{BDF06CDC-55CE-FE3A-DC7F-DEE7D764EBC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11720" y="2971379"/>
                    <a:ext cx="1393356" cy="34492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B0DEF3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7" name="사각형: 둥근 위쪽 모서리 36">
                    <a:extLst>
                      <a:ext uri="{FF2B5EF4-FFF2-40B4-BE49-F238E27FC236}">
                        <a16:creationId xmlns:a16="http://schemas.microsoft.com/office/drawing/2014/main" id="{11375EF9-4CB6-E6E9-6D05-44AD8F572784}"/>
                      </a:ext>
                    </a:extLst>
                  </p:cNvPr>
                  <p:cNvSpPr/>
                  <p:nvPr/>
                </p:nvSpPr>
                <p:spPr>
                  <a:xfrm>
                    <a:off x="759293" y="2971381"/>
                    <a:ext cx="2372929" cy="344924"/>
                  </a:xfrm>
                  <a:prstGeom prst="round2SameRect">
                    <a:avLst/>
                  </a:prstGeom>
                  <a:solidFill>
                    <a:srgbClr val="B0DEF3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818C836-F9FA-1464-35AF-CF87F8D93393}"/>
                    </a:ext>
                  </a:extLst>
                </p:cNvPr>
                <p:cNvSpPr txBox="1"/>
                <p:nvPr/>
              </p:nvSpPr>
              <p:spPr>
                <a:xfrm>
                  <a:off x="5842409" y="4979900"/>
                  <a:ext cx="753411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A4B7C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solidFill>
                        <a:srgbClr val="1F90C3"/>
                      </a:solidFill>
                    </a:rPr>
                    <a:t>성취기준 해설</a:t>
                  </a:r>
                  <a:endParaRPr lang="en-US" altLang="ko-KR" sz="1000" dirty="0">
                    <a:solidFill>
                      <a:srgbClr val="1F90C3"/>
                    </a:solidFill>
                  </a:endParaRP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22E310A2-FC31-6414-4BA5-DD4D6BB3DDD0}"/>
                  </a:ext>
                </a:extLst>
              </p:cNvPr>
              <p:cNvGrpSpPr/>
              <p:nvPr/>
            </p:nvGrpSpPr>
            <p:grpSpPr>
              <a:xfrm>
                <a:off x="5842409" y="5259459"/>
                <a:ext cx="2359620" cy="585002"/>
                <a:chOff x="5842409" y="5259459"/>
                <a:chExt cx="2359620" cy="585002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283D149-6B97-5147-3A1D-D74B6491CE0F}"/>
                    </a:ext>
                  </a:extLst>
                </p:cNvPr>
                <p:cNvSpPr txBox="1"/>
                <p:nvPr/>
              </p:nvSpPr>
              <p:spPr>
                <a:xfrm>
                  <a:off x="5842409" y="5259459"/>
                  <a:ext cx="692946" cy="138499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[9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</a:t>
                  </a:r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01-05] 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68B8512-0548-7B9D-19B7-95AD8BF64183}"/>
                    </a:ext>
                  </a:extLst>
                </p:cNvPr>
                <p:cNvSpPr txBox="1"/>
                <p:nvPr/>
              </p:nvSpPr>
              <p:spPr>
                <a:xfrm>
                  <a:off x="5842409" y="5428963"/>
                  <a:ext cx="2359620" cy="41549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정수의 사칙계산의 원리는 여러 가지 모델을 </a:t>
                  </a:r>
                  <a:endParaRPr lang="en-US" altLang="ko-KR" sz="9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이용하여 직관적으로 이해하게 하고</a:t>
                  </a:r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실생활에서 </a:t>
                  </a:r>
                  <a:endParaRPr lang="en-US" altLang="ko-KR" sz="9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사칙계산의 유용성을 인식하게 한다</a:t>
                  </a:r>
                  <a:r>
                    <a:rPr lang="en-US" altLang="ko-KR" sz="9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</p:grp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A2C5E64-4D12-B68D-9CF3-911B3B282A02}"/>
              </a:ext>
            </a:extLst>
          </p:cNvPr>
          <p:cNvGrpSpPr/>
          <p:nvPr/>
        </p:nvGrpSpPr>
        <p:grpSpPr>
          <a:xfrm>
            <a:off x="1269022" y="2583922"/>
            <a:ext cx="6955732" cy="3171783"/>
            <a:chOff x="1269022" y="2583922"/>
            <a:chExt cx="6955732" cy="3171783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62F108DE-07BA-BF26-2B61-C86BEB961705}"/>
                </a:ext>
              </a:extLst>
            </p:cNvPr>
            <p:cNvSpPr/>
            <p:nvPr/>
          </p:nvSpPr>
          <p:spPr>
            <a:xfrm>
              <a:off x="1793506" y="2583922"/>
              <a:ext cx="6431248" cy="209317"/>
            </a:xfrm>
            <a:prstGeom prst="roundRect">
              <a:avLst/>
            </a:prstGeom>
            <a:solidFill>
              <a:srgbClr val="40AEE0">
                <a:alpha val="20000"/>
              </a:srgbClr>
            </a:solidFill>
            <a:ln>
              <a:solidFill>
                <a:srgbClr val="40AE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D364DFD8-308D-6D9F-6C64-96F4B7A6F78C}"/>
                </a:ext>
              </a:extLst>
            </p:cNvPr>
            <p:cNvSpPr/>
            <p:nvPr/>
          </p:nvSpPr>
          <p:spPr>
            <a:xfrm>
              <a:off x="1269022" y="4090012"/>
              <a:ext cx="735038" cy="205193"/>
            </a:xfrm>
            <a:prstGeom prst="roundRect">
              <a:avLst/>
            </a:prstGeom>
            <a:solidFill>
              <a:srgbClr val="40AEE0">
                <a:alpha val="20000"/>
              </a:srgbClr>
            </a:solidFill>
            <a:ln>
              <a:solidFill>
                <a:srgbClr val="40AE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B742352D-E74C-1289-AC9A-010A42BC17B3}"/>
                </a:ext>
              </a:extLst>
            </p:cNvPr>
            <p:cNvSpPr/>
            <p:nvPr/>
          </p:nvSpPr>
          <p:spPr>
            <a:xfrm>
              <a:off x="1269022" y="4866816"/>
              <a:ext cx="3523958" cy="205193"/>
            </a:xfrm>
            <a:prstGeom prst="roundRect">
              <a:avLst/>
            </a:prstGeom>
            <a:solidFill>
              <a:srgbClr val="40AEE0">
                <a:alpha val="20000"/>
              </a:srgbClr>
            </a:solidFill>
            <a:ln>
              <a:solidFill>
                <a:srgbClr val="40AE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CEEAF3A8-7CE1-A7D5-B852-A15CA8F53213}"/>
                </a:ext>
              </a:extLst>
            </p:cNvPr>
            <p:cNvSpPr/>
            <p:nvPr/>
          </p:nvSpPr>
          <p:spPr>
            <a:xfrm>
              <a:off x="1269022" y="5550512"/>
              <a:ext cx="1801357" cy="205193"/>
            </a:xfrm>
            <a:prstGeom prst="roundRect">
              <a:avLst/>
            </a:prstGeom>
            <a:solidFill>
              <a:srgbClr val="40AEE0">
                <a:alpha val="20000"/>
              </a:srgbClr>
            </a:solidFill>
            <a:ln>
              <a:solidFill>
                <a:srgbClr val="40AE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CDC5BB6-86FD-CD22-1E6D-ABBF9A0BDCF4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9CAE16FD-AB38-5DF5-AE29-0B42006C5689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E83486-781C-EB34-83EB-C718C2B5CB3F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1324894-9FB9-0019-6498-5D0964A931FE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9B551D-10EC-3FF5-5FD1-E4FF87051A0F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35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2.22222E-6 L -4.16667E-6 -0.05625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B5D621D8-007E-F005-2B47-51C200D2A8A3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C6469A2C-07FC-E884-DBC4-19C42377E0A5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0CEA949F-AB16-4514-5D49-4480D4F25732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ABA215-293C-364E-BA64-356B7A39F5FB}"/>
                </a:ext>
              </a:extLst>
            </p:cNvPr>
            <p:cNvSpPr txBox="1"/>
            <p:nvPr/>
          </p:nvSpPr>
          <p:spPr>
            <a:xfrm>
              <a:off x="4198250" y="1371124"/>
              <a:ext cx="7719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35BDA1FD-1FF9-2A44-4C8C-467F18DD1BA4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B7CFFD2-BE5D-D366-2718-01A7D51DB32B}"/>
              </a:ext>
            </a:extLst>
          </p:cNvPr>
          <p:cNvGrpSpPr/>
          <p:nvPr/>
        </p:nvGrpSpPr>
        <p:grpSpPr>
          <a:xfrm>
            <a:off x="481815" y="1773937"/>
            <a:ext cx="8190494" cy="4391914"/>
            <a:chOff x="481815" y="1773937"/>
            <a:chExt cx="8190494" cy="4391914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3782A62-3B88-06B5-DFA5-E8B19CB7880B}"/>
                </a:ext>
              </a:extLst>
            </p:cNvPr>
            <p:cNvGrpSpPr/>
            <p:nvPr/>
          </p:nvGrpSpPr>
          <p:grpSpPr>
            <a:xfrm>
              <a:off x="481815" y="1773937"/>
              <a:ext cx="8190494" cy="4391914"/>
              <a:chOff x="481815" y="1732263"/>
              <a:chExt cx="8190494" cy="4433587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5875601C-1A64-F646-C689-28372ECD463D}"/>
                  </a:ext>
                </a:extLst>
              </p:cNvPr>
              <p:cNvSpPr/>
              <p:nvPr/>
            </p:nvSpPr>
            <p:spPr>
              <a:xfrm flipH="1">
                <a:off x="481815" y="1732263"/>
                <a:ext cx="1935304" cy="4433587"/>
              </a:xfrm>
              <a:prstGeom prst="roundRect">
                <a:avLst>
                  <a:gd name="adj" fmla="val 5265"/>
                </a:avLst>
              </a:prstGeom>
              <a:solidFill>
                <a:srgbClr val="276DB5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C74C22CC-4D6F-7D73-226D-42821E89F42D}"/>
                  </a:ext>
                </a:extLst>
              </p:cNvPr>
              <p:cNvSpPr/>
              <p:nvPr/>
            </p:nvSpPr>
            <p:spPr>
              <a:xfrm>
                <a:off x="1800225" y="1732263"/>
                <a:ext cx="6872084" cy="4433587"/>
              </a:xfrm>
              <a:prstGeom prst="roundRect">
                <a:avLst>
                  <a:gd name="adj" fmla="val 2062"/>
                </a:avLst>
              </a:pr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3C6E7B94-49FB-484E-54AD-E242D0F1C744}"/>
                </a:ext>
              </a:extLst>
            </p:cNvPr>
            <p:cNvGrpSpPr/>
            <p:nvPr/>
          </p:nvGrpSpPr>
          <p:grpSpPr>
            <a:xfrm>
              <a:off x="724055" y="2983634"/>
              <a:ext cx="856101" cy="1222922"/>
              <a:chOff x="724055" y="2983634"/>
              <a:chExt cx="856101" cy="1222922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63152370-5EA8-F501-5169-7AD23BB292B0}"/>
                  </a:ext>
                </a:extLst>
              </p:cNvPr>
              <p:cNvGrpSpPr/>
              <p:nvPr/>
            </p:nvGrpSpPr>
            <p:grpSpPr>
              <a:xfrm>
                <a:off x="724055" y="3733233"/>
                <a:ext cx="820738" cy="473323"/>
                <a:chOff x="724055" y="2353240"/>
                <a:chExt cx="820738" cy="473323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7AF5ECE-17E2-CFAB-10F5-58AD619F948C}"/>
                    </a:ext>
                  </a:extLst>
                </p:cNvPr>
                <p:cNvSpPr txBox="1"/>
                <p:nvPr/>
              </p:nvSpPr>
              <p:spPr>
                <a:xfrm>
                  <a:off x="724055" y="2580342"/>
                  <a:ext cx="82073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sz="1600" dirty="0">
                      <a:solidFill>
                        <a:schemeClr val="bg1"/>
                      </a:solidFill>
                    </a:rPr>
                    <a:t>수와 연산</a:t>
                  </a:r>
                </a:p>
              </p:txBody>
            </p:sp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0E5B0624-AD7B-7278-D66F-BC86E5CC02CA}"/>
                    </a:ext>
                  </a:extLst>
                </p:cNvPr>
                <p:cNvSpPr/>
                <p:nvPr/>
              </p:nvSpPr>
              <p:spPr>
                <a:xfrm>
                  <a:off x="908763" y="2353240"/>
                  <a:ext cx="451323" cy="1857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A4B7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C65730D-F491-D3AB-600B-311C9414F4C0}"/>
                    </a:ext>
                  </a:extLst>
                </p:cNvPr>
                <p:cNvSpPr txBox="1"/>
                <p:nvPr/>
              </p:nvSpPr>
              <p:spPr>
                <a:xfrm>
                  <a:off x="999771" y="2361497"/>
                  <a:ext cx="269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예시</a:t>
                  </a:r>
                </a:p>
              </p:txBody>
            </p:sp>
          </p:grpSp>
          <p:grpSp>
            <p:nvGrpSpPr>
              <p:cNvPr id="56" name="그래픽 1491">
                <a:extLst>
                  <a:ext uri="{FF2B5EF4-FFF2-40B4-BE49-F238E27FC236}">
                    <a16:creationId xmlns:a16="http://schemas.microsoft.com/office/drawing/2014/main" id="{B229601C-79BD-6ED3-4AD8-E21BDA4450D6}"/>
                  </a:ext>
                </a:extLst>
              </p:cNvPr>
              <p:cNvGrpSpPr/>
              <p:nvPr/>
            </p:nvGrpSpPr>
            <p:grpSpPr>
              <a:xfrm>
                <a:off x="732456" y="2983634"/>
                <a:ext cx="847700" cy="637364"/>
                <a:chOff x="10045541" y="17811"/>
                <a:chExt cx="393858" cy="296132"/>
              </a:xfrm>
            </p:grpSpPr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FBA7905A-7DD4-DCC3-FC85-B893D95E55CE}"/>
                    </a:ext>
                  </a:extLst>
                </p:cNvPr>
                <p:cNvSpPr/>
                <p:nvPr/>
              </p:nvSpPr>
              <p:spPr>
                <a:xfrm>
                  <a:off x="10045541" y="217942"/>
                  <a:ext cx="393858" cy="65997"/>
                </a:xfrm>
                <a:custGeom>
                  <a:avLst/>
                  <a:gdLst>
                    <a:gd name="connsiteX0" fmla="*/ 0 w 393858"/>
                    <a:gd name="connsiteY0" fmla="*/ 41614 h 65997"/>
                    <a:gd name="connsiteX1" fmla="*/ 6572 w 393858"/>
                    <a:gd name="connsiteY1" fmla="*/ 65998 h 65997"/>
                    <a:gd name="connsiteX2" fmla="*/ 196882 w 393858"/>
                    <a:gd name="connsiteY2" fmla="*/ 54949 h 65997"/>
                    <a:gd name="connsiteX3" fmla="*/ 387191 w 393858"/>
                    <a:gd name="connsiteY3" fmla="*/ 65998 h 65997"/>
                    <a:gd name="connsiteX4" fmla="*/ 393859 w 393858"/>
                    <a:gd name="connsiteY4" fmla="*/ 41614 h 65997"/>
                    <a:gd name="connsiteX5" fmla="*/ 95 w 393858"/>
                    <a:gd name="connsiteY5" fmla="*/ 41614 h 65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3858" h="65997">
                      <a:moveTo>
                        <a:pt x="0" y="41614"/>
                      </a:moveTo>
                      <a:cubicBezTo>
                        <a:pt x="0" y="41614"/>
                        <a:pt x="7715" y="59425"/>
                        <a:pt x="6572" y="65998"/>
                      </a:cubicBezTo>
                      <a:cubicBezTo>
                        <a:pt x="6572" y="65998"/>
                        <a:pt x="94964" y="26469"/>
                        <a:pt x="196882" y="54949"/>
                      </a:cubicBezTo>
                      <a:cubicBezTo>
                        <a:pt x="196882" y="54949"/>
                        <a:pt x="314325" y="27040"/>
                        <a:pt x="387191" y="65998"/>
                      </a:cubicBezTo>
                      <a:cubicBezTo>
                        <a:pt x="387191" y="65998"/>
                        <a:pt x="387096" y="50853"/>
                        <a:pt x="393859" y="41614"/>
                      </a:cubicBezTo>
                      <a:cubicBezTo>
                        <a:pt x="393859" y="41614"/>
                        <a:pt x="182880" y="-52017"/>
                        <a:pt x="95" y="41614"/>
                      </a:cubicBezTo>
                      <a:close/>
                    </a:path>
                  </a:pathLst>
                </a:custGeom>
                <a:solidFill>
                  <a:srgbClr val="8C6C46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F1F264F7-7DA6-FF9C-89DE-ED8C09C6BE98}"/>
                    </a:ext>
                  </a:extLst>
                </p:cNvPr>
                <p:cNvSpPr/>
                <p:nvPr/>
              </p:nvSpPr>
              <p:spPr>
                <a:xfrm>
                  <a:off x="10045541" y="17811"/>
                  <a:ext cx="196881" cy="241744"/>
                </a:xfrm>
                <a:custGeom>
                  <a:avLst/>
                  <a:gdLst>
                    <a:gd name="connsiteX0" fmla="*/ 196882 w 196881"/>
                    <a:gd name="connsiteY0" fmla="*/ 22479 h 241744"/>
                    <a:gd name="connsiteX1" fmla="*/ 0 w 196881"/>
                    <a:gd name="connsiteY1" fmla="*/ 22479 h 241744"/>
                    <a:gd name="connsiteX2" fmla="*/ 0 w 196881"/>
                    <a:gd name="connsiteY2" fmla="*/ 241745 h 241744"/>
                    <a:gd name="connsiteX3" fmla="*/ 196882 w 196881"/>
                    <a:gd name="connsiteY3" fmla="*/ 241745 h 241744"/>
                    <a:gd name="connsiteX4" fmla="*/ 196882 w 196881"/>
                    <a:gd name="connsiteY4" fmla="*/ 22479 h 24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881" h="241744">
                      <a:moveTo>
                        <a:pt x="196882" y="22479"/>
                      </a:moveTo>
                      <a:cubicBezTo>
                        <a:pt x="196882" y="22479"/>
                        <a:pt x="94393" y="-28099"/>
                        <a:pt x="0" y="22479"/>
                      </a:cubicBezTo>
                      <a:lnTo>
                        <a:pt x="0" y="241745"/>
                      </a:lnTo>
                      <a:cubicBezTo>
                        <a:pt x="0" y="241745"/>
                        <a:pt x="100108" y="203645"/>
                        <a:pt x="196882" y="241745"/>
                      </a:cubicBezTo>
                      <a:lnTo>
                        <a:pt x="196882" y="22479"/>
                      </a:lnTo>
                      <a:close/>
                    </a:path>
                  </a:pathLst>
                </a:custGeom>
                <a:solidFill>
                  <a:srgbClr val="FFDE8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2BD0898E-9BE0-074B-6D39-E40BCB2B8E78}"/>
                    </a:ext>
                  </a:extLst>
                </p:cNvPr>
                <p:cNvSpPr/>
                <p:nvPr/>
              </p:nvSpPr>
              <p:spPr>
                <a:xfrm>
                  <a:off x="10242423" y="17811"/>
                  <a:ext cx="196881" cy="241744"/>
                </a:xfrm>
                <a:custGeom>
                  <a:avLst/>
                  <a:gdLst>
                    <a:gd name="connsiteX0" fmla="*/ 0 w 196881"/>
                    <a:gd name="connsiteY0" fmla="*/ 22479 h 241744"/>
                    <a:gd name="connsiteX1" fmla="*/ 196882 w 196881"/>
                    <a:gd name="connsiteY1" fmla="*/ 22479 h 241744"/>
                    <a:gd name="connsiteX2" fmla="*/ 196882 w 196881"/>
                    <a:gd name="connsiteY2" fmla="*/ 241745 h 241744"/>
                    <a:gd name="connsiteX3" fmla="*/ 0 w 196881"/>
                    <a:gd name="connsiteY3" fmla="*/ 241745 h 241744"/>
                    <a:gd name="connsiteX4" fmla="*/ 0 w 196881"/>
                    <a:gd name="connsiteY4" fmla="*/ 22479 h 24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881" h="241744">
                      <a:moveTo>
                        <a:pt x="0" y="22479"/>
                      </a:moveTo>
                      <a:cubicBezTo>
                        <a:pt x="0" y="22479"/>
                        <a:pt x="102489" y="-28099"/>
                        <a:pt x="196882" y="22479"/>
                      </a:cubicBezTo>
                      <a:lnTo>
                        <a:pt x="196882" y="241745"/>
                      </a:lnTo>
                      <a:cubicBezTo>
                        <a:pt x="196882" y="241745"/>
                        <a:pt x="96774" y="203645"/>
                        <a:pt x="0" y="241745"/>
                      </a:cubicBezTo>
                      <a:lnTo>
                        <a:pt x="0" y="22479"/>
                      </a:lnTo>
                      <a:close/>
                    </a:path>
                  </a:pathLst>
                </a:custGeom>
                <a:solidFill>
                  <a:srgbClr val="FFD03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60" name="그래픽 1491">
                  <a:extLst>
                    <a:ext uri="{FF2B5EF4-FFF2-40B4-BE49-F238E27FC236}">
                      <a16:creationId xmlns:a16="http://schemas.microsoft.com/office/drawing/2014/main" id="{3416D2D7-6B98-36FE-FFF3-D4BA49B01DDF}"/>
                    </a:ext>
                  </a:extLst>
                </p:cNvPr>
                <p:cNvGrpSpPr/>
                <p:nvPr/>
              </p:nvGrpSpPr>
              <p:grpSpPr>
                <a:xfrm>
                  <a:off x="10166532" y="86796"/>
                  <a:ext cx="227059" cy="227147"/>
                  <a:chOff x="10166532" y="86796"/>
                  <a:chExt cx="227059" cy="227147"/>
                </a:xfrm>
              </p:grpSpPr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4803FC99-26E9-B2C7-05FF-2C7DA299F0A5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10282416" y="167905"/>
                    <a:ext cx="19240" cy="88677"/>
                  </a:xfrm>
                  <a:custGeom>
                    <a:avLst/>
                    <a:gdLst>
                      <a:gd name="connsiteX0" fmla="*/ 0 w 19240"/>
                      <a:gd name="connsiteY0" fmla="*/ 0 h 88677"/>
                      <a:gd name="connsiteX1" fmla="*/ 19241 w 19240"/>
                      <a:gd name="connsiteY1" fmla="*/ 0 h 88677"/>
                      <a:gd name="connsiteX2" fmla="*/ 19241 w 19240"/>
                      <a:gd name="connsiteY2" fmla="*/ 88678 h 88677"/>
                      <a:gd name="connsiteX3" fmla="*/ 0 w 19240"/>
                      <a:gd name="connsiteY3" fmla="*/ 88678 h 88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240" h="88677">
                        <a:moveTo>
                          <a:pt x="0" y="0"/>
                        </a:moveTo>
                        <a:lnTo>
                          <a:pt x="19241" y="0"/>
                        </a:lnTo>
                        <a:lnTo>
                          <a:pt x="19241" y="88678"/>
                        </a:lnTo>
                        <a:lnTo>
                          <a:pt x="0" y="88678"/>
                        </a:lnTo>
                        <a:close/>
                      </a:path>
                    </a:pathLst>
                  </a:custGeom>
                  <a:solidFill>
                    <a:srgbClr val="8C6C4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023D95DC-CA96-361C-C2F6-E21BBD42940A}"/>
                      </a:ext>
                    </a:extLst>
                  </p:cNvPr>
                  <p:cNvSpPr/>
                  <p:nvPr/>
                </p:nvSpPr>
                <p:spPr>
                  <a:xfrm>
                    <a:off x="10166532" y="86796"/>
                    <a:ext cx="131397" cy="131397"/>
                  </a:xfrm>
                  <a:custGeom>
                    <a:avLst/>
                    <a:gdLst>
                      <a:gd name="connsiteX0" fmla="*/ 112181 w 131397"/>
                      <a:gd name="connsiteY0" fmla="*/ 19217 h 131397"/>
                      <a:gd name="connsiteX1" fmla="*/ 112181 w 131397"/>
                      <a:gd name="connsiteY1" fmla="*/ 112181 h 131397"/>
                      <a:gd name="connsiteX2" fmla="*/ 19217 w 131397"/>
                      <a:gd name="connsiteY2" fmla="*/ 112181 h 131397"/>
                      <a:gd name="connsiteX3" fmla="*/ 19217 w 131397"/>
                      <a:gd name="connsiteY3" fmla="*/ 19217 h 131397"/>
                      <a:gd name="connsiteX4" fmla="*/ 112181 w 131397"/>
                      <a:gd name="connsiteY4" fmla="*/ 19217 h 131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397" h="131397">
                        <a:moveTo>
                          <a:pt x="112181" y="19217"/>
                        </a:moveTo>
                        <a:cubicBezTo>
                          <a:pt x="137803" y="44839"/>
                          <a:pt x="137803" y="86463"/>
                          <a:pt x="112181" y="112181"/>
                        </a:cubicBezTo>
                        <a:cubicBezTo>
                          <a:pt x="86559" y="137803"/>
                          <a:pt x="44934" y="137803"/>
                          <a:pt x="19217" y="112181"/>
                        </a:cubicBezTo>
                        <a:cubicBezTo>
                          <a:pt x="-6406" y="86558"/>
                          <a:pt x="-6406" y="44934"/>
                          <a:pt x="19217" y="19217"/>
                        </a:cubicBezTo>
                        <a:cubicBezTo>
                          <a:pt x="44839" y="-6406"/>
                          <a:pt x="86463" y="-6406"/>
                          <a:pt x="112181" y="19217"/>
                        </a:cubicBezTo>
                        <a:close/>
                      </a:path>
                    </a:pathLst>
                  </a:custGeom>
                  <a:solidFill>
                    <a:srgbClr val="8C6C4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CBD8184E-BF31-D5AE-2BDD-FA74CB09692C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10318724" y="199214"/>
                    <a:ext cx="38671" cy="118395"/>
                  </a:xfrm>
                  <a:custGeom>
                    <a:avLst/>
                    <a:gdLst>
                      <a:gd name="connsiteX0" fmla="*/ 25051 w 38671"/>
                      <a:gd name="connsiteY0" fmla="*/ 0 h 118395"/>
                      <a:gd name="connsiteX1" fmla="*/ 38671 w 38671"/>
                      <a:gd name="connsiteY1" fmla="*/ 13621 h 118395"/>
                      <a:gd name="connsiteX2" fmla="*/ 38671 w 38671"/>
                      <a:gd name="connsiteY2" fmla="*/ 104775 h 118395"/>
                      <a:gd name="connsiteX3" fmla="*/ 25051 w 38671"/>
                      <a:gd name="connsiteY3" fmla="*/ 118396 h 118395"/>
                      <a:gd name="connsiteX4" fmla="*/ 13621 w 38671"/>
                      <a:gd name="connsiteY4" fmla="*/ 118396 h 118395"/>
                      <a:gd name="connsiteX5" fmla="*/ 0 w 38671"/>
                      <a:gd name="connsiteY5" fmla="*/ 104775 h 118395"/>
                      <a:gd name="connsiteX6" fmla="*/ 0 w 38671"/>
                      <a:gd name="connsiteY6" fmla="*/ 13621 h 118395"/>
                      <a:gd name="connsiteX7" fmla="*/ 13621 w 38671"/>
                      <a:gd name="connsiteY7" fmla="*/ 0 h 118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671" h="118395">
                        <a:moveTo>
                          <a:pt x="25051" y="0"/>
                        </a:moveTo>
                        <a:cubicBezTo>
                          <a:pt x="32573" y="0"/>
                          <a:pt x="38671" y="6098"/>
                          <a:pt x="38671" y="13621"/>
                        </a:cubicBezTo>
                        <a:lnTo>
                          <a:pt x="38671" y="104775"/>
                        </a:lnTo>
                        <a:cubicBezTo>
                          <a:pt x="38671" y="112298"/>
                          <a:pt x="32573" y="118396"/>
                          <a:pt x="25051" y="118396"/>
                        </a:cubicBezTo>
                        <a:lnTo>
                          <a:pt x="13621" y="118396"/>
                        </a:lnTo>
                        <a:cubicBezTo>
                          <a:pt x="6098" y="118396"/>
                          <a:pt x="0" y="112298"/>
                          <a:pt x="0" y="104775"/>
                        </a:cubicBezTo>
                        <a:lnTo>
                          <a:pt x="0" y="13621"/>
                        </a:lnTo>
                        <a:cubicBezTo>
                          <a:pt x="0" y="6098"/>
                          <a:pt x="6098" y="0"/>
                          <a:pt x="13621" y="0"/>
                        </a:cubicBezTo>
                        <a:close/>
                      </a:path>
                    </a:pathLst>
                  </a:custGeom>
                  <a:solidFill>
                    <a:srgbClr val="FF994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15158860-0913-9D32-ED2B-5B61BE799BFD}"/>
                      </a:ext>
                    </a:extLst>
                  </p:cNvPr>
                  <p:cNvSpPr/>
                  <p:nvPr/>
                </p:nvSpPr>
                <p:spPr>
                  <a:xfrm>
                    <a:off x="10181165" y="101298"/>
                    <a:ext cx="102262" cy="102298"/>
                  </a:xfrm>
                  <a:custGeom>
                    <a:avLst/>
                    <a:gdLst>
                      <a:gd name="connsiteX0" fmla="*/ 87261 w 102262"/>
                      <a:gd name="connsiteY0" fmla="*/ 15002 h 102298"/>
                      <a:gd name="connsiteX1" fmla="*/ 87261 w 102262"/>
                      <a:gd name="connsiteY1" fmla="*/ 87297 h 102298"/>
                      <a:gd name="connsiteX2" fmla="*/ 14966 w 102262"/>
                      <a:gd name="connsiteY2" fmla="*/ 87297 h 102298"/>
                      <a:gd name="connsiteX3" fmla="*/ 14966 w 102262"/>
                      <a:gd name="connsiteY3" fmla="*/ 15002 h 102298"/>
                      <a:gd name="connsiteX4" fmla="*/ 87261 w 102262"/>
                      <a:gd name="connsiteY4" fmla="*/ 15002 h 102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262" h="102298">
                        <a:moveTo>
                          <a:pt x="87261" y="15002"/>
                        </a:moveTo>
                        <a:cubicBezTo>
                          <a:pt x="107263" y="35004"/>
                          <a:pt x="107263" y="67389"/>
                          <a:pt x="87261" y="87297"/>
                        </a:cubicBezTo>
                        <a:cubicBezTo>
                          <a:pt x="67259" y="107299"/>
                          <a:pt x="34873" y="107299"/>
                          <a:pt x="14966" y="87297"/>
                        </a:cubicBezTo>
                        <a:cubicBezTo>
                          <a:pt x="-4941" y="67294"/>
                          <a:pt x="-5036" y="34909"/>
                          <a:pt x="14966" y="15002"/>
                        </a:cubicBezTo>
                        <a:cubicBezTo>
                          <a:pt x="34969" y="-5001"/>
                          <a:pt x="67354" y="-5001"/>
                          <a:pt x="87261" y="150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5D844A43-6171-14AE-9752-2BCD00F890EE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10291680" y="227626"/>
                    <a:ext cx="38671" cy="7334"/>
                  </a:xfrm>
                  <a:custGeom>
                    <a:avLst/>
                    <a:gdLst>
                      <a:gd name="connsiteX0" fmla="*/ 0 w 38671"/>
                      <a:gd name="connsiteY0" fmla="*/ 0 h 7334"/>
                      <a:gd name="connsiteX1" fmla="*/ 38672 w 38671"/>
                      <a:gd name="connsiteY1" fmla="*/ 0 h 7334"/>
                      <a:gd name="connsiteX2" fmla="*/ 38672 w 38671"/>
                      <a:gd name="connsiteY2" fmla="*/ 7334 h 7334"/>
                      <a:gd name="connsiteX3" fmla="*/ 0 w 38671"/>
                      <a:gd name="connsiteY3" fmla="*/ 7334 h 7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671" h="7334">
                        <a:moveTo>
                          <a:pt x="0" y="0"/>
                        </a:moveTo>
                        <a:lnTo>
                          <a:pt x="38672" y="0"/>
                        </a:lnTo>
                        <a:lnTo>
                          <a:pt x="38672" y="7334"/>
                        </a:lnTo>
                        <a:lnTo>
                          <a:pt x="0" y="733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7DA44C37-85B5-561B-65C9-9C8E6B7E8AAC}"/>
                      </a:ext>
                    </a:extLst>
                  </p:cNvPr>
                  <p:cNvSpPr/>
                  <p:nvPr/>
                </p:nvSpPr>
                <p:spPr>
                  <a:xfrm rot="-2700000">
                    <a:off x="10346734" y="282586"/>
                    <a:ext cx="38671" cy="7334"/>
                  </a:xfrm>
                  <a:custGeom>
                    <a:avLst/>
                    <a:gdLst>
                      <a:gd name="connsiteX0" fmla="*/ 0 w 38671"/>
                      <a:gd name="connsiteY0" fmla="*/ 0 h 7334"/>
                      <a:gd name="connsiteX1" fmla="*/ 38671 w 38671"/>
                      <a:gd name="connsiteY1" fmla="*/ 0 h 7334"/>
                      <a:gd name="connsiteX2" fmla="*/ 38671 w 38671"/>
                      <a:gd name="connsiteY2" fmla="*/ 7334 h 7334"/>
                      <a:gd name="connsiteX3" fmla="*/ 0 w 38671"/>
                      <a:gd name="connsiteY3" fmla="*/ 7334 h 7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671" h="7334">
                        <a:moveTo>
                          <a:pt x="0" y="0"/>
                        </a:moveTo>
                        <a:lnTo>
                          <a:pt x="38671" y="0"/>
                        </a:lnTo>
                        <a:lnTo>
                          <a:pt x="38671" y="7334"/>
                        </a:lnTo>
                        <a:lnTo>
                          <a:pt x="0" y="733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4F87F7BC-2948-9132-2C67-E5D75A359FC4}"/>
                </a:ext>
              </a:extLst>
            </p:cNvPr>
            <p:cNvGrpSpPr/>
            <p:nvPr/>
          </p:nvGrpSpPr>
          <p:grpSpPr>
            <a:xfrm>
              <a:off x="1984995" y="1953696"/>
              <a:ext cx="4752695" cy="687507"/>
              <a:chOff x="1984995" y="1904452"/>
              <a:chExt cx="4752695" cy="687507"/>
            </a:xfrm>
          </p:grpSpPr>
          <p:grpSp>
            <p:nvGrpSpPr>
              <p:cNvPr id="139" name="그룹 138">
                <a:extLst>
                  <a:ext uri="{FF2B5EF4-FFF2-40B4-BE49-F238E27FC236}">
                    <a16:creationId xmlns:a16="http://schemas.microsoft.com/office/drawing/2014/main" id="{B77ACE37-DEBC-E932-BB50-45DDB78632D7}"/>
                  </a:ext>
                </a:extLst>
              </p:cNvPr>
              <p:cNvGrpSpPr/>
              <p:nvPr/>
            </p:nvGrpSpPr>
            <p:grpSpPr>
              <a:xfrm>
                <a:off x="1984995" y="1904452"/>
                <a:ext cx="3643659" cy="184666"/>
                <a:chOff x="1984995" y="1904452"/>
                <a:chExt cx="3643659" cy="184666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17A5FC20-0C3A-7BBE-570D-045CE5C5B87D}"/>
                    </a:ext>
                  </a:extLst>
                </p:cNvPr>
                <p:cNvSpPr txBox="1"/>
                <p:nvPr/>
              </p:nvSpPr>
              <p:spPr>
                <a:xfrm>
                  <a:off x="2212654" y="1904452"/>
                  <a:ext cx="341600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</a:t>
                  </a:r>
                  <a:r>
                    <a:rPr lang="en-US" altLang="ko-KR" dirty="0"/>
                    <a:t>: </a:t>
                  </a:r>
                  <a:r>
                    <a:rPr lang="ko-KR" altLang="en-US" dirty="0">
                      <a:solidFill>
                        <a:srgbClr val="CA4444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</a:t>
                  </a:r>
                  <a:r>
                    <a:rPr lang="en-US" altLang="ko-KR" dirty="0">
                      <a:solidFill>
                        <a:srgbClr val="CA4444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solidFill>
                        <a:srgbClr val="CA4444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이해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rgbClr val="F9B34D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과정</a:t>
                  </a:r>
                  <a:r>
                    <a:rPr lang="en-US" altLang="ko-KR" dirty="0">
                      <a:solidFill>
                        <a:srgbClr val="F9B34D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solidFill>
                        <a:srgbClr val="F9B34D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기능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solidFill>
                        <a:srgbClr val="5BBA56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가치</a:t>
                  </a:r>
                  <a:r>
                    <a:rPr lang="en-US" altLang="ko-KR" dirty="0">
                      <a:solidFill>
                        <a:srgbClr val="5BBA56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dirty="0">
                      <a:solidFill>
                        <a:srgbClr val="5BBA56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태도</a:t>
                  </a:r>
                  <a:r>
                    <a:rPr lang="ko-KR" altLang="en-US" dirty="0">
                      <a:solidFill>
                        <a:srgbClr val="40AEE0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로 표현함</a:t>
                  </a:r>
                </a:p>
              </p:txBody>
            </p: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772194A3-5D23-7529-75F9-15650CBE41D9}"/>
                    </a:ext>
                  </a:extLst>
                </p:cNvPr>
                <p:cNvGrpSpPr/>
                <p:nvPr/>
              </p:nvGrpSpPr>
              <p:grpSpPr>
                <a:xfrm>
                  <a:off x="1984995" y="1920639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4496FD3A-D7FB-319C-3878-24B0382057A1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10EA4F0F-10F0-9C81-94FA-8C85BC5974FB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8C7AB206-6FC8-05D4-0FDB-6158F5FDEA33}"/>
                  </a:ext>
                </a:extLst>
              </p:cNvPr>
              <p:cNvGrpSpPr/>
              <p:nvPr/>
            </p:nvGrpSpPr>
            <p:grpSpPr>
              <a:xfrm>
                <a:off x="2212654" y="2167850"/>
                <a:ext cx="4525036" cy="424109"/>
                <a:chOff x="2212654" y="2212332"/>
                <a:chExt cx="4525036" cy="424109"/>
              </a:xfrm>
            </p:grpSpPr>
            <p:grpSp>
              <p:nvGrpSpPr>
                <p:cNvPr id="131" name="그룹 130">
                  <a:extLst>
                    <a:ext uri="{FF2B5EF4-FFF2-40B4-BE49-F238E27FC236}">
                      <a16:creationId xmlns:a16="http://schemas.microsoft.com/office/drawing/2014/main" id="{E644D566-950F-DF88-C413-DCBB8EDAF703}"/>
                    </a:ext>
                  </a:extLst>
                </p:cNvPr>
                <p:cNvGrpSpPr/>
                <p:nvPr/>
              </p:nvGrpSpPr>
              <p:grpSpPr>
                <a:xfrm>
                  <a:off x="2212654" y="2212332"/>
                  <a:ext cx="4525036" cy="169277"/>
                  <a:chOff x="2536753" y="3682491"/>
                  <a:chExt cx="4525036" cy="169277"/>
                </a:xfrm>
              </p:grpSpPr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A3A2F61C-2CF9-C345-465C-0E5B5538C5B8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753" y="3682491"/>
                    <a:ext cx="766235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[9</a:t>
                    </a:r>
                    <a:r>
                      <a:rPr lang="ko-KR" altLang="en-US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수</a:t>
                    </a:r>
                    <a:r>
                      <a:rPr lang="en-US" altLang="ko-KR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01-07] </a:t>
                    </a:r>
                  </a:p>
                </p:txBody>
              </p: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A99C4FD6-DA84-0744-D2EC-3017683F2382}"/>
                      </a:ext>
                    </a:extLst>
                  </p:cNvPr>
                  <p:cNvSpPr txBox="1"/>
                  <p:nvPr/>
                </p:nvSpPr>
                <p:spPr>
                  <a:xfrm>
                    <a:off x="3387706" y="3682491"/>
                    <a:ext cx="367408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050" cap="small" spc="0" dirty="0">
                        <a:solidFill>
                          <a:srgbClr val="CA4444"/>
                        </a:solidFill>
                      </a:rPr>
                      <a:t>제곱근의 뜻과 성질</a:t>
                    </a:r>
                    <a:r>
                      <a:rPr lang="ko-KR" altLang="en-US" sz="1100" spc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을 </a:t>
                    </a:r>
                    <a:r>
                      <a:rPr lang="ko-KR" altLang="en-US" sz="1050" cap="small" spc="0" dirty="0">
                        <a:solidFill>
                          <a:srgbClr val="F9B34D"/>
                        </a:solidFill>
                      </a:rPr>
                      <a:t>알고</a:t>
                    </a:r>
                    <a:r>
                      <a:rPr lang="en-US" altLang="ko-KR" sz="1100" spc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050" cap="small" spc="0" dirty="0">
                        <a:solidFill>
                          <a:srgbClr val="CA4444"/>
                        </a:solidFill>
                      </a:rPr>
                      <a:t>제곱근의 대소 관계</a:t>
                    </a:r>
                    <a:r>
                      <a:rPr lang="ko-KR" altLang="en-US" sz="1100" spc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를 </a:t>
                    </a:r>
                    <a:r>
                      <a:rPr lang="ko-KR" altLang="en-US" sz="1050" cap="small" spc="0" dirty="0">
                        <a:solidFill>
                          <a:srgbClr val="F9B34D"/>
                        </a:solidFill>
                      </a:rPr>
                      <a:t>판단할 수 있다</a:t>
                    </a:r>
                    <a:r>
                      <a:rPr lang="en-US" altLang="ko-KR" sz="1050" cap="small" spc="0" dirty="0">
                        <a:solidFill>
                          <a:srgbClr val="F9B34D"/>
                        </a:solidFill>
                      </a:rPr>
                      <a:t>.</a:t>
                    </a:r>
                  </a:p>
                </p:txBody>
              </p:sp>
            </p:grpSp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5AEF8CB5-39B7-CD25-D7B8-51F884A08B97}"/>
                    </a:ext>
                  </a:extLst>
                </p:cNvPr>
                <p:cNvGrpSpPr/>
                <p:nvPr/>
              </p:nvGrpSpPr>
              <p:grpSpPr>
                <a:xfrm>
                  <a:off x="2212654" y="2467164"/>
                  <a:ext cx="4323057" cy="169277"/>
                  <a:chOff x="2536753" y="3682491"/>
                  <a:chExt cx="4323057" cy="169277"/>
                </a:xfrm>
              </p:grpSpPr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F4715B4E-68F9-2B66-937B-8D74F21D8AFE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753" y="3682491"/>
                    <a:ext cx="777457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[9</a:t>
                    </a:r>
                    <a:r>
                      <a:rPr lang="ko-KR" altLang="en-US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수</a:t>
                    </a:r>
                    <a:r>
                      <a:rPr lang="en-US" altLang="ko-KR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01-08] </a:t>
                    </a:r>
                  </a:p>
                </p:txBody>
              </p:sp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A206B685-9BD7-99C4-6895-0C0D99594691}"/>
                      </a:ext>
                    </a:extLst>
                  </p:cNvPr>
                  <p:cNvSpPr txBox="1"/>
                  <p:nvPr/>
                </p:nvSpPr>
                <p:spPr>
                  <a:xfrm>
                    <a:off x="3387706" y="3682491"/>
                    <a:ext cx="347210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050" cap="small" spc="0" dirty="0">
                        <a:solidFill>
                          <a:srgbClr val="CA4444"/>
                        </a:solidFill>
                      </a:rPr>
                      <a:t>무리수의 개념</a:t>
                    </a:r>
                    <a:r>
                      <a:rPr lang="ko-KR" altLang="en-US" sz="1100" spc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을 </a:t>
                    </a:r>
                    <a:r>
                      <a:rPr lang="ko-KR" altLang="en-US" sz="1050" cap="small" spc="0" dirty="0">
                        <a:solidFill>
                          <a:srgbClr val="F9B34D"/>
                        </a:solidFill>
                      </a:rPr>
                      <a:t>이해하고</a:t>
                    </a:r>
                    <a:r>
                      <a:rPr lang="en-US" altLang="ko-KR" sz="1100" spc="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050" cap="small" spc="0" dirty="0">
                        <a:solidFill>
                          <a:srgbClr val="5BBA56"/>
                        </a:solidFill>
                      </a:rPr>
                      <a:t>무리수의 유용성을 인식할 수 있다</a:t>
                    </a:r>
                    <a:r>
                      <a:rPr lang="en-US" altLang="ko-KR" sz="1050" cap="small" spc="0" dirty="0">
                        <a:solidFill>
                          <a:srgbClr val="5BBA56"/>
                        </a:solidFill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AEA0FB9D-2DEE-E55A-7499-E788941A4C27}"/>
                </a:ext>
              </a:extLst>
            </p:cNvPr>
            <p:cNvGrpSpPr/>
            <p:nvPr/>
          </p:nvGrpSpPr>
          <p:grpSpPr>
            <a:xfrm>
              <a:off x="1984995" y="3361771"/>
              <a:ext cx="5875438" cy="755841"/>
              <a:chOff x="1984995" y="2976237"/>
              <a:chExt cx="5875438" cy="755841"/>
            </a:xfrm>
          </p:grpSpPr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D876EA61-796C-06F7-20FB-6339A4833BDB}"/>
                  </a:ext>
                </a:extLst>
              </p:cNvPr>
              <p:cNvGrpSpPr/>
              <p:nvPr/>
            </p:nvGrpSpPr>
            <p:grpSpPr>
              <a:xfrm>
                <a:off x="1984995" y="2976237"/>
                <a:ext cx="1096487" cy="184666"/>
                <a:chOff x="1984995" y="1904452"/>
                <a:chExt cx="1096487" cy="184666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8B60B8A7-8065-E8F4-F9DE-8AA85DC6B28D}"/>
                    </a:ext>
                  </a:extLst>
                </p:cNvPr>
                <p:cNvSpPr txBox="1"/>
                <p:nvPr/>
              </p:nvSpPr>
              <p:spPr>
                <a:xfrm>
                  <a:off x="2212654" y="1904452"/>
                  <a:ext cx="86882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성취기준해설</a:t>
                  </a:r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805F7EE3-B052-EBA1-EC5A-DC9720FD71BA}"/>
                    </a:ext>
                  </a:extLst>
                </p:cNvPr>
                <p:cNvGrpSpPr/>
                <p:nvPr/>
              </p:nvGrpSpPr>
              <p:grpSpPr>
                <a:xfrm>
                  <a:off x="1984995" y="1920639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152" name="자유형: 도형 151">
                    <a:extLst>
                      <a:ext uri="{FF2B5EF4-FFF2-40B4-BE49-F238E27FC236}">
                        <a16:creationId xmlns:a16="http://schemas.microsoft.com/office/drawing/2014/main" id="{5C1FD261-F2B6-92AB-2A57-2F344499030D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자유형: 도형 152">
                    <a:extLst>
                      <a:ext uri="{FF2B5EF4-FFF2-40B4-BE49-F238E27FC236}">
                        <a16:creationId xmlns:a16="http://schemas.microsoft.com/office/drawing/2014/main" id="{7110C3E0-0267-3EB1-5D80-5A2DE5B41226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7AA9F6CC-7EBC-4D85-14AC-8FA6F56EFE98}"/>
                  </a:ext>
                </a:extLst>
              </p:cNvPr>
              <p:cNvGrpSpPr/>
              <p:nvPr/>
            </p:nvGrpSpPr>
            <p:grpSpPr>
              <a:xfrm>
                <a:off x="2212654" y="3239635"/>
                <a:ext cx="5647779" cy="492443"/>
                <a:chOff x="2536753" y="3682491"/>
                <a:chExt cx="5647779" cy="492443"/>
              </a:xfrm>
            </p:grpSpPr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F581487B-6B09-CED0-3558-4DB5EC68747A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777457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5F5B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[9</a:t>
                  </a:r>
                  <a:r>
                    <a:rPr lang="ko-KR" altLang="en-US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수</a:t>
                  </a:r>
                  <a:r>
                    <a:rPr lang="en-US" altLang="ko-KR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01-08] 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17785A0D-41E2-0BB5-3B08-37420FB4039B}"/>
                    </a:ext>
                  </a:extLst>
                </p:cNvPr>
                <p:cNvSpPr txBox="1"/>
                <p:nvPr/>
              </p:nvSpPr>
              <p:spPr>
                <a:xfrm>
                  <a:off x="3387706" y="3682491"/>
                  <a:ext cx="4796826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5F5B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실생활에서 사용되는 무리수의 예를 찾아보는 활동을 통해 무리수의 필요성과 유용성을 </a:t>
                  </a:r>
                  <a:endParaRPr lang="en-US" altLang="ko-KR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인식하게 한다</a:t>
                  </a:r>
                  <a:r>
                    <a:rPr lang="en-US" altLang="ko-KR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 </a:t>
                  </a:r>
                  <a:r>
                    <a:rPr lang="ko-KR" altLang="en-US" sz="1050" cap="small" dirty="0">
                      <a:solidFill>
                        <a:srgbClr val="F56C41"/>
                      </a:solidFill>
                    </a:rPr>
                    <a:t>실수는 유리수와 무리수로 이루어짐을 이해하게 하고</a:t>
                  </a:r>
                  <a:r>
                    <a:rPr lang="en-US" altLang="ko-KR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 체계의 논리적인 </a:t>
                  </a:r>
                  <a:endParaRPr lang="en-US" altLang="ko-KR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아름다움에 관심을 갖게 한다</a:t>
                  </a:r>
                  <a:r>
                    <a:rPr lang="en-US" altLang="ko-KR" sz="10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2C34E6B3-0E8F-D3BB-F97B-4E9E5BB10AA1}"/>
                </a:ext>
              </a:extLst>
            </p:cNvPr>
            <p:cNvGrpSpPr/>
            <p:nvPr/>
          </p:nvGrpSpPr>
          <p:grpSpPr>
            <a:xfrm>
              <a:off x="1984995" y="4838180"/>
              <a:ext cx="5991416" cy="812510"/>
              <a:chOff x="1984995" y="4150647"/>
              <a:chExt cx="5991416" cy="812510"/>
            </a:xfrm>
          </p:grpSpPr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062E18E4-9B72-764A-F5A9-D5C258D8C0C9}"/>
                  </a:ext>
                </a:extLst>
              </p:cNvPr>
              <p:cNvGrpSpPr/>
              <p:nvPr/>
            </p:nvGrpSpPr>
            <p:grpSpPr>
              <a:xfrm>
                <a:off x="1984995" y="4150647"/>
                <a:ext cx="1955696" cy="184666"/>
                <a:chOff x="1984995" y="1904452"/>
                <a:chExt cx="1955696" cy="184666"/>
              </a:xfrm>
            </p:grpSpPr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DC4CAEE2-76F4-F53B-7094-655B9461F1CD}"/>
                    </a:ext>
                  </a:extLst>
                </p:cNvPr>
                <p:cNvSpPr txBox="1"/>
                <p:nvPr/>
              </p:nvSpPr>
              <p:spPr>
                <a:xfrm>
                  <a:off x="2212654" y="1904452"/>
                  <a:ext cx="172803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 적용 시 고려 사항</a:t>
                  </a:r>
                </a:p>
              </p:txBody>
            </p:sp>
            <p:grpSp>
              <p:nvGrpSpPr>
                <p:cNvPr id="161" name="그룹 160">
                  <a:extLst>
                    <a:ext uri="{FF2B5EF4-FFF2-40B4-BE49-F238E27FC236}">
                      <a16:creationId xmlns:a16="http://schemas.microsoft.com/office/drawing/2014/main" id="{C144BC1B-7EE5-6B88-E45C-C65739E0443B}"/>
                    </a:ext>
                  </a:extLst>
                </p:cNvPr>
                <p:cNvGrpSpPr/>
                <p:nvPr/>
              </p:nvGrpSpPr>
              <p:grpSpPr>
                <a:xfrm>
                  <a:off x="1984995" y="1920639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162" name="자유형: 도형 161">
                    <a:extLst>
                      <a:ext uri="{FF2B5EF4-FFF2-40B4-BE49-F238E27FC236}">
                        <a16:creationId xmlns:a16="http://schemas.microsoft.com/office/drawing/2014/main" id="{F219C8E4-02FE-B0EB-4C71-7AA9911FCFC4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자유형: 도형 162">
                    <a:extLst>
                      <a:ext uri="{FF2B5EF4-FFF2-40B4-BE49-F238E27FC236}">
                        <a16:creationId xmlns:a16="http://schemas.microsoft.com/office/drawing/2014/main" id="{75AE5D7F-9A6D-5DFC-F98C-0CC5287617F5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3FFACD0A-5B66-081C-D0B6-CAA05C227A29}"/>
                  </a:ext>
                </a:extLst>
              </p:cNvPr>
              <p:cNvSpPr txBox="1"/>
              <p:nvPr/>
            </p:nvSpPr>
            <p:spPr>
              <a:xfrm>
                <a:off x="2212654" y="4401465"/>
                <a:ext cx="5763757" cy="56169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>
                  <a:spcAft>
                    <a:spcPts val="300"/>
                  </a:spcAft>
                </a:pPr>
                <a:r>
                  <a:rPr lang="ko-KR" altLang="en-US" sz="1050" b="0" spc="-30" dirty="0"/>
                  <a:t>제곱근과 무리수는 </a:t>
                </a:r>
                <a:r>
                  <a:rPr lang="ko-KR" altLang="en-US" sz="1050" b="0" cap="small" spc="-3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피타고라스 정리를 이용</a:t>
                </a:r>
                <a:r>
                  <a:rPr lang="ko-KR" altLang="en-US" sz="1050" b="0" spc="-30" dirty="0"/>
                  <a:t>하여 도입할 수 있다</a:t>
                </a:r>
                <a:r>
                  <a:rPr lang="en-US" altLang="ko-KR" sz="1050" b="0" spc="-30" dirty="0"/>
                  <a:t>.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050" b="0" cap="small" spc="-3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한 변의 길이가 </a:t>
                </a:r>
                <a:r>
                  <a:rPr lang="en-US" altLang="ko-KR" sz="1050" b="0" cap="small" spc="-3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1</a:t>
                </a:r>
                <a:r>
                  <a:rPr lang="ko-KR" altLang="en-US" sz="1050" b="0" cap="small" spc="-3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인 정사각형의 대각선의 길이 등을 이용</a:t>
                </a:r>
                <a:r>
                  <a:rPr lang="ko-KR" altLang="en-US" sz="1050" b="0" spc="-30" dirty="0"/>
                  <a:t>하여 무리수의 존재를 직관적으로 이해하게 한다</a:t>
                </a:r>
                <a:r>
                  <a:rPr lang="en-US" altLang="ko-KR" sz="1050" b="0" spc="-30" dirty="0"/>
                  <a:t>. 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050" b="0" spc="-30" dirty="0"/>
                  <a:t>제곱근의 값은 </a:t>
                </a:r>
                <a:r>
                  <a:rPr lang="ko-KR" altLang="en-US" sz="1050" b="0" cap="small" spc="-3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계산기 등을 이용</a:t>
                </a:r>
                <a:r>
                  <a:rPr lang="ko-KR" altLang="en-US" sz="1050" b="0" spc="-30" dirty="0"/>
                  <a:t>하여 구할 수 있음을 알게 한다</a:t>
                </a:r>
                <a:r>
                  <a:rPr lang="en-US" altLang="ko-KR" sz="1050" b="0" spc="-30" dirty="0"/>
                  <a:t>.</a:t>
                </a:r>
              </a:p>
            </p:txBody>
          </p:sp>
        </p:grp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06630D6D-98EC-CBC3-C0AB-F69461258815}"/>
                </a:ext>
              </a:extLst>
            </p:cNvPr>
            <p:cNvGrpSpPr/>
            <p:nvPr/>
          </p:nvGrpSpPr>
          <p:grpSpPr>
            <a:xfrm>
              <a:off x="1906327" y="3182012"/>
              <a:ext cx="6695872" cy="1476409"/>
              <a:chOff x="1906327" y="3182012"/>
              <a:chExt cx="6695872" cy="1476409"/>
            </a:xfrm>
          </p:grpSpPr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A2844C31-2EC3-6E9B-6DF6-A06A96C4906F}"/>
                  </a:ext>
                </a:extLst>
              </p:cNvPr>
              <p:cNvCxnSpPr/>
              <p:nvPr/>
            </p:nvCxnSpPr>
            <p:spPr>
              <a:xfrm>
                <a:off x="1906327" y="3182012"/>
                <a:ext cx="6695872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직선 연결선 168">
                <a:extLst>
                  <a:ext uri="{FF2B5EF4-FFF2-40B4-BE49-F238E27FC236}">
                    <a16:creationId xmlns:a16="http://schemas.microsoft.com/office/drawing/2014/main" id="{F5FF18BD-7629-7B46-CB7F-53DB03D11CC8}"/>
                  </a:ext>
                </a:extLst>
              </p:cNvPr>
              <p:cNvCxnSpPr/>
              <p:nvPr/>
            </p:nvCxnSpPr>
            <p:spPr>
              <a:xfrm>
                <a:off x="1906327" y="4658421"/>
                <a:ext cx="6695872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091E6E2-5E70-A177-AD3A-8D9175A43A6C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1CBEBA0-5658-8644-81A9-D3AC280BC214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F19C59-F82E-87D9-CF64-40E63FFBF77F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5D4E99-02FE-67EC-E3BE-9F04808680CF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45359B-3003-9856-BD61-F82C998EB644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8022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F2A74363-8C0D-D4E3-C0EC-99F5A4B67C85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AD807957-4C49-31E7-A1C7-BB15C3DDE81B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0A77195D-EF22-8895-B994-6ECC2C8B2BF1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6E6EC3-41B6-817C-BD1A-A4EDC5A67E86}"/>
                </a:ext>
              </a:extLst>
            </p:cNvPr>
            <p:cNvSpPr txBox="1"/>
            <p:nvPr/>
          </p:nvSpPr>
          <p:spPr>
            <a:xfrm>
              <a:off x="4198250" y="1371124"/>
              <a:ext cx="7719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성취기준</a:t>
              </a: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366107D3-2B12-D5F4-77B7-E0074673508B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71E385E-A634-3033-2817-ACCF367874F0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C0E0B2A-A52C-6BB2-A668-F8E65E55FEAF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3A49B6-7E80-154C-FF68-8621BF4E112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5222CDC-2DC4-F896-3060-D94A1BD4766A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373E4F2-2290-62DC-C9C3-EB4278C21226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BC7C06E-61D6-1A3C-13AA-947EE741DFCD}"/>
              </a:ext>
            </a:extLst>
          </p:cNvPr>
          <p:cNvGrpSpPr/>
          <p:nvPr/>
        </p:nvGrpSpPr>
        <p:grpSpPr>
          <a:xfrm>
            <a:off x="474711" y="1746050"/>
            <a:ext cx="8194579" cy="4419800"/>
            <a:chOff x="474711" y="1746050"/>
            <a:chExt cx="8194579" cy="4419800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B980EFAE-5E64-8C1D-FE1D-C9CF9047A9FE}"/>
                </a:ext>
              </a:extLst>
            </p:cNvPr>
            <p:cNvGrpSpPr/>
            <p:nvPr/>
          </p:nvGrpSpPr>
          <p:grpSpPr>
            <a:xfrm>
              <a:off x="1407170" y="4347562"/>
              <a:ext cx="3882141" cy="1078765"/>
              <a:chOff x="1574874" y="4347562"/>
              <a:chExt cx="3882141" cy="1078765"/>
            </a:xfrm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23D2058D-6308-A323-C189-6CF4A75D0A32}"/>
                  </a:ext>
                </a:extLst>
              </p:cNvPr>
              <p:cNvGrpSpPr/>
              <p:nvPr/>
            </p:nvGrpSpPr>
            <p:grpSpPr>
              <a:xfrm>
                <a:off x="1574874" y="4405313"/>
                <a:ext cx="3816276" cy="1021014"/>
                <a:chOff x="1574874" y="4405313"/>
                <a:chExt cx="3816276" cy="1021014"/>
              </a:xfrm>
            </p:grpSpPr>
            <p:cxnSp>
              <p:nvCxnSpPr>
                <p:cNvPr id="106" name="직선 연결선 105">
                  <a:extLst>
                    <a:ext uri="{FF2B5EF4-FFF2-40B4-BE49-F238E27FC236}">
                      <a16:creationId xmlns:a16="http://schemas.microsoft.com/office/drawing/2014/main" id="{88BC06B7-E086-0D65-9AF0-77F30DB040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74874" y="5426327"/>
                  <a:ext cx="3486078" cy="0"/>
                </a:xfrm>
                <a:prstGeom prst="line">
                  <a:avLst/>
                </a:prstGeom>
                <a:solidFill>
                  <a:srgbClr val="CEECEA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7" name="직선 연결선 106">
                  <a:extLst>
                    <a:ext uri="{FF2B5EF4-FFF2-40B4-BE49-F238E27FC236}">
                      <a16:creationId xmlns:a16="http://schemas.microsoft.com/office/drawing/2014/main" id="{F4DABC00-FDF9-B9BC-4340-FA2F0F4857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60950" y="4405313"/>
                  <a:ext cx="0" cy="1021014"/>
                </a:xfrm>
                <a:prstGeom prst="line">
                  <a:avLst/>
                </a:prstGeom>
                <a:solidFill>
                  <a:srgbClr val="CEECEA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8" name="직선 연결선 107">
                  <a:extLst>
                    <a:ext uri="{FF2B5EF4-FFF2-40B4-BE49-F238E27FC236}">
                      <a16:creationId xmlns:a16="http://schemas.microsoft.com/office/drawing/2014/main" id="{89453112-1520-3DFD-B02C-5A041B038F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56187" y="4405313"/>
                  <a:ext cx="334963" cy="0"/>
                </a:xfrm>
                <a:prstGeom prst="line">
                  <a:avLst/>
                </a:prstGeom>
                <a:solidFill>
                  <a:srgbClr val="CEECEA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28EC1D73-7071-31ED-7FD6-A3C179A12022}"/>
                  </a:ext>
                </a:extLst>
              </p:cNvPr>
              <p:cNvSpPr/>
              <p:nvPr/>
            </p:nvSpPr>
            <p:spPr>
              <a:xfrm>
                <a:off x="5341513" y="4347562"/>
                <a:ext cx="115502" cy="115502"/>
              </a:xfrm>
              <a:prstGeom prst="ellipse">
                <a:avLst/>
              </a:prstGeom>
              <a:solidFill>
                <a:srgbClr val="276DB5"/>
              </a:solidFill>
              <a:ln w="28575">
                <a:solidFill>
                  <a:schemeClr val="bg1"/>
                </a:solidFill>
              </a:ln>
              <a:effectLst>
                <a:outerShdw blurRad="25400" dist="127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E570A2FA-E5EB-ABD8-14C1-37275165A3F8}"/>
                </a:ext>
              </a:extLst>
            </p:cNvPr>
            <p:cNvGrpSpPr/>
            <p:nvPr/>
          </p:nvGrpSpPr>
          <p:grpSpPr>
            <a:xfrm>
              <a:off x="1816745" y="5781074"/>
              <a:ext cx="3472566" cy="115502"/>
              <a:chOff x="1984449" y="5781074"/>
              <a:chExt cx="3472566" cy="115502"/>
            </a:xfrm>
          </p:grpSpPr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9ED125F8-35F1-E872-E81B-085D352084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49" y="5838825"/>
                <a:ext cx="3406701" cy="0"/>
              </a:xfrm>
              <a:prstGeom prst="line">
                <a:avLst/>
              </a:prstGeom>
              <a:solidFill>
                <a:srgbClr val="CEECEA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11" name="타원 110">
                <a:extLst>
                  <a:ext uri="{FF2B5EF4-FFF2-40B4-BE49-F238E27FC236}">
                    <a16:creationId xmlns:a16="http://schemas.microsoft.com/office/drawing/2014/main" id="{50A67971-CBE2-DD35-BC72-969F8B99279E}"/>
                  </a:ext>
                </a:extLst>
              </p:cNvPr>
              <p:cNvSpPr/>
              <p:nvPr/>
            </p:nvSpPr>
            <p:spPr>
              <a:xfrm>
                <a:off x="5341513" y="5781074"/>
                <a:ext cx="115502" cy="115502"/>
              </a:xfrm>
              <a:prstGeom prst="ellipse">
                <a:avLst/>
              </a:prstGeom>
              <a:solidFill>
                <a:srgbClr val="276DB5"/>
              </a:solidFill>
              <a:ln w="28575">
                <a:solidFill>
                  <a:schemeClr val="bg1"/>
                </a:solidFill>
              </a:ln>
              <a:effectLst>
                <a:outerShdw blurRad="25400" dist="127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D4859EAF-4A8D-F116-0681-30E1CF91C506}"/>
                </a:ext>
              </a:extLst>
            </p:cNvPr>
            <p:cNvSpPr/>
            <p:nvPr/>
          </p:nvSpPr>
          <p:spPr>
            <a:xfrm>
              <a:off x="474711" y="2050850"/>
              <a:ext cx="3626199" cy="4115000"/>
            </a:xfrm>
            <a:prstGeom prst="roundRect">
              <a:avLst>
                <a:gd name="adj" fmla="val 2439"/>
              </a:avLst>
            </a:prstGeom>
            <a:solidFill>
              <a:srgbClr val="276DB5">
                <a:alpha val="19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9E7D0947-740D-E98C-B5B2-73AD63387D44}"/>
                </a:ext>
              </a:extLst>
            </p:cNvPr>
            <p:cNvGrpSpPr/>
            <p:nvPr/>
          </p:nvGrpSpPr>
          <p:grpSpPr>
            <a:xfrm>
              <a:off x="545457" y="1746050"/>
              <a:ext cx="3484706" cy="304800"/>
              <a:chOff x="4483380" y="1765300"/>
              <a:chExt cx="3484706" cy="304800"/>
            </a:xfrm>
          </p:grpSpPr>
          <p:sp>
            <p:nvSpPr>
              <p:cNvPr id="206" name="사각형: 둥근 위쪽 모서리 205">
                <a:extLst>
                  <a:ext uri="{FF2B5EF4-FFF2-40B4-BE49-F238E27FC236}">
                    <a16:creationId xmlns:a16="http://schemas.microsoft.com/office/drawing/2014/main" id="{E0905150-1759-EC62-35BC-E981786A29AF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2SameRect">
                <a:avLst>
                  <a:gd name="adj1" fmla="val 34167"/>
                  <a:gd name="adj2" fmla="val 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6D9B1B8-7675-14E4-473C-253A9E23D545}"/>
                  </a:ext>
                </a:extLst>
              </p:cNvPr>
              <p:cNvSpPr txBox="1"/>
              <p:nvPr/>
            </p:nvSpPr>
            <p:spPr>
              <a:xfrm>
                <a:off x="5410606" y="1809978"/>
                <a:ext cx="16302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교육과정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E8D78F10-86A9-40A7-233D-AB0DE19D052F}"/>
                </a:ext>
              </a:extLst>
            </p:cNvPr>
            <p:cNvGrpSpPr/>
            <p:nvPr/>
          </p:nvGrpSpPr>
          <p:grpSpPr>
            <a:xfrm>
              <a:off x="545458" y="5110924"/>
              <a:ext cx="4181164" cy="986289"/>
              <a:chOff x="4483381" y="5130174"/>
              <a:chExt cx="4181164" cy="986289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281C654F-0A8F-E752-7A58-4B5D20B5B195}"/>
                  </a:ext>
                </a:extLst>
              </p:cNvPr>
              <p:cNvGrpSpPr/>
              <p:nvPr/>
            </p:nvGrpSpPr>
            <p:grpSpPr>
              <a:xfrm>
                <a:off x="4483381" y="5130174"/>
                <a:ext cx="4181164" cy="986289"/>
                <a:chOff x="4535817" y="2537460"/>
                <a:chExt cx="4128727" cy="518631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B49ADD29-C0DC-E1CC-D705-2C498D50B37E}"/>
                    </a:ext>
                  </a:extLst>
                </p:cNvPr>
                <p:cNvSpPr/>
                <p:nvPr/>
              </p:nvSpPr>
              <p:spPr>
                <a:xfrm>
                  <a:off x="4535817" y="2537460"/>
                  <a:ext cx="4128727" cy="518628"/>
                </a:xfrm>
                <a:prstGeom prst="roundRect">
                  <a:avLst>
                    <a:gd name="adj" fmla="val 5105"/>
                  </a:avLst>
                </a:prstGeom>
                <a:solidFill>
                  <a:schemeClr val="bg1"/>
                </a:solidFill>
                <a:ln w="15875">
                  <a:solidFill>
                    <a:srgbClr val="F56C4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87C97DC7-C97F-750F-2E11-0B54F56AB567}"/>
                    </a:ext>
                  </a:extLst>
                </p:cNvPr>
                <p:cNvGrpSpPr/>
                <p:nvPr/>
              </p:nvGrpSpPr>
              <p:grpSpPr>
                <a:xfrm>
                  <a:off x="8038833" y="2537462"/>
                  <a:ext cx="625711" cy="518629"/>
                  <a:chOff x="8038833" y="2537462"/>
                  <a:chExt cx="625711" cy="518629"/>
                </a:xfrm>
              </p:grpSpPr>
              <p:sp>
                <p:nvSpPr>
                  <p:cNvPr id="75" name="사각형: 둥근 위쪽 모서리 74">
                    <a:extLst>
                      <a:ext uri="{FF2B5EF4-FFF2-40B4-BE49-F238E27FC236}">
                        <a16:creationId xmlns:a16="http://schemas.microsoft.com/office/drawing/2014/main" id="{9599574D-F5D9-F45A-276A-55571CD8F37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092374" y="2483921"/>
                    <a:ext cx="518629" cy="625711"/>
                  </a:xfrm>
                  <a:prstGeom prst="round2SameRect">
                    <a:avLst>
                      <a:gd name="adj1" fmla="val 9056"/>
                      <a:gd name="adj2" fmla="val 0"/>
                    </a:avLst>
                  </a:prstGeom>
                  <a:solidFill>
                    <a:srgbClr val="F56C41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62F624A-C098-71B5-9A9F-F3AB9CA8C9E7}"/>
                      </a:ext>
                    </a:extLst>
                  </p:cNvPr>
                  <p:cNvSpPr txBox="1"/>
                  <p:nvPr/>
                </p:nvSpPr>
                <p:spPr>
                  <a:xfrm>
                    <a:off x="8138789" y="2748223"/>
                    <a:ext cx="425799" cy="971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200" b="1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재구성</a:t>
                    </a:r>
                  </a:p>
                </p:txBody>
              </p:sp>
            </p:grpSp>
          </p:grp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A4793381-83BA-06F5-31A0-9A919A521154}"/>
                  </a:ext>
                </a:extLst>
              </p:cNvPr>
              <p:cNvGrpSpPr/>
              <p:nvPr/>
            </p:nvGrpSpPr>
            <p:grpSpPr>
              <a:xfrm>
                <a:off x="4536098" y="5181223"/>
                <a:ext cx="2287553" cy="893163"/>
                <a:chOff x="4536098" y="5204569"/>
                <a:chExt cx="2287553" cy="893163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B6E1CA28-5593-7CC5-C7C4-272EA9F48A69}"/>
                    </a:ext>
                  </a:extLst>
                </p:cNvPr>
                <p:cNvGrpSpPr/>
                <p:nvPr/>
              </p:nvGrpSpPr>
              <p:grpSpPr>
                <a:xfrm>
                  <a:off x="4536098" y="5204569"/>
                  <a:ext cx="1290119" cy="730233"/>
                  <a:chOff x="4497998" y="2875797"/>
                  <a:chExt cx="1290119" cy="730233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63717304-83A8-6226-0867-FD8E21383269}"/>
                      </a:ext>
                    </a:extLst>
                  </p:cNvPr>
                  <p:cNvGrpSpPr/>
                  <p:nvPr/>
                </p:nvGrpSpPr>
                <p:grpSpPr>
                  <a:xfrm>
                    <a:off x="4497998" y="2875797"/>
                    <a:ext cx="1290119" cy="175090"/>
                    <a:chOff x="4497998" y="2863097"/>
                    <a:chExt cx="1290119" cy="175090"/>
                  </a:xfrm>
                </p:grpSpPr>
                <p:grpSp>
                  <p:nvGrpSpPr>
                    <p:cNvPr id="69" name="그룹 68">
                      <a:extLst>
                        <a:ext uri="{FF2B5EF4-FFF2-40B4-BE49-F238E27FC236}">
                          <a16:creationId xmlns:a16="http://schemas.microsoft.com/office/drawing/2014/main" id="{439E46DA-AAF3-7BD9-A11B-B92701167A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71" name="사각형: 둥근 모서리 70">
                        <a:extLst>
                          <a:ext uri="{FF2B5EF4-FFF2-40B4-BE49-F238E27FC236}">
                            <a16:creationId xmlns:a16="http://schemas.microsoft.com/office/drawing/2014/main" id="{B1ABC405-8189-3EA2-157A-69DA1DF113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1E568E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52A06EDE-D918-830F-A378-5528BE9A9E0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5677" y="3325074"/>
                        <a:ext cx="8175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1E568E"/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3</a:t>
                        </a:r>
                      </a:p>
                    </p:txBody>
                  </p:sp>
                </p:grpSp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B952054C-BFD9-709F-FDD8-88BDB20C9A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054776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교수</a:t>
                      </a:r>
                      <a:r>
                        <a:rPr lang="en-US" altLang="ko-KR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·</a:t>
                      </a:r>
                      <a:r>
                        <a:rPr lang="ko-KR" altLang="en-US" sz="11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학습 및 평가</a:t>
                      </a:r>
                    </a:p>
                  </p:txBody>
                </p:sp>
              </p:grp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D51D0318-CF8D-8431-E69A-6C5C011DEA31}"/>
                      </a:ext>
                    </a:extLst>
                  </p:cNvPr>
                  <p:cNvGrpSpPr/>
                  <p:nvPr/>
                </p:nvGrpSpPr>
                <p:grpSpPr>
                  <a:xfrm>
                    <a:off x="4733341" y="3067538"/>
                    <a:ext cx="718145" cy="538492"/>
                    <a:chOff x="4733341" y="3067538"/>
                    <a:chExt cx="718145" cy="538492"/>
                  </a:xfrm>
                </p:grpSpPr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514B094B-9FAA-A76E-4EC7-8ED025E346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3067538"/>
                      <a:ext cx="718145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가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교수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·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학습</a:t>
                      </a:r>
                    </a:p>
                  </p:txBody>
                </p:sp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092699CF-BC2A-6D4D-FD02-10DDC92CEC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3452142"/>
                      <a:ext cx="423193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E568E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나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평가</a:t>
                      </a:r>
                    </a:p>
                  </p:txBody>
                </p:sp>
              </p:grpSp>
            </p:grp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9B6E237-A5F0-F5F4-59BF-68309289C7DA}"/>
                    </a:ext>
                  </a:extLst>
                </p:cNvPr>
                <p:cNvSpPr txBox="1"/>
                <p:nvPr/>
              </p:nvSpPr>
              <p:spPr>
                <a:xfrm>
                  <a:off x="4771441" y="5574629"/>
                  <a:ext cx="1025922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9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(1)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교수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·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학습의 방향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756D028-C806-2D42-52CD-B21FEAA0EABD}"/>
                    </a:ext>
                  </a:extLst>
                </p:cNvPr>
                <p:cNvSpPr txBox="1"/>
                <p:nvPr/>
              </p:nvSpPr>
              <p:spPr>
                <a:xfrm>
                  <a:off x="5892306" y="5574629"/>
                  <a:ext cx="931345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9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(2)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교수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·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학습 방법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70C9A33-CF1B-13E5-F292-58BE2715C476}"/>
                    </a:ext>
                  </a:extLst>
                </p:cNvPr>
                <p:cNvSpPr txBox="1"/>
                <p:nvPr/>
              </p:nvSpPr>
              <p:spPr>
                <a:xfrm>
                  <a:off x="4771441" y="5959233"/>
                  <a:ext cx="759823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9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(1)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평가의 방향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196EC9F-EE0D-7F58-3F22-2FD59C206FBA}"/>
                    </a:ext>
                  </a:extLst>
                </p:cNvPr>
                <p:cNvSpPr txBox="1"/>
                <p:nvPr/>
              </p:nvSpPr>
              <p:spPr>
                <a:xfrm>
                  <a:off x="5892306" y="5959233"/>
                  <a:ext cx="665247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9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(2)</a:t>
                  </a:r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평가 방법</a:t>
                  </a:r>
                </a:p>
              </p:txBody>
            </p:sp>
          </p:grp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62150468-5C17-F150-C7CA-7DD24DFFFE6D}"/>
                </a:ext>
              </a:extLst>
            </p:cNvPr>
            <p:cNvGrpSpPr/>
            <p:nvPr/>
          </p:nvGrpSpPr>
          <p:grpSpPr>
            <a:xfrm>
              <a:off x="542832" y="2126781"/>
              <a:ext cx="4183791" cy="249481"/>
              <a:chOff x="542832" y="2126781"/>
              <a:chExt cx="4183791" cy="249481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6397716D-D0D8-4AE1-AD1D-21C31BB8F82A}"/>
                  </a:ext>
                </a:extLst>
              </p:cNvPr>
              <p:cNvGrpSpPr/>
              <p:nvPr/>
            </p:nvGrpSpPr>
            <p:grpSpPr>
              <a:xfrm>
                <a:off x="542832" y="2126781"/>
                <a:ext cx="1712579" cy="249480"/>
                <a:chOff x="4497998" y="2151945"/>
                <a:chExt cx="3455469" cy="252815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D68D8F39-3B04-4953-537F-F36C958C97FB}"/>
                    </a:ext>
                  </a:extLst>
                </p:cNvPr>
                <p:cNvSpPr/>
                <p:nvPr/>
              </p:nvSpPr>
              <p:spPr>
                <a:xfrm>
                  <a:off x="4497998" y="2151945"/>
                  <a:ext cx="3455469" cy="252815"/>
                </a:xfrm>
                <a:prstGeom prst="roundRect">
                  <a:avLst>
                    <a:gd name="adj" fmla="val 14898"/>
                  </a:avLst>
                </a:prstGeom>
                <a:solidFill>
                  <a:schemeClr val="bg1"/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1A57FE1-9812-0FE8-F787-00BD545EE34A}"/>
                    </a:ext>
                  </a:extLst>
                </p:cNvPr>
                <p:cNvSpPr txBox="1"/>
                <p:nvPr/>
              </p:nvSpPr>
              <p:spPr>
                <a:xfrm>
                  <a:off x="5714701" y="2203719"/>
                  <a:ext cx="1022063" cy="1502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5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일러두기</a:t>
                  </a:r>
                  <a:endParaRPr lang="en-US" altLang="ko-KR" dirty="0"/>
                </a:p>
              </p:txBody>
            </p:sp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BB91C785-3189-71C6-0B79-AF1A0116682B}"/>
                    </a:ext>
                  </a:extLst>
                </p:cNvPr>
                <p:cNvSpPr/>
                <p:nvPr/>
              </p:nvSpPr>
              <p:spPr>
                <a:xfrm>
                  <a:off x="4497998" y="2151945"/>
                  <a:ext cx="3455469" cy="252815"/>
                </a:xfrm>
                <a:prstGeom prst="roundRect">
                  <a:avLst>
                    <a:gd name="adj" fmla="val 14898"/>
                  </a:avLst>
                </a:prstGeom>
                <a:solidFill>
                  <a:schemeClr val="tx1">
                    <a:alpha val="14000"/>
                  </a:schemeClr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A6A6A6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EFC1D11A-1C4E-9B21-89FF-8D58A0C5F55D}"/>
                  </a:ext>
                </a:extLst>
              </p:cNvPr>
              <p:cNvGrpSpPr/>
              <p:nvPr/>
            </p:nvGrpSpPr>
            <p:grpSpPr>
              <a:xfrm>
                <a:off x="2313104" y="2126781"/>
                <a:ext cx="2413519" cy="249481"/>
                <a:chOff x="2313104" y="2126781"/>
                <a:chExt cx="2413519" cy="249481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E712692F-6C23-522C-B883-3411D47617B7}"/>
                    </a:ext>
                  </a:extLst>
                </p:cNvPr>
                <p:cNvSpPr/>
                <p:nvPr/>
              </p:nvSpPr>
              <p:spPr>
                <a:xfrm>
                  <a:off x="2313104" y="2126781"/>
                  <a:ext cx="2413517" cy="249480"/>
                </a:xfrm>
                <a:prstGeom prst="roundRect">
                  <a:avLst>
                    <a:gd name="adj" fmla="val 18716"/>
                  </a:avLst>
                </a:prstGeom>
                <a:solidFill>
                  <a:schemeClr val="bg1"/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BD39B81-DB90-4A77-6375-B78653745513}"/>
                    </a:ext>
                  </a:extLst>
                </p:cNvPr>
                <p:cNvSpPr txBox="1"/>
                <p:nvPr/>
              </p:nvSpPr>
              <p:spPr>
                <a:xfrm>
                  <a:off x="2595517" y="2166883"/>
                  <a:ext cx="1207062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5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교육과정 설계의 개요</a:t>
                  </a:r>
                  <a:endParaRPr lang="en-US" altLang="ko-KR" dirty="0"/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E48F339C-F0BE-26C9-2DFC-C46D5BBC29CF}"/>
                    </a:ext>
                  </a:extLst>
                </p:cNvPr>
                <p:cNvGrpSpPr/>
                <p:nvPr/>
              </p:nvGrpSpPr>
              <p:grpSpPr>
                <a:xfrm>
                  <a:off x="4092965" y="2126781"/>
                  <a:ext cx="633658" cy="249481"/>
                  <a:chOff x="8030888" y="2146032"/>
                  <a:chExt cx="633658" cy="249481"/>
                </a:xfrm>
              </p:grpSpPr>
              <p:sp>
                <p:nvSpPr>
                  <p:cNvPr id="51" name="사각형: 둥근 위쪽 모서리 50">
                    <a:extLst>
                      <a:ext uri="{FF2B5EF4-FFF2-40B4-BE49-F238E27FC236}">
                        <a16:creationId xmlns:a16="http://schemas.microsoft.com/office/drawing/2014/main" id="{B767549B-F3B1-28B8-0F6D-BE42E9DE3C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222976" y="1953944"/>
                    <a:ext cx="249481" cy="633658"/>
                  </a:xfrm>
                  <a:prstGeom prst="round2SameRect">
                    <a:avLst>
                      <a:gd name="adj1" fmla="val 20244"/>
                      <a:gd name="adj2" fmla="val 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61D2153-B971-69E4-6C14-8E42F67093FE}"/>
                      </a:ext>
                    </a:extLst>
                  </p:cNvPr>
                  <p:cNvSpPr txBox="1"/>
                  <p:nvPr/>
                </p:nvSpPr>
                <p:spPr>
                  <a:xfrm>
                    <a:off x="8203446" y="2178440"/>
                    <a:ext cx="28854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200" b="1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신설</a:t>
                    </a:r>
                  </a:p>
                </p:txBody>
              </p:sp>
            </p:grpSp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644847E5-D3B3-7DED-A543-419D92C4A51F}"/>
                    </a:ext>
                  </a:extLst>
                </p:cNvPr>
                <p:cNvSpPr/>
                <p:nvPr/>
              </p:nvSpPr>
              <p:spPr>
                <a:xfrm>
                  <a:off x="2313104" y="2126781"/>
                  <a:ext cx="2413517" cy="249480"/>
                </a:xfrm>
                <a:prstGeom prst="roundRect">
                  <a:avLst>
                    <a:gd name="adj" fmla="val 18716"/>
                  </a:avLst>
                </a:prstGeom>
                <a:solidFill>
                  <a:schemeClr val="tx1">
                    <a:alpha val="14000"/>
                  </a:schemeClr>
                </a:solidFill>
                <a:ln w="15875">
                  <a:solidFill>
                    <a:srgbClr val="A6A6A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rgbClr val="A6A6A6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75A5FEEA-CBE5-474C-AC21-C654DA17E22C}"/>
                </a:ext>
              </a:extLst>
            </p:cNvPr>
            <p:cNvGrpSpPr/>
            <p:nvPr/>
          </p:nvGrpSpPr>
          <p:grpSpPr>
            <a:xfrm>
              <a:off x="545458" y="2963301"/>
              <a:ext cx="4181165" cy="2093499"/>
              <a:chOff x="545458" y="2963301"/>
              <a:chExt cx="4181165" cy="2093499"/>
            </a:xfrm>
          </p:grpSpPr>
          <p:sp>
            <p:nvSpPr>
              <p:cNvPr id="202" name="사각형: 둥근 모서리 201">
                <a:extLst>
                  <a:ext uri="{FF2B5EF4-FFF2-40B4-BE49-F238E27FC236}">
                    <a16:creationId xmlns:a16="http://schemas.microsoft.com/office/drawing/2014/main" id="{CC0D86CB-5643-BD18-9661-B8CBEAAFD5FF}"/>
                  </a:ext>
                </a:extLst>
              </p:cNvPr>
              <p:cNvSpPr/>
              <p:nvPr/>
            </p:nvSpPr>
            <p:spPr>
              <a:xfrm>
                <a:off x="545458" y="2963301"/>
                <a:ext cx="4181164" cy="2093487"/>
              </a:xfrm>
              <a:prstGeom prst="roundRect">
                <a:avLst>
                  <a:gd name="adj" fmla="val 3173"/>
                </a:avLst>
              </a:prstGeom>
              <a:solidFill>
                <a:schemeClr val="bg1"/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B6BA6697-A3F3-AF4E-4A31-1696D94964A8}"/>
                  </a:ext>
                </a:extLst>
              </p:cNvPr>
              <p:cNvGrpSpPr/>
              <p:nvPr/>
            </p:nvGrpSpPr>
            <p:grpSpPr>
              <a:xfrm>
                <a:off x="4092965" y="2963309"/>
                <a:ext cx="633658" cy="2093491"/>
                <a:chOff x="8038833" y="2537462"/>
                <a:chExt cx="625711" cy="518629"/>
              </a:xfrm>
            </p:grpSpPr>
            <p:sp>
              <p:nvSpPr>
                <p:cNvPr id="204" name="사각형: 둥근 위쪽 모서리 203">
                  <a:extLst>
                    <a:ext uri="{FF2B5EF4-FFF2-40B4-BE49-F238E27FC236}">
                      <a16:creationId xmlns:a16="http://schemas.microsoft.com/office/drawing/2014/main" id="{4C21820D-41A3-8620-A3BC-BD31BB636B5F}"/>
                    </a:ext>
                  </a:extLst>
                </p:cNvPr>
                <p:cNvSpPr/>
                <p:nvPr/>
              </p:nvSpPr>
              <p:spPr>
                <a:xfrm rot="5400000">
                  <a:off x="8092374" y="2483921"/>
                  <a:ext cx="518629" cy="625711"/>
                </a:xfrm>
                <a:prstGeom prst="round2SameRect">
                  <a:avLst>
                    <a:gd name="adj1" fmla="val 9056"/>
                    <a:gd name="adj2" fmla="val 0"/>
                  </a:avLst>
                </a:prstGeom>
                <a:solidFill>
                  <a:schemeClr val="bg1">
                    <a:lumMod val="85000"/>
                  </a:schemeClr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C001C152-F164-770C-186E-6972A71723AE}"/>
                    </a:ext>
                  </a:extLst>
                </p:cNvPr>
                <p:cNvSpPr txBox="1"/>
                <p:nvPr/>
              </p:nvSpPr>
              <p:spPr>
                <a:xfrm>
                  <a:off x="8138789" y="2773902"/>
                  <a:ext cx="425799" cy="457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재구성</a:t>
                  </a: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780D6B9-D119-45BA-F386-0B9AC39A1D8B}"/>
                  </a:ext>
                </a:extLst>
              </p:cNvPr>
              <p:cNvGrpSpPr/>
              <p:nvPr/>
            </p:nvGrpSpPr>
            <p:grpSpPr>
              <a:xfrm>
                <a:off x="602537" y="3018902"/>
                <a:ext cx="3405903" cy="1944263"/>
                <a:chOff x="4540460" y="3084551"/>
                <a:chExt cx="3405903" cy="1944263"/>
              </a:xfrm>
            </p:grpSpPr>
            <p:grpSp>
              <p:nvGrpSpPr>
                <p:cNvPr id="178" name="그룹 177">
                  <a:extLst>
                    <a:ext uri="{FF2B5EF4-FFF2-40B4-BE49-F238E27FC236}">
                      <a16:creationId xmlns:a16="http://schemas.microsoft.com/office/drawing/2014/main" id="{033A5857-7419-5511-6371-9B1510DCB3EB}"/>
                    </a:ext>
                  </a:extLst>
                </p:cNvPr>
                <p:cNvGrpSpPr/>
                <p:nvPr/>
              </p:nvGrpSpPr>
              <p:grpSpPr>
                <a:xfrm>
                  <a:off x="4540460" y="3084551"/>
                  <a:ext cx="3405903" cy="1944263"/>
                  <a:chOff x="4540460" y="3160751"/>
                  <a:chExt cx="3405903" cy="1944263"/>
                </a:xfrm>
              </p:grpSpPr>
              <p:grpSp>
                <p:nvGrpSpPr>
                  <p:cNvPr id="182" name="그룹 181">
                    <a:extLst>
                      <a:ext uri="{FF2B5EF4-FFF2-40B4-BE49-F238E27FC236}">
                        <a16:creationId xmlns:a16="http://schemas.microsoft.com/office/drawing/2014/main" id="{65658BA9-8E55-819B-45F1-B155230D59B3}"/>
                      </a:ext>
                    </a:extLst>
                  </p:cNvPr>
                  <p:cNvGrpSpPr/>
                  <p:nvPr/>
                </p:nvGrpSpPr>
                <p:grpSpPr>
                  <a:xfrm>
                    <a:off x="4540460" y="3160751"/>
                    <a:ext cx="1554413" cy="170771"/>
                    <a:chOff x="4497998" y="2863097"/>
                    <a:chExt cx="1633704" cy="179482"/>
                  </a:xfrm>
                </p:grpSpPr>
                <p:grpSp>
                  <p:nvGrpSpPr>
                    <p:cNvPr id="198" name="그룹 197">
                      <a:extLst>
                        <a:ext uri="{FF2B5EF4-FFF2-40B4-BE49-F238E27FC236}">
                          <a16:creationId xmlns:a16="http://schemas.microsoft.com/office/drawing/2014/main" id="{B9C4E24E-F48C-DA1F-1CED-CE1DF93758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200" name="사각형: 둥근 모서리 199">
                        <a:extLst>
                          <a:ext uri="{FF2B5EF4-FFF2-40B4-BE49-F238E27FC236}">
                            <a16:creationId xmlns:a16="http://schemas.microsoft.com/office/drawing/2014/main" id="{500022D4-6303-64F5-D584-4D35912112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BFBFB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1" name="TextBox 200">
                        <a:extLst>
                          <a:ext uri="{FF2B5EF4-FFF2-40B4-BE49-F238E27FC236}">
                            <a16:creationId xmlns:a16="http://schemas.microsoft.com/office/drawing/2014/main" id="{B842F6C8-7C6D-6459-40BE-E3A426E1313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5277" y="3321541"/>
                        <a:ext cx="82555" cy="1455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9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2</a:t>
                        </a:r>
                      </a:p>
                    </p:txBody>
                  </p:sp>
                </p:grpSp>
                <p:sp>
                  <p:nvSpPr>
                    <p:cNvPr id="199" name="TextBox 198">
                      <a:extLst>
                        <a:ext uri="{FF2B5EF4-FFF2-40B4-BE49-F238E27FC236}">
                          <a16:creationId xmlns:a16="http://schemas.microsoft.com/office/drawing/2014/main" id="{9CE72F13-3CD6-C280-280B-221BF773E6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64667"/>
                      <a:ext cx="1398361" cy="17791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b="1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체계 및 성취기준</a:t>
                      </a:r>
                    </a:p>
                  </p:txBody>
                </p:sp>
              </p:grpSp>
              <p:grpSp>
                <p:nvGrpSpPr>
                  <p:cNvPr id="183" name="그룹 182">
                    <a:extLst>
                      <a:ext uri="{FF2B5EF4-FFF2-40B4-BE49-F238E27FC236}">
                        <a16:creationId xmlns:a16="http://schemas.microsoft.com/office/drawing/2014/main" id="{25C19565-1B24-70E5-BD4D-BC831038E4A8}"/>
                      </a:ext>
                    </a:extLst>
                  </p:cNvPr>
                  <p:cNvGrpSpPr/>
                  <p:nvPr/>
                </p:nvGrpSpPr>
                <p:grpSpPr>
                  <a:xfrm>
                    <a:off x="4771441" y="3369871"/>
                    <a:ext cx="3174922" cy="1735143"/>
                    <a:chOff x="4771441" y="3376221"/>
                    <a:chExt cx="3174922" cy="1735143"/>
                  </a:xfrm>
                </p:grpSpPr>
                <p:grpSp>
                  <p:nvGrpSpPr>
                    <p:cNvPr id="184" name="그룹 183">
                      <a:extLst>
                        <a:ext uri="{FF2B5EF4-FFF2-40B4-BE49-F238E27FC236}">
                          <a16:creationId xmlns:a16="http://schemas.microsoft.com/office/drawing/2014/main" id="{C53801AF-005C-2032-4D09-BD33AA0285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3376221"/>
                      <a:ext cx="3174922" cy="740733"/>
                      <a:chOff x="4771441" y="3401621"/>
                      <a:chExt cx="3174922" cy="740733"/>
                    </a:xfrm>
                  </p:grpSpPr>
                  <p:grpSp>
                    <p:nvGrpSpPr>
                      <p:cNvPr id="192" name="그룹 191">
                        <a:extLst>
                          <a:ext uri="{FF2B5EF4-FFF2-40B4-BE49-F238E27FC236}">
                            <a16:creationId xmlns:a16="http://schemas.microsoft.com/office/drawing/2014/main" id="{AB51AF50-409A-B2B8-935B-2E765F89B4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53427"/>
                        <a:ext cx="3021966" cy="211356"/>
                        <a:chOff x="5293992" y="3881329"/>
                        <a:chExt cx="6294866" cy="211356"/>
                      </a:xfrm>
                    </p:grpSpPr>
                    <p:sp>
                      <p:nvSpPr>
                        <p:cNvPr id="196" name="사각형: 둥근 모서리 195">
                          <a:extLst>
                            <a:ext uri="{FF2B5EF4-FFF2-40B4-BE49-F238E27FC236}">
                              <a16:creationId xmlns:a16="http://schemas.microsoft.com/office/drawing/2014/main" id="{972C61A0-E5B6-FC44-E979-B29B19865C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88132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chemeClr val="bg1">
                            <a:lumMod val="85000"/>
                            <a:alpha val="38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7" name="TextBox 196">
                          <a:extLst>
                            <a:ext uri="{FF2B5EF4-FFF2-40B4-BE49-F238E27FC236}">
                              <a16:creationId xmlns:a16="http://schemas.microsoft.com/office/drawing/2014/main" id="{593E04DA-2B39-C0FB-2988-72FEAD91E6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763386" y="3910063"/>
                          <a:ext cx="1402429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>
                              <a:solidFill>
                                <a:srgbClr val="BFBFBF"/>
                              </a:solidFill>
                            </a:rPr>
                            <a:t>내용 체계</a:t>
                          </a:r>
                          <a:r>
                            <a:rPr lang="en-US" altLang="ko-KR" sz="900" dirty="0">
                              <a:solidFill>
                                <a:srgbClr val="BFBFBF"/>
                              </a:solidFill>
                            </a:rPr>
                            <a:t>(</a:t>
                          </a:r>
                          <a:r>
                            <a:rPr lang="ko-KR" altLang="en-US" sz="900" dirty="0">
                              <a:solidFill>
                                <a:srgbClr val="BFBFBF"/>
                              </a:solidFill>
                            </a:rPr>
                            <a:t>표</a:t>
                          </a:r>
                          <a:r>
                            <a:rPr lang="en-US" altLang="ko-KR" sz="900" dirty="0">
                              <a:solidFill>
                                <a:srgbClr val="BFBFBF"/>
                              </a:solidFill>
                            </a:rPr>
                            <a:t>)</a:t>
                          </a:r>
                          <a:endParaRPr lang="ko-KR" altLang="en-US" sz="900" dirty="0">
                            <a:solidFill>
                              <a:srgbClr val="BFBFB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93" name="TextBox 192">
                        <a:extLst>
                          <a:ext uri="{FF2B5EF4-FFF2-40B4-BE49-F238E27FC236}">
                            <a16:creationId xmlns:a16="http://schemas.microsoft.com/office/drawing/2014/main" id="{9D2A5FF6-01E3-D9A0-74C7-221E83FD74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01621"/>
                        <a:ext cx="702115" cy="153888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0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dirty="0"/>
                          <a:t>가</a:t>
                        </a:r>
                        <a:r>
                          <a:rPr lang="en-US" altLang="ko-KR" dirty="0"/>
                          <a:t>. </a:t>
                        </a:r>
                        <a:r>
                          <a:rPr lang="ko-KR" altLang="en-US" dirty="0"/>
                          <a:t>내용 체계</a:t>
                        </a:r>
                      </a:p>
                    </p:txBody>
                  </p:sp>
                  <p:sp>
                    <p:nvSpPr>
                      <p:cNvPr id="194" name="TextBox 193">
                        <a:extLst>
                          <a:ext uri="{FF2B5EF4-FFF2-40B4-BE49-F238E27FC236}">
                            <a16:creationId xmlns:a16="http://schemas.microsoft.com/office/drawing/2014/main" id="{DFBA272D-7E6E-338D-FCA7-172EEA2419D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7205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9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dirty="0"/>
                          <a:t>(1)</a:t>
                        </a:r>
                        <a:r>
                          <a:rPr lang="ko-KR" altLang="en-US" dirty="0"/>
                          <a:t> 영역명</a:t>
                        </a:r>
                      </a:p>
                    </p:txBody>
                  </p:sp>
                  <p:sp>
                    <p:nvSpPr>
                      <p:cNvPr id="195" name="TextBox 194">
                        <a:extLst>
                          <a:ext uri="{FF2B5EF4-FFF2-40B4-BE49-F238E27FC236}">
                            <a16:creationId xmlns:a16="http://schemas.microsoft.com/office/drawing/2014/main" id="{420A29D6-E926-168D-6D8B-DB0C8303D07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00385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9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dirty="0"/>
                          <a:t>(2)</a:t>
                        </a:r>
                        <a:r>
                          <a:rPr lang="ko-KR" altLang="en-US" dirty="0"/>
                          <a:t> 영역명</a:t>
                        </a:r>
                      </a:p>
                    </p:txBody>
                  </p:sp>
                </p:grpSp>
                <p:grpSp>
                  <p:nvGrpSpPr>
                    <p:cNvPr id="185" name="그룹 184">
                      <a:extLst>
                        <a:ext uri="{FF2B5EF4-FFF2-40B4-BE49-F238E27FC236}">
                          <a16:creationId xmlns:a16="http://schemas.microsoft.com/office/drawing/2014/main" id="{D3D9E72E-B934-8087-3201-F92E69AD04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1441" y="4218231"/>
                      <a:ext cx="3174922" cy="893133"/>
                      <a:chOff x="4771441" y="3424481"/>
                      <a:chExt cx="3174922" cy="893133"/>
                    </a:xfrm>
                  </p:grpSpPr>
                  <p:grpSp>
                    <p:nvGrpSpPr>
                      <p:cNvPr id="186" name="그룹 185">
                        <a:extLst>
                          <a:ext uri="{FF2B5EF4-FFF2-40B4-BE49-F238E27FC236}">
                            <a16:creationId xmlns:a16="http://schemas.microsoft.com/office/drawing/2014/main" id="{50222502-9BC6-ED9A-9396-12E90ADFCB6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24397" y="3776287"/>
                        <a:ext cx="3021966" cy="211356"/>
                        <a:chOff x="5293992" y="3904189"/>
                        <a:chExt cx="6294866" cy="211356"/>
                      </a:xfrm>
                    </p:grpSpPr>
                    <p:sp>
                      <p:nvSpPr>
                        <p:cNvPr id="190" name="사각형: 둥근 모서리 189">
                          <a:extLst>
                            <a:ext uri="{FF2B5EF4-FFF2-40B4-BE49-F238E27FC236}">
                              <a16:creationId xmlns:a16="http://schemas.microsoft.com/office/drawing/2014/main" id="{1DFF043C-7696-A6A1-E238-BCE1A7C1CD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992" y="3904189"/>
                          <a:ext cx="6294866" cy="211356"/>
                        </a:xfrm>
                        <a:prstGeom prst="roundRect">
                          <a:avLst>
                            <a:gd name="adj" fmla="val 8745"/>
                          </a:avLst>
                        </a:prstGeom>
                        <a:solidFill>
                          <a:schemeClr val="bg1">
                            <a:lumMod val="85000"/>
                            <a:alpha val="38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1" name="TextBox 190">
                          <a:extLst>
                            <a:ext uri="{FF2B5EF4-FFF2-40B4-BE49-F238E27FC236}">
                              <a16:creationId xmlns:a16="http://schemas.microsoft.com/office/drawing/2014/main" id="{44FB261A-6979-8541-70D1-1A86B3A4CF5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010480" y="3932923"/>
                          <a:ext cx="908241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>
                            <a:defRPr sz="100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DX널리체  Light" panose="020B0600000101010101" pitchFamily="50" charset="-127"/>
                              <a:ea typeface="엘리스 DX널리체  Light" panose="020B0600000101010101" pitchFamily="50" charset="-127"/>
                            </a:defRPr>
                          </a:lvl1pPr>
                        </a:lstStyle>
                        <a:p>
                          <a:pPr algn="ctr"/>
                          <a:r>
                            <a:rPr lang="ko-KR" altLang="en-US" sz="900" dirty="0">
                              <a:solidFill>
                                <a:srgbClr val="BFBFBF"/>
                              </a:solidFill>
                            </a:rPr>
                            <a:t>성취기준</a:t>
                          </a:r>
                        </a:p>
                      </p:txBody>
                    </p:sp>
                  </p:grpSp>
                  <p:sp>
                    <p:nvSpPr>
                      <p:cNvPr id="187" name="TextBox 186">
                        <a:extLst>
                          <a:ext uri="{FF2B5EF4-FFF2-40B4-BE49-F238E27FC236}">
                            <a16:creationId xmlns:a16="http://schemas.microsoft.com/office/drawing/2014/main" id="{29BF2DED-6026-8177-93EF-FEABE178A0C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424481"/>
                        <a:ext cx="663643" cy="153888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dirty="0"/>
                          <a:t>나</a:t>
                        </a:r>
                        <a:r>
                          <a:rPr lang="en-US" altLang="ko-KR" sz="1000" dirty="0"/>
                          <a:t>. </a:t>
                        </a:r>
                        <a:r>
                          <a:rPr lang="ko-KR" altLang="en-US" sz="1000" dirty="0"/>
                          <a:t>성취기준</a:t>
                        </a:r>
                      </a:p>
                    </p:txBody>
                  </p:sp>
                  <p:sp>
                    <p:nvSpPr>
                      <p:cNvPr id="188" name="TextBox 187">
                        <a:extLst>
                          <a:ext uri="{FF2B5EF4-FFF2-40B4-BE49-F238E27FC236}">
                            <a16:creationId xmlns:a16="http://schemas.microsoft.com/office/drawing/2014/main" id="{D3C9FD69-613C-3B14-4209-63ADD764A43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3594915"/>
                        <a:ext cx="51456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9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dirty="0"/>
                          <a:t>(1)</a:t>
                        </a:r>
                        <a:r>
                          <a:rPr lang="ko-KR" altLang="en-US" dirty="0"/>
                          <a:t> 영역명</a:t>
                        </a:r>
                      </a:p>
                    </p:txBody>
                  </p:sp>
                  <p:sp>
                    <p:nvSpPr>
                      <p:cNvPr id="189" name="TextBox 188">
                        <a:extLst>
                          <a:ext uri="{FF2B5EF4-FFF2-40B4-BE49-F238E27FC236}">
                            <a16:creationId xmlns:a16="http://schemas.microsoft.com/office/drawing/2014/main" id="{021AC3C0-F6C6-9270-59DB-68B0D21F54E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71441" y="4179115"/>
                        <a:ext cx="528991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9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dirty="0"/>
                          <a:t>(2)</a:t>
                        </a:r>
                        <a:r>
                          <a:rPr lang="ko-KR" altLang="en-US" dirty="0"/>
                          <a:t> 영역명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79" name="그룹 178">
                  <a:extLst>
                    <a:ext uri="{FF2B5EF4-FFF2-40B4-BE49-F238E27FC236}">
                      <a16:creationId xmlns:a16="http://schemas.microsoft.com/office/drawing/2014/main" id="{459CF675-FC31-584A-7B16-B06A61D01AF8}"/>
                    </a:ext>
                  </a:extLst>
                </p:cNvPr>
                <p:cNvGrpSpPr/>
                <p:nvPr/>
              </p:nvGrpSpPr>
              <p:grpSpPr>
                <a:xfrm>
                  <a:off x="4924397" y="4730083"/>
                  <a:ext cx="2375025" cy="107722"/>
                  <a:chOff x="1212593" y="5035716"/>
                  <a:chExt cx="2375025" cy="107722"/>
                </a:xfrm>
              </p:grpSpPr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6A0685F7-CCA1-E4C1-A1C5-F0757AF1BAE5}"/>
                      </a:ext>
                    </a:extLst>
                  </p:cNvPr>
                  <p:cNvSpPr txBox="1"/>
                  <p:nvPr/>
                </p:nvSpPr>
                <p:spPr>
                  <a:xfrm>
                    <a:off x="1212593" y="5035716"/>
                    <a:ext cx="714939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가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해설</a:t>
                    </a:r>
                  </a:p>
                </p:txBody>
              </p:sp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2B93C6BE-4502-8E38-2BC0-B645A4EF8BB0}"/>
                      </a:ext>
                    </a:extLst>
                  </p:cNvPr>
                  <p:cNvSpPr txBox="1"/>
                  <p:nvPr/>
                </p:nvSpPr>
                <p:spPr>
                  <a:xfrm>
                    <a:off x="2386968" y="5035716"/>
                    <a:ext cx="1200650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나</a:t>
                    </a:r>
                    <a:r>
                      <a:rPr lang="en-US" altLang="ko-KR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) </a:t>
                    </a:r>
                    <a:r>
                      <a:rPr lang="ko-KR" altLang="en-US" sz="7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BFBFBF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성취기준 적용 시 고려 사항</a:t>
                    </a:r>
                  </a:p>
                </p:txBody>
              </p:sp>
            </p:grpSp>
          </p:grpSp>
          <p:sp>
            <p:nvSpPr>
              <p:cNvPr id="208" name="사각형: 둥근 모서리 207">
                <a:extLst>
                  <a:ext uri="{FF2B5EF4-FFF2-40B4-BE49-F238E27FC236}">
                    <a16:creationId xmlns:a16="http://schemas.microsoft.com/office/drawing/2014/main" id="{2EEDF4AC-1C75-1BFC-EE89-1C3E1CFD286D}"/>
                  </a:ext>
                </a:extLst>
              </p:cNvPr>
              <p:cNvSpPr/>
              <p:nvPr/>
            </p:nvSpPr>
            <p:spPr>
              <a:xfrm>
                <a:off x="545458" y="2963301"/>
                <a:ext cx="4181164" cy="2093487"/>
              </a:xfrm>
              <a:prstGeom prst="roundRect">
                <a:avLst>
                  <a:gd name="adj" fmla="val 3173"/>
                </a:avLst>
              </a:prstGeom>
              <a:solidFill>
                <a:schemeClr val="tx1">
                  <a:alpha val="14000"/>
                </a:schemeClr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A6A6A6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CD33E01-00C5-128F-3E88-FE83BD7C7880}"/>
                </a:ext>
              </a:extLst>
            </p:cNvPr>
            <p:cNvGrpSpPr/>
            <p:nvPr/>
          </p:nvGrpSpPr>
          <p:grpSpPr>
            <a:xfrm>
              <a:off x="545458" y="2430386"/>
              <a:ext cx="4181164" cy="478789"/>
              <a:chOff x="545458" y="2430386"/>
              <a:chExt cx="4181164" cy="478789"/>
            </a:xfrm>
          </p:grpSpPr>
          <p:sp>
            <p:nvSpPr>
              <p:cNvPr id="174" name="사각형: 둥근 모서리 173">
                <a:extLst>
                  <a:ext uri="{FF2B5EF4-FFF2-40B4-BE49-F238E27FC236}">
                    <a16:creationId xmlns:a16="http://schemas.microsoft.com/office/drawing/2014/main" id="{8CB606F7-4D61-BBCE-7B3D-F4B29046C72D}"/>
                  </a:ext>
                </a:extLst>
              </p:cNvPr>
              <p:cNvSpPr/>
              <p:nvPr/>
            </p:nvSpPr>
            <p:spPr>
              <a:xfrm>
                <a:off x="545458" y="2430386"/>
                <a:ext cx="4181164" cy="478786"/>
              </a:xfrm>
              <a:prstGeom prst="roundRect">
                <a:avLst>
                  <a:gd name="adj" fmla="val 11770"/>
                </a:avLst>
              </a:prstGeom>
              <a:solidFill>
                <a:schemeClr val="bg1"/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61962AF9-E378-C1F2-3833-D7984119F67B}"/>
                  </a:ext>
                </a:extLst>
              </p:cNvPr>
              <p:cNvGrpSpPr/>
              <p:nvPr/>
            </p:nvGrpSpPr>
            <p:grpSpPr>
              <a:xfrm>
                <a:off x="4092964" y="2430388"/>
                <a:ext cx="633658" cy="478787"/>
                <a:chOff x="8038833" y="2537462"/>
                <a:chExt cx="625711" cy="518629"/>
              </a:xfrm>
            </p:grpSpPr>
            <p:sp>
              <p:nvSpPr>
                <p:cNvPr id="176" name="사각형: 둥근 위쪽 모서리 175">
                  <a:extLst>
                    <a:ext uri="{FF2B5EF4-FFF2-40B4-BE49-F238E27FC236}">
                      <a16:creationId xmlns:a16="http://schemas.microsoft.com/office/drawing/2014/main" id="{5AEA1789-982B-8D4E-CD0D-F971812BC689}"/>
                    </a:ext>
                  </a:extLst>
                </p:cNvPr>
                <p:cNvSpPr/>
                <p:nvPr/>
              </p:nvSpPr>
              <p:spPr>
                <a:xfrm rot="5400000">
                  <a:off x="8092374" y="2483921"/>
                  <a:ext cx="518629" cy="625711"/>
                </a:xfrm>
                <a:prstGeom prst="round2SameRect">
                  <a:avLst>
                    <a:gd name="adj1" fmla="val 10698"/>
                    <a:gd name="adj2" fmla="val 0"/>
                  </a:avLst>
                </a:prstGeom>
                <a:solidFill>
                  <a:schemeClr val="bg1">
                    <a:lumMod val="85000"/>
                  </a:schemeClr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159F189-ECB3-AA76-49A1-DD266FD16363}"/>
                    </a:ext>
                  </a:extLst>
                </p:cNvPr>
                <p:cNvSpPr txBox="1"/>
                <p:nvPr/>
              </p:nvSpPr>
              <p:spPr>
                <a:xfrm>
                  <a:off x="8209227" y="2696758"/>
                  <a:ext cx="284922" cy="2000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2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통합</a:t>
                  </a:r>
                </a:p>
              </p:txBody>
            </p:sp>
          </p:grp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49A694BB-0BCF-9F72-EA6A-0461C9979DE1}"/>
                  </a:ext>
                </a:extLst>
              </p:cNvPr>
              <p:cNvGrpSpPr/>
              <p:nvPr/>
            </p:nvGrpSpPr>
            <p:grpSpPr>
              <a:xfrm>
                <a:off x="602535" y="2489655"/>
                <a:ext cx="953287" cy="170771"/>
                <a:chOff x="4497998" y="2863097"/>
                <a:chExt cx="1001915" cy="179482"/>
              </a:xfrm>
            </p:grpSpPr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5AE748D7-180A-E27D-2CBF-6F077C32B863}"/>
                    </a:ext>
                  </a:extLst>
                </p:cNvPr>
                <p:cNvGrpSpPr/>
                <p:nvPr/>
              </p:nvGrpSpPr>
              <p:grpSpPr>
                <a:xfrm>
                  <a:off x="4497998" y="2863097"/>
                  <a:ext cx="175090" cy="175090"/>
                  <a:chOff x="2149010" y="3306779"/>
                  <a:chExt cx="175090" cy="175090"/>
                </a:xfrm>
              </p:grpSpPr>
              <p:sp>
                <p:nvSpPr>
                  <p:cNvPr id="172" name="사각형: 둥근 모서리 171">
                    <a:extLst>
                      <a:ext uri="{FF2B5EF4-FFF2-40B4-BE49-F238E27FC236}">
                        <a16:creationId xmlns:a16="http://schemas.microsoft.com/office/drawing/2014/main" id="{78BE70D9-75CC-C981-21E3-663DDCFB0D95}"/>
                      </a:ext>
                    </a:extLst>
                  </p:cNvPr>
                  <p:cNvSpPr/>
                  <p:nvPr/>
                </p:nvSpPr>
                <p:spPr>
                  <a:xfrm>
                    <a:off x="2149010" y="3306779"/>
                    <a:ext cx="175090" cy="17509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BFBFB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dirty="0">
                      <a:solidFill>
                        <a:schemeClr val="bg1">
                          <a:lumMod val="7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7C9FEAFC-2E37-5F78-18B1-9204EA372500}"/>
                      </a:ext>
                    </a:extLst>
                  </p:cNvPr>
                  <p:cNvSpPr txBox="1"/>
                  <p:nvPr/>
                </p:nvSpPr>
                <p:spPr>
                  <a:xfrm>
                    <a:off x="2202859" y="3321541"/>
                    <a:ext cx="67392" cy="1455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900" b="1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1</a:t>
                    </a:r>
                  </a:p>
                </p:txBody>
              </p:sp>
            </p:grp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D0705050-3DF2-5FAA-281D-0C46D8F0E238}"/>
                    </a:ext>
                  </a:extLst>
                </p:cNvPr>
                <p:cNvSpPr txBox="1"/>
                <p:nvPr/>
              </p:nvSpPr>
              <p:spPr>
                <a:xfrm>
                  <a:off x="4733341" y="2864667"/>
                  <a:ext cx="766572" cy="1779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b="1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</p:grpSp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F23E9D3F-8299-2639-7AC4-D3E7C83C7678}"/>
                  </a:ext>
                </a:extLst>
              </p:cNvPr>
              <p:cNvGrpSpPr/>
              <p:nvPr/>
            </p:nvGrpSpPr>
            <p:grpSpPr>
              <a:xfrm>
                <a:off x="826457" y="2697464"/>
                <a:ext cx="1118740" cy="153888"/>
                <a:chOff x="4726280" y="3113258"/>
                <a:chExt cx="1118740" cy="153888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4659DE35-AB70-3AC6-E7C9-38D8C09B4773}"/>
                    </a:ext>
                  </a:extLst>
                </p:cNvPr>
                <p:cNvSpPr txBox="1"/>
                <p:nvPr/>
              </p:nvSpPr>
              <p:spPr>
                <a:xfrm>
                  <a:off x="4726280" y="3113258"/>
                  <a:ext cx="423193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0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가</a:t>
                  </a:r>
                  <a:r>
                    <a:rPr lang="en-US" altLang="ko-KR" dirty="0"/>
                    <a:t>. </a:t>
                  </a:r>
                  <a:r>
                    <a:rPr lang="ko-KR" altLang="en-US" dirty="0"/>
                    <a:t>성격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782C52-E4BD-052C-6D9B-C12D8CAFA64E}"/>
                    </a:ext>
                  </a:extLst>
                </p:cNvPr>
                <p:cNvSpPr txBox="1"/>
                <p:nvPr/>
              </p:nvSpPr>
              <p:spPr>
                <a:xfrm>
                  <a:off x="5421827" y="3113258"/>
                  <a:ext cx="423193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000" b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나</a:t>
                  </a:r>
                  <a:r>
                    <a:rPr lang="en-US" altLang="ko-KR" dirty="0"/>
                    <a:t>. </a:t>
                  </a:r>
                  <a:r>
                    <a:rPr lang="ko-KR" altLang="en-US" dirty="0"/>
                    <a:t>목표</a:t>
                  </a:r>
                </a:p>
              </p:txBody>
            </p:sp>
          </p:grpSp>
          <p:sp>
            <p:nvSpPr>
              <p:cNvPr id="209" name="사각형: 둥근 모서리 208">
                <a:extLst>
                  <a:ext uri="{FF2B5EF4-FFF2-40B4-BE49-F238E27FC236}">
                    <a16:creationId xmlns:a16="http://schemas.microsoft.com/office/drawing/2014/main" id="{98DA2F7E-B900-1493-D907-996736734D41}"/>
                  </a:ext>
                </a:extLst>
              </p:cNvPr>
              <p:cNvSpPr/>
              <p:nvPr/>
            </p:nvSpPr>
            <p:spPr>
              <a:xfrm>
                <a:off x="545458" y="2430386"/>
                <a:ext cx="4181164" cy="478786"/>
              </a:xfrm>
              <a:prstGeom prst="roundRect">
                <a:avLst>
                  <a:gd name="adj" fmla="val 11770"/>
                </a:avLst>
              </a:prstGeom>
              <a:solidFill>
                <a:schemeClr val="tx1">
                  <a:alpha val="14000"/>
                </a:schemeClr>
              </a:solidFill>
              <a:ln w="15875">
                <a:solidFill>
                  <a:srgbClr val="A6A6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A6A6A6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1F0E68AE-5539-A58A-6716-C043C4A73B99}"/>
                </a:ext>
              </a:extLst>
            </p:cNvPr>
            <p:cNvGrpSpPr/>
            <p:nvPr/>
          </p:nvGrpSpPr>
          <p:grpSpPr>
            <a:xfrm>
              <a:off x="5390148" y="5073650"/>
              <a:ext cx="3279142" cy="1092200"/>
              <a:chOff x="5390148" y="4914900"/>
              <a:chExt cx="3279142" cy="1092200"/>
            </a:xfrm>
          </p:grpSpPr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60050F75-15D8-201C-B7C6-D52141FCDF08}"/>
                  </a:ext>
                </a:extLst>
              </p:cNvPr>
              <p:cNvSpPr/>
              <p:nvPr/>
            </p:nvSpPr>
            <p:spPr>
              <a:xfrm>
                <a:off x="5390148" y="4914900"/>
                <a:ext cx="3279142" cy="1092200"/>
              </a:xfrm>
              <a:prstGeom prst="roundRect">
                <a:avLst>
                  <a:gd name="adj" fmla="val 6532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45425344-A32E-FC8A-9A58-C2F1492BE1F9}"/>
                  </a:ext>
                </a:extLst>
              </p:cNvPr>
              <p:cNvGrpSpPr/>
              <p:nvPr/>
            </p:nvGrpSpPr>
            <p:grpSpPr>
              <a:xfrm>
                <a:off x="5539164" y="4994657"/>
                <a:ext cx="3069706" cy="922159"/>
                <a:chOff x="5539164" y="4994829"/>
                <a:chExt cx="3069706" cy="922159"/>
              </a:xfrm>
            </p:grpSpPr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D1B27E50-DDC9-15D8-C32A-D87473C86C36}"/>
                    </a:ext>
                  </a:extLst>
                </p:cNvPr>
                <p:cNvGrpSpPr/>
                <p:nvPr/>
              </p:nvGrpSpPr>
              <p:grpSpPr>
                <a:xfrm>
                  <a:off x="5539164" y="4994829"/>
                  <a:ext cx="3069706" cy="338554"/>
                  <a:chOff x="2067361" y="4331107"/>
                  <a:chExt cx="3291140" cy="362976"/>
                </a:xfrm>
              </p:grpSpPr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6A62142F-54A9-B2D5-67A1-4B46C1104927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3072921" cy="3629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평가의 방향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: </a:t>
                    </a:r>
                    <a:r>
                      <a:rPr lang="ko-KR" altLang="en-US" sz="1100" dirty="0"/>
                      <a:t>교과</a:t>
                    </a:r>
                    <a:r>
                      <a:rPr lang="en-US" altLang="ko-KR" sz="1100" dirty="0"/>
                      <a:t>(</a:t>
                    </a:r>
                    <a:r>
                      <a:rPr lang="ko-KR" altLang="en-US" sz="1100" dirty="0"/>
                      <a:t>목</a:t>
                    </a:r>
                    <a:r>
                      <a:rPr lang="en-US" altLang="ko-KR" sz="1100" dirty="0"/>
                      <a:t>)</a:t>
                    </a:r>
                    <a:r>
                      <a:rPr lang="ko-KR" altLang="en-US" sz="1100" dirty="0"/>
                      <a:t>의 목표를 달성하고 학습을</a:t>
                    </a:r>
                    <a:endParaRPr lang="en-US" altLang="ko-KR" sz="1100" dirty="0"/>
                  </a:p>
                  <a:p>
                    <a:r>
                      <a:rPr lang="ko-KR" altLang="en-US" sz="1100" dirty="0"/>
                      <a:t>지원하기 위한 평가의 원칙과 중점 제시</a:t>
                    </a:r>
                  </a:p>
                </p:txBody>
              </p:sp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4EF6BEDB-E83E-C53E-FECB-3C26D7552EE6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88" name="자유형: 도형 87">
                      <a:extLst>
                        <a:ext uri="{FF2B5EF4-FFF2-40B4-BE49-F238E27FC236}">
                          <a16:creationId xmlns:a16="http://schemas.microsoft.com/office/drawing/2014/main" id="{C30206C4-1DDE-ECFF-E731-8C1139AA06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0" name="자유형: 도형 89">
                      <a:extLst>
                        <a:ext uri="{FF2B5EF4-FFF2-40B4-BE49-F238E27FC236}">
                          <a16:creationId xmlns:a16="http://schemas.microsoft.com/office/drawing/2014/main" id="{767BC45B-4180-F3F4-E28C-99E5B0B939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43293EBD-2D94-3909-CF6E-30D83D1A1CF2}"/>
                    </a:ext>
                  </a:extLst>
                </p:cNvPr>
                <p:cNvGrpSpPr/>
                <p:nvPr/>
              </p:nvGrpSpPr>
              <p:grpSpPr>
                <a:xfrm>
                  <a:off x="5539167" y="5409157"/>
                  <a:ext cx="2675368" cy="507831"/>
                  <a:chOff x="2067361" y="4331107"/>
                  <a:chExt cx="2868352" cy="544464"/>
                </a:xfrm>
              </p:grpSpPr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29D7705B-B800-822A-71B3-62B2527A4A96}"/>
                      </a:ext>
                    </a:extLst>
                  </p:cNvPr>
                  <p:cNvSpPr txBox="1"/>
                  <p:nvPr/>
                </p:nvSpPr>
                <p:spPr>
                  <a:xfrm>
                    <a:off x="2285580" y="4331107"/>
                    <a:ext cx="2650133" cy="5444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dirty="0">
                        <a:solidFill>
                          <a:srgbClr val="1E568E"/>
                        </a:solidFill>
                      </a:rPr>
                      <a:t>평가 방법</a:t>
                    </a:r>
                    <a:r>
                      <a:rPr lang="en-US" altLang="ko-KR" sz="1100" dirty="0">
                        <a:solidFill>
                          <a:srgbClr val="1E568E"/>
                        </a:solidFill>
                      </a:rPr>
                      <a:t>: </a:t>
                    </a:r>
                    <a:r>
                      <a:rPr lang="ko-KR" altLang="en-US" sz="1100" dirty="0"/>
                      <a:t>평가의 방향에 따라 교과</a:t>
                    </a:r>
                    <a:r>
                      <a:rPr lang="en-US" altLang="ko-KR" sz="1100" dirty="0"/>
                      <a:t>(</a:t>
                    </a:r>
                    <a:r>
                      <a:rPr lang="ko-KR" altLang="en-US" sz="1100" dirty="0"/>
                      <a:t>목</a:t>
                    </a:r>
                    <a:r>
                      <a:rPr lang="en-US" altLang="ko-KR" sz="1100" dirty="0"/>
                      <a:t>)</a:t>
                    </a:r>
                    <a:r>
                      <a:rPr lang="ko-KR" altLang="en-US" sz="1100" dirty="0"/>
                      <a:t>의</a:t>
                    </a:r>
                    <a:endParaRPr lang="en-US" altLang="ko-KR" sz="1100" dirty="0"/>
                  </a:p>
                  <a:p>
                    <a:r>
                      <a:rPr lang="ko-KR" altLang="en-US" sz="1100" dirty="0"/>
                      <a:t>평가에서 활용할 수 있는 평가 방법이나</a:t>
                    </a:r>
                    <a:endParaRPr lang="en-US" altLang="ko-KR" sz="1100" dirty="0"/>
                  </a:p>
                  <a:p>
                    <a:r>
                      <a:rPr lang="ko-KR" altLang="en-US" sz="1100" dirty="0"/>
                      <a:t>유의 사항 제시</a:t>
                    </a:r>
                    <a:endParaRPr lang="en-US" altLang="ko-KR" sz="1100" dirty="0"/>
                  </a:p>
                </p:txBody>
              </p:sp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8DB354CC-3F04-F463-0432-89CCB7F6C772}"/>
                      </a:ext>
                    </a:extLst>
                  </p:cNvPr>
                  <p:cNvGrpSpPr/>
                  <p:nvPr/>
                </p:nvGrpSpPr>
                <p:grpSpPr>
                  <a:xfrm>
                    <a:off x="2067361" y="4346623"/>
                    <a:ext cx="165899" cy="149972"/>
                    <a:chOff x="459470" y="944761"/>
                    <a:chExt cx="345866" cy="309565"/>
                  </a:xfrm>
                  <a:solidFill>
                    <a:srgbClr val="019E95"/>
                  </a:solidFill>
                </p:grpSpPr>
                <p:sp>
                  <p:nvSpPr>
                    <p:cNvPr id="84" name="자유형: 도형 83">
                      <a:extLst>
                        <a:ext uri="{FF2B5EF4-FFF2-40B4-BE49-F238E27FC236}">
                          <a16:creationId xmlns:a16="http://schemas.microsoft.com/office/drawing/2014/main" id="{041FACD3-EAA1-512B-F4A1-980B61B639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470" y="949001"/>
                      <a:ext cx="305325" cy="305325"/>
                    </a:xfrm>
                    <a:custGeom>
                      <a:avLst/>
                      <a:gdLst>
                        <a:gd name="connsiteX0" fmla="*/ 402431 w 428625"/>
                        <a:gd name="connsiteY0" fmla="*/ 166211 h 428625"/>
                        <a:gd name="connsiteX1" fmla="*/ 384334 w 428625"/>
                        <a:gd name="connsiteY1" fmla="*/ 184309 h 428625"/>
                        <a:gd name="connsiteX2" fmla="*/ 384334 w 428625"/>
                        <a:gd name="connsiteY2" fmla="*/ 385286 h 428625"/>
                        <a:gd name="connsiteX3" fmla="*/ 375761 w 428625"/>
                        <a:gd name="connsiteY3" fmla="*/ 393859 h 428625"/>
                        <a:gd name="connsiteX4" fmla="*/ 51911 w 428625"/>
                        <a:gd name="connsiteY4" fmla="*/ 393859 h 428625"/>
                        <a:gd name="connsiteX5" fmla="*/ 43339 w 428625"/>
                        <a:gd name="connsiteY5" fmla="*/ 385286 h 428625"/>
                        <a:gd name="connsiteX6" fmla="*/ 43339 w 428625"/>
                        <a:gd name="connsiteY6" fmla="*/ 51911 h 428625"/>
                        <a:gd name="connsiteX7" fmla="*/ 51911 w 428625"/>
                        <a:gd name="connsiteY7" fmla="*/ 43339 h 428625"/>
                        <a:gd name="connsiteX8" fmla="*/ 352901 w 428625"/>
                        <a:gd name="connsiteY8" fmla="*/ 43339 h 428625"/>
                        <a:gd name="connsiteX9" fmla="*/ 370999 w 428625"/>
                        <a:gd name="connsiteY9" fmla="*/ 25241 h 428625"/>
                        <a:gd name="connsiteX10" fmla="*/ 352901 w 428625"/>
                        <a:gd name="connsiteY10" fmla="*/ 7144 h 428625"/>
                        <a:gd name="connsiteX11" fmla="*/ 51911 w 428625"/>
                        <a:gd name="connsiteY11" fmla="*/ 7144 h 428625"/>
                        <a:gd name="connsiteX12" fmla="*/ 7144 w 428625"/>
                        <a:gd name="connsiteY12" fmla="*/ 51911 h 428625"/>
                        <a:gd name="connsiteX13" fmla="*/ 7144 w 428625"/>
                        <a:gd name="connsiteY13" fmla="*/ 385286 h 428625"/>
                        <a:gd name="connsiteX14" fmla="*/ 51911 w 428625"/>
                        <a:gd name="connsiteY14" fmla="*/ 430054 h 428625"/>
                        <a:gd name="connsiteX15" fmla="*/ 376714 w 428625"/>
                        <a:gd name="connsiteY15" fmla="*/ 430054 h 428625"/>
                        <a:gd name="connsiteX16" fmla="*/ 421481 w 428625"/>
                        <a:gd name="connsiteY16" fmla="*/ 385286 h 428625"/>
                        <a:gd name="connsiteX17" fmla="*/ 421481 w 428625"/>
                        <a:gd name="connsiteY17" fmla="*/ 183356 h 428625"/>
                        <a:gd name="connsiteX18" fmla="*/ 402431 w 428625"/>
                        <a:gd name="connsiteY18" fmla="*/ 166211 h 42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28625" h="428625">
                          <a:moveTo>
                            <a:pt x="402431" y="166211"/>
                          </a:moveTo>
                          <a:cubicBezTo>
                            <a:pt x="392906" y="166211"/>
                            <a:pt x="384334" y="173831"/>
                            <a:pt x="384334" y="184309"/>
                          </a:cubicBezTo>
                          <a:lnTo>
                            <a:pt x="384334" y="385286"/>
                          </a:lnTo>
                          <a:cubicBezTo>
                            <a:pt x="384334" y="390049"/>
                            <a:pt x="380524" y="393859"/>
                            <a:pt x="375761" y="393859"/>
                          </a:cubicBezTo>
                          <a:lnTo>
                            <a:pt x="51911" y="393859"/>
                          </a:lnTo>
                          <a:cubicBezTo>
                            <a:pt x="47149" y="393859"/>
                            <a:pt x="43339" y="390049"/>
                            <a:pt x="43339" y="385286"/>
                          </a:cubicBezTo>
                          <a:lnTo>
                            <a:pt x="43339" y="51911"/>
                          </a:lnTo>
                          <a:cubicBezTo>
                            <a:pt x="43339" y="47149"/>
                            <a:pt x="47149" y="43339"/>
                            <a:pt x="51911" y="43339"/>
                          </a:cubicBezTo>
                          <a:lnTo>
                            <a:pt x="352901" y="43339"/>
                          </a:lnTo>
                          <a:cubicBezTo>
                            <a:pt x="362426" y="43339"/>
                            <a:pt x="370999" y="35719"/>
                            <a:pt x="370999" y="25241"/>
                          </a:cubicBezTo>
                          <a:cubicBezTo>
                            <a:pt x="370999" y="15716"/>
                            <a:pt x="363379" y="7144"/>
                            <a:pt x="352901" y="7144"/>
                          </a:cubicBezTo>
                          <a:lnTo>
                            <a:pt x="51911" y="7144"/>
                          </a:lnTo>
                          <a:cubicBezTo>
                            <a:pt x="27146" y="7144"/>
                            <a:pt x="7144" y="27146"/>
                            <a:pt x="7144" y="51911"/>
                          </a:cubicBezTo>
                          <a:lnTo>
                            <a:pt x="7144" y="385286"/>
                          </a:lnTo>
                          <a:cubicBezTo>
                            <a:pt x="7144" y="410051"/>
                            <a:pt x="27146" y="430054"/>
                            <a:pt x="51911" y="430054"/>
                          </a:cubicBezTo>
                          <a:lnTo>
                            <a:pt x="376714" y="430054"/>
                          </a:lnTo>
                          <a:cubicBezTo>
                            <a:pt x="401479" y="430054"/>
                            <a:pt x="421481" y="410051"/>
                            <a:pt x="421481" y="385286"/>
                          </a:cubicBezTo>
                          <a:lnTo>
                            <a:pt x="421481" y="183356"/>
                          </a:lnTo>
                          <a:cubicBezTo>
                            <a:pt x="420529" y="173831"/>
                            <a:pt x="411956" y="166211"/>
                            <a:pt x="402431" y="166211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F39A8C47-D3E0-1590-9E16-025C2621E4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36" y="944761"/>
                      <a:ext cx="271400" cy="217120"/>
                    </a:xfrm>
                    <a:custGeom>
                      <a:avLst/>
                      <a:gdLst>
                        <a:gd name="connsiteX0" fmla="*/ 374094 w 381000"/>
                        <a:gd name="connsiteY0" fmla="*/ 12144 h 304800"/>
                        <a:gd name="connsiteX1" fmla="*/ 349329 w 381000"/>
                        <a:gd name="connsiteY1" fmla="*/ 12144 h 304800"/>
                        <a:gd name="connsiteX2" fmla="*/ 101679 w 381000"/>
                        <a:gd name="connsiteY2" fmla="*/ 259794 h 304800"/>
                        <a:gd name="connsiteX3" fmla="*/ 36909 w 381000"/>
                        <a:gd name="connsiteY3" fmla="*/ 195024 h 304800"/>
                        <a:gd name="connsiteX4" fmla="*/ 12144 w 381000"/>
                        <a:gd name="connsiteY4" fmla="*/ 195024 h 304800"/>
                        <a:gd name="connsiteX5" fmla="*/ 12144 w 381000"/>
                        <a:gd name="connsiteY5" fmla="*/ 219789 h 304800"/>
                        <a:gd name="connsiteX6" fmla="*/ 89297 w 381000"/>
                        <a:gd name="connsiteY6" fmla="*/ 296942 h 304800"/>
                        <a:gd name="connsiteX7" fmla="*/ 101679 w 381000"/>
                        <a:gd name="connsiteY7" fmla="*/ 301704 h 304800"/>
                        <a:gd name="connsiteX8" fmla="*/ 114062 w 381000"/>
                        <a:gd name="connsiteY8" fmla="*/ 296942 h 304800"/>
                        <a:gd name="connsiteX9" fmla="*/ 374094 w 381000"/>
                        <a:gd name="connsiteY9" fmla="*/ 37862 h 304800"/>
                        <a:gd name="connsiteX10" fmla="*/ 374094 w 381000"/>
                        <a:gd name="connsiteY10" fmla="*/ 12144 h 304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1000" h="304800">
                          <a:moveTo>
                            <a:pt x="374094" y="12144"/>
                          </a:moveTo>
                          <a:cubicBezTo>
                            <a:pt x="367427" y="5477"/>
                            <a:pt x="355997" y="5477"/>
                            <a:pt x="349329" y="12144"/>
                          </a:cubicBezTo>
                          <a:lnTo>
                            <a:pt x="101679" y="259794"/>
                          </a:lnTo>
                          <a:lnTo>
                            <a:pt x="36909" y="195024"/>
                          </a:lnTo>
                          <a:cubicBezTo>
                            <a:pt x="30242" y="188357"/>
                            <a:pt x="18812" y="188357"/>
                            <a:pt x="12144" y="195024"/>
                          </a:cubicBezTo>
                          <a:cubicBezTo>
                            <a:pt x="5477" y="201692"/>
                            <a:pt x="5477" y="213122"/>
                            <a:pt x="12144" y="219789"/>
                          </a:cubicBezTo>
                          <a:lnTo>
                            <a:pt x="89297" y="296942"/>
                          </a:lnTo>
                          <a:cubicBezTo>
                            <a:pt x="93107" y="300752"/>
                            <a:pt x="96917" y="301704"/>
                            <a:pt x="101679" y="301704"/>
                          </a:cubicBezTo>
                          <a:cubicBezTo>
                            <a:pt x="106442" y="301704"/>
                            <a:pt x="111204" y="299799"/>
                            <a:pt x="114062" y="296942"/>
                          </a:cubicBezTo>
                          <a:lnTo>
                            <a:pt x="374094" y="37862"/>
                          </a:lnTo>
                          <a:cubicBezTo>
                            <a:pt x="380762" y="31194"/>
                            <a:pt x="380762" y="19764"/>
                            <a:pt x="374094" y="12144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48641896-8C81-F348-57F8-2134BE74A67A}"/>
                </a:ext>
              </a:extLst>
            </p:cNvPr>
            <p:cNvGrpSpPr/>
            <p:nvPr/>
          </p:nvGrpSpPr>
          <p:grpSpPr>
            <a:xfrm>
              <a:off x="5390148" y="3854450"/>
              <a:ext cx="3279142" cy="1113306"/>
              <a:chOff x="5390148" y="3854450"/>
              <a:chExt cx="3279142" cy="1113306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36071B0F-EF0C-103C-1390-C79391609343}"/>
                  </a:ext>
                </a:extLst>
              </p:cNvPr>
              <p:cNvSpPr/>
              <p:nvPr/>
            </p:nvSpPr>
            <p:spPr>
              <a:xfrm>
                <a:off x="5390148" y="3854450"/>
                <a:ext cx="3279142" cy="1113306"/>
              </a:xfrm>
              <a:prstGeom prst="roundRect">
                <a:avLst>
                  <a:gd name="adj" fmla="val 7269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6B987F79-95F3-334D-A9CB-2E76F625EBE8}"/>
                  </a:ext>
                </a:extLst>
              </p:cNvPr>
              <p:cNvGrpSpPr/>
              <p:nvPr/>
            </p:nvGrpSpPr>
            <p:grpSpPr>
              <a:xfrm>
                <a:off x="5539166" y="3957246"/>
                <a:ext cx="2963908" cy="338554"/>
                <a:chOff x="2067361" y="4331107"/>
                <a:chExt cx="3177708" cy="362976"/>
              </a:xfrm>
            </p:grpSpPr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7BAA1DE-6D76-18F9-6BDC-89FF80987E5F}"/>
                    </a:ext>
                  </a:extLst>
                </p:cNvPr>
                <p:cNvSpPr txBox="1"/>
                <p:nvPr/>
              </p:nvSpPr>
              <p:spPr>
                <a:xfrm>
                  <a:off x="2285580" y="4331107"/>
                  <a:ext cx="2959489" cy="3629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교수</a:t>
                  </a:r>
                  <a:r>
                    <a:rPr lang="en-US" altLang="ko-KR" sz="1100" dirty="0">
                      <a:solidFill>
                        <a:srgbClr val="1E568E"/>
                      </a:solidFill>
                    </a:rPr>
                    <a:t>·</a:t>
                  </a:r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학습의 방향</a:t>
                  </a:r>
                  <a:r>
                    <a:rPr lang="en-US" altLang="ko-KR" sz="1100" dirty="0">
                      <a:solidFill>
                        <a:srgbClr val="1E568E"/>
                      </a:solidFill>
                    </a:rPr>
                    <a:t>: </a:t>
                  </a:r>
                  <a:r>
                    <a:rPr lang="ko-KR" altLang="en-US" sz="1100" dirty="0"/>
                    <a:t>교과</a:t>
                  </a:r>
                  <a:r>
                    <a:rPr lang="en-US" altLang="ko-KR" sz="1100" dirty="0"/>
                    <a:t>(</a:t>
                  </a:r>
                  <a:r>
                    <a:rPr lang="ko-KR" altLang="en-US" sz="1100" dirty="0"/>
                    <a:t>목</a:t>
                  </a:r>
                  <a:r>
                    <a:rPr lang="en-US" altLang="ko-KR" sz="1100" dirty="0"/>
                    <a:t>)</a:t>
                  </a:r>
                  <a:r>
                    <a:rPr lang="ko-KR" altLang="en-US" sz="1100" dirty="0"/>
                    <a:t>의 목표를 달성하기</a:t>
                  </a:r>
                  <a:endParaRPr lang="en-US" altLang="ko-KR" sz="1100" dirty="0"/>
                </a:p>
                <a:p>
                  <a:r>
                    <a:rPr lang="ko-KR" altLang="en-US" sz="1100" dirty="0"/>
                    <a:t>위한 교수</a:t>
                  </a:r>
                  <a:r>
                    <a:rPr lang="en-US" altLang="ko-KR" sz="1100" dirty="0"/>
                    <a:t>·</a:t>
                  </a:r>
                  <a:r>
                    <a:rPr lang="ko-KR" altLang="en-US" sz="1100" dirty="0"/>
                    <a:t>학습의 원칙과 중점 제시</a:t>
                  </a:r>
                </a:p>
              </p:txBody>
            </p:sp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DA417E06-EEAA-196B-938E-1525E33BE420}"/>
                    </a:ext>
                  </a:extLst>
                </p:cNvPr>
                <p:cNvGrpSpPr/>
                <p:nvPr/>
              </p:nvGrpSpPr>
              <p:grpSpPr>
                <a:xfrm>
                  <a:off x="2067361" y="4346623"/>
                  <a:ext cx="165899" cy="149972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108C2F98-4ABE-30F9-1B1C-6B01D855C9BD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6168A539-F4DC-993E-59C6-550883B7F907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0D514220-E0D1-634C-2F49-0CA3CBD88388}"/>
                  </a:ext>
                </a:extLst>
              </p:cNvPr>
              <p:cNvGrpSpPr/>
              <p:nvPr/>
            </p:nvGrpSpPr>
            <p:grpSpPr>
              <a:xfrm>
                <a:off x="5539166" y="4376479"/>
                <a:ext cx="2810020" cy="507831"/>
                <a:chOff x="2067361" y="4331107"/>
                <a:chExt cx="3012724" cy="544464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89B6B558-7B0A-F089-6765-78BC9223149E}"/>
                    </a:ext>
                  </a:extLst>
                </p:cNvPr>
                <p:cNvSpPr txBox="1"/>
                <p:nvPr/>
              </p:nvSpPr>
              <p:spPr>
                <a:xfrm>
                  <a:off x="2285580" y="4331107"/>
                  <a:ext cx="2794505" cy="5444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교수</a:t>
                  </a:r>
                  <a:r>
                    <a:rPr lang="en-US" altLang="ko-KR" sz="1100" dirty="0">
                      <a:solidFill>
                        <a:srgbClr val="1E568E"/>
                      </a:solidFill>
                    </a:rPr>
                    <a:t>·</a:t>
                  </a:r>
                  <a:r>
                    <a:rPr lang="ko-KR" altLang="en-US" sz="1100" dirty="0">
                      <a:solidFill>
                        <a:srgbClr val="1E568E"/>
                      </a:solidFill>
                    </a:rPr>
                    <a:t>학습 방법</a:t>
                  </a:r>
                  <a:r>
                    <a:rPr lang="en-US" altLang="ko-KR" sz="1100" dirty="0">
                      <a:solidFill>
                        <a:srgbClr val="1E568E"/>
                      </a:solidFill>
                    </a:rPr>
                    <a:t>: </a:t>
                  </a:r>
                  <a:r>
                    <a:rPr lang="ko-KR" altLang="en-US" sz="1100" dirty="0"/>
                    <a:t>교수</a:t>
                  </a:r>
                  <a:r>
                    <a:rPr lang="en-US" altLang="ko-KR" sz="1100" dirty="0"/>
                    <a:t>·</a:t>
                  </a:r>
                  <a:r>
                    <a:rPr lang="ko-KR" altLang="en-US" sz="1100" dirty="0"/>
                    <a:t>학습의 방법에 따라</a:t>
                  </a:r>
                  <a:br>
                    <a:rPr lang="en-US" altLang="ko-KR" sz="1100" dirty="0"/>
                  </a:br>
                  <a:r>
                    <a:rPr lang="ko-KR" altLang="en-US" sz="1100" dirty="0"/>
                    <a:t>교과</a:t>
                  </a:r>
                  <a:r>
                    <a:rPr lang="en-US" altLang="ko-KR" sz="1100" dirty="0"/>
                    <a:t>(</a:t>
                  </a:r>
                  <a:r>
                    <a:rPr lang="ko-KR" altLang="en-US" sz="1100" dirty="0"/>
                    <a:t>목</a:t>
                  </a:r>
                  <a:r>
                    <a:rPr lang="en-US" altLang="ko-KR" sz="1100" dirty="0"/>
                    <a:t>) </a:t>
                  </a:r>
                  <a:r>
                    <a:rPr lang="ko-KR" altLang="en-US" sz="1100" dirty="0"/>
                    <a:t>수업에서 활용할 수 있는 교수</a:t>
                  </a:r>
                  <a:r>
                    <a:rPr lang="en-US" altLang="ko-KR" sz="1100" dirty="0"/>
                    <a:t>·</a:t>
                  </a:r>
                  <a:r>
                    <a:rPr lang="ko-KR" altLang="en-US" sz="1100" dirty="0"/>
                    <a:t>학습</a:t>
                  </a:r>
                  <a:endParaRPr lang="en-US" altLang="ko-KR" sz="1100" dirty="0"/>
                </a:p>
                <a:p>
                  <a:r>
                    <a:rPr lang="ko-KR" altLang="en-US" sz="1100" dirty="0"/>
                    <a:t>방법이나 유의사항 제시</a:t>
                  </a:r>
                  <a:endParaRPr lang="en-US" altLang="ko-KR" sz="1100" dirty="0"/>
                </a:p>
              </p:txBody>
            </p: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7C0F2802-CA38-C329-7D29-7EC35F0450EE}"/>
                    </a:ext>
                  </a:extLst>
                </p:cNvPr>
                <p:cNvGrpSpPr/>
                <p:nvPr/>
              </p:nvGrpSpPr>
              <p:grpSpPr>
                <a:xfrm>
                  <a:off x="2067361" y="4346623"/>
                  <a:ext cx="165899" cy="149972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B61DD281-A7DD-3A48-EF0E-15EEABAE8260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7798282E-2BFF-582E-DD61-A9BC8F3B7B4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28969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>
            <a:extLst>
              <a:ext uri="{FF2B5EF4-FFF2-40B4-BE49-F238E27FC236}">
                <a16:creationId xmlns:a16="http://schemas.microsoft.com/office/drawing/2014/main" id="{DF0475DD-7F80-765D-A7C4-AC502F4A758B}"/>
              </a:ext>
            </a:extLst>
          </p:cNvPr>
          <p:cNvGrpSpPr/>
          <p:nvPr/>
        </p:nvGrpSpPr>
        <p:grpSpPr>
          <a:xfrm>
            <a:off x="481815" y="5130801"/>
            <a:ext cx="8190494" cy="1035050"/>
            <a:chOff x="481815" y="5130801"/>
            <a:chExt cx="8190494" cy="1035050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871FEEC5-BDD6-6950-3636-F16A54CDC432}"/>
                </a:ext>
              </a:extLst>
            </p:cNvPr>
            <p:cNvGrpSpPr/>
            <p:nvPr/>
          </p:nvGrpSpPr>
          <p:grpSpPr>
            <a:xfrm>
              <a:off x="481815" y="5130801"/>
              <a:ext cx="8190494" cy="1035050"/>
              <a:chOff x="481815" y="1781175"/>
              <a:chExt cx="8190494" cy="603885"/>
            </a:xfrm>
          </p:grpSpPr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08F0A3F7-5B36-970D-7FD2-832B40066E7E}"/>
                  </a:ext>
                </a:extLst>
              </p:cNvPr>
              <p:cNvGrpSpPr/>
              <p:nvPr/>
            </p:nvGrpSpPr>
            <p:grpSpPr>
              <a:xfrm>
                <a:off x="481815" y="1781175"/>
                <a:ext cx="8190494" cy="603885"/>
                <a:chOff x="481815" y="3317239"/>
                <a:chExt cx="8190494" cy="2102270"/>
              </a:xfrm>
            </p:grpSpPr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BE56E229-9FF0-3A74-48DF-51AE9C4FC4B4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11164"/>
                  </a:avLst>
                </a:prstGeom>
                <a:solidFill>
                  <a:srgbClr val="276DB5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8" name="사각형: 둥근 모서리 97">
                  <a:extLst>
                    <a:ext uri="{FF2B5EF4-FFF2-40B4-BE49-F238E27FC236}">
                      <a16:creationId xmlns:a16="http://schemas.microsoft.com/office/drawing/2014/main" id="{35F2E944-AC49-963D-7F74-3DA6E88AD331}"/>
                    </a:ext>
                  </a:extLst>
                </p:cNvPr>
                <p:cNvSpPr/>
                <p:nvPr/>
              </p:nvSpPr>
              <p:spPr>
                <a:xfrm>
                  <a:off x="1478280" y="3317239"/>
                  <a:ext cx="7194029" cy="2102270"/>
                </a:xfrm>
                <a:prstGeom prst="roundRect">
                  <a:avLst>
                    <a:gd name="adj" fmla="val 11371"/>
                  </a:avLst>
                </a:prstGeom>
                <a:solidFill>
                  <a:schemeClr val="bg1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2A3097A-F3F2-2FB2-C6CD-A176A6B6B050}"/>
                  </a:ext>
                </a:extLst>
              </p:cNvPr>
              <p:cNvSpPr txBox="1"/>
              <p:nvPr/>
            </p:nvSpPr>
            <p:spPr>
              <a:xfrm>
                <a:off x="625648" y="1957420"/>
                <a:ext cx="719749" cy="25139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실제 문구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예시</a:t>
                </a: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39DB1C84-CF61-A33A-0E89-2029B83EB151}"/>
                </a:ext>
              </a:extLst>
            </p:cNvPr>
            <p:cNvGrpSpPr/>
            <p:nvPr/>
          </p:nvGrpSpPr>
          <p:grpSpPr>
            <a:xfrm>
              <a:off x="1605636" y="5297984"/>
              <a:ext cx="6851697" cy="700685"/>
              <a:chOff x="1605636" y="5287615"/>
              <a:chExt cx="6851697" cy="700685"/>
            </a:xfrm>
          </p:grpSpPr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5BD123A0-9680-1789-F2C4-2F8C74B2111F}"/>
                  </a:ext>
                </a:extLst>
              </p:cNvPr>
              <p:cNvGrpSpPr/>
              <p:nvPr/>
            </p:nvGrpSpPr>
            <p:grpSpPr>
              <a:xfrm>
                <a:off x="1605636" y="5287615"/>
                <a:ext cx="6851697" cy="307777"/>
                <a:chOff x="647792" y="2580929"/>
                <a:chExt cx="6851697" cy="307777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9363BB1-7C12-ED62-9A42-AEB1ECB98187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나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C45EFEF-61CF-8BE3-1497-41092126DEEE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657071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핵심 아이디어를 중심으로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수학의 지식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이해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과정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기능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가치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태도를 통합적으로 교수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학습하여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역량을 함양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하고 </a:t>
                  </a:r>
                  <a:b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</a:b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수리 소양을 갖추게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한다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0F60EFF2-A207-BE87-C0D8-6A5B51135419}"/>
                  </a:ext>
                </a:extLst>
              </p:cNvPr>
              <p:cNvGrpSpPr/>
              <p:nvPr/>
            </p:nvGrpSpPr>
            <p:grpSpPr>
              <a:xfrm>
                <a:off x="1605636" y="5680523"/>
                <a:ext cx="6402856" cy="307777"/>
                <a:chOff x="647792" y="2580929"/>
                <a:chExt cx="6402856" cy="307777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60BC89F-4902-78D4-AAD0-36854EE1077D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1ACCEF6-5D82-773E-CC5A-72CAFF5F2747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612186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학습에서 범교과 학습 주제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안전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건강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인성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진로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민주 시민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인권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다문화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통일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독도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경제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금융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환경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b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</a:b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지속가능발전 등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)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를 현상이나 소재로 선택하여 활용할 수 있다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 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C956562-6561-B920-2A1C-A14539B43BD4}"/>
              </a:ext>
            </a:extLst>
          </p:cNvPr>
          <p:cNvGrpSpPr/>
          <p:nvPr/>
        </p:nvGrpSpPr>
        <p:grpSpPr>
          <a:xfrm>
            <a:off x="471002" y="1782909"/>
            <a:ext cx="8204682" cy="3266881"/>
            <a:chOff x="471002" y="1782909"/>
            <a:chExt cx="8204682" cy="3266881"/>
          </a:xfrm>
        </p:grpSpPr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1EC58740-D440-8494-F158-0C9610E5E26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42268"/>
              <a:ext cx="0" cy="3148162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D06BD0F-4F76-7E1F-69D9-006B2AB8C0F8}"/>
                </a:ext>
              </a:extLst>
            </p:cNvPr>
            <p:cNvGrpSpPr/>
            <p:nvPr/>
          </p:nvGrpSpPr>
          <p:grpSpPr>
            <a:xfrm>
              <a:off x="471002" y="1782909"/>
              <a:ext cx="4002345" cy="3266881"/>
              <a:chOff x="471002" y="1782909"/>
              <a:chExt cx="4002345" cy="3266881"/>
            </a:xfrm>
          </p:grpSpPr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280A4305-CD5D-68D9-9BCE-B0559181BDF4}"/>
                  </a:ext>
                </a:extLst>
              </p:cNvPr>
              <p:cNvGrpSpPr/>
              <p:nvPr/>
            </p:nvGrpSpPr>
            <p:grpSpPr>
              <a:xfrm>
                <a:off x="471002" y="1782909"/>
                <a:ext cx="4002345" cy="3266881"/>
                <a:chOff x="471002" y="1782909"/>
                <a:chExt cx="4002345" cy="3266881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82B134A2-6658-C04D-0D39-D1D89B2D5508}"/>
                    </a:ext>
                  </a:extLst>
                </p:cNvPr>
                <p:cNvSpPr/>
                <p:nvPr/>
              </p:nvSpPr>
              <p:spPr>
                <a:xfrm rot="5400000" flipH="1">
                  <a:off x="1952787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chemeClr val="bg1">
                    <a:lumMod val="65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EDD8203-686F-F5A3-74B2-703F3183D728}"/>
                    </a:ext>
                  </a:extLst>
                </p:cNvPr>
                <p:cNvSpPr txBox="1"/>
                <p:nvPr/>
              </p:nvSpPr>
              <p:spPr>
                <a:xfrm>
                  <a:off x="1398666" y="1849616"/>
                  <a:ext cx="215443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2015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C1699F3A-9AD0-C399-4E0C-8A95BED86A38}"/>
                    </a:ext>
                  </a:extLst>
                </p:cNvPr>
                <p:cNvSpPr/>
                <p:nvPr/>
              </p:nvSpPr>
              <p:spPr>
                <a:xfrm rot="5400000">
                  <a:off x="1008174" y="1584616"/>
                  <a:ext cx="2928002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C9A645FC-8952-50F2-57CE-029AC3FE5D3B}"/>
                  </a:ext>
                </a:extLst>
              </p:cNvPr>
              <p:cNvGrpSpPr/>
              <p:nvPr/>
            </p:nvGrpSpPr>
            <p:grpSpPr>
              <a:xfrm>
                <a:off x="588282" y="2229181"/>
                <a:ext cx="3775207" cy="1470912"/>
                <a:chOff x="588282" y="2229181"/>
                <a:chExt cx="3775207" cy="1470912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75E4A2B4-3AD1-C779-6E3B-AE1A81756D1E}"/>
                    </a:ext>
                  </a:extLst>
                </p:cNvPr>
                <p:cNvGrpSpPr/>
                <p:nvPr/>
              </p:nvGrpSpPr>
              <p:grpSpPr>
                <a:xfrm>
                  <a:off x="588282" y="2229181"/>
                  <a:ext cx="3775207" cy="271255"/>
                  <a:chOff x="588282" y="2229181"/>
                  <a:chExt cx="3775207" cy="271255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463C7BC8-25C4-D010-7E52-538A538F6290}"/>
                      </a:ext>
                    </a:extLst>
                  </p:cNvPr>
                  <p:cNvSpPr/>
                  <p:nvPr/>
                </p:nvSpPr>
                <p:spPr>
                  <a:xfrm>
                    <a:off x="588282" y="2229181"/>
                    <a:ext cx="3775207" cy="271255"/>
                  </a:xfrm>
                  <a:prstGeom prst="roundRect">
                    <a:avLst/>
                  </a:prstGeom>
                  <a:solidFill>
                    <a:srgbClr val="ECECEC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4B395811-38DD-3BCE-9412-C96DD8A3CB41}"/>
                      </a:ext>
                    </a:extLst>
                  </p:cNvPr>
                  <p:cNvSpPr txBox="1"/>
                  <p:nvPr/>
                </p:nvSpPr>
                <p:spPr>
                  <a:xfrm>
                    <a:off x="1983683" y="2272475"/>
                    <a:ext cx="98440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교수</a:t>
                    </a:r>
                    <a:r>
                      <a:rPr lang="en-US" altLang="ko-KR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원칙</a:t>
                    </a:r>
                  </a:p>
                </p:txBody>
              </p: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A96F3CA6-16DA-E94E-4A10-7646F9F7A56F}"/>
                      </a:ext>
                    </a:extLst>
                  </p:cNvPr>
                  <p:cNvGrpSpPr/>
                  <p:nvPr/>
                </p:nvGrpSpPr>
                <p:grpSpPr>
                  <a:xfrm>
                    <a:off x="636972" y="2265143"/>
                    <a:ext cx="203337" cy="199330"/>
                    <a:chOff x="679134" y="2430171"/>
                    <a:chExt cx="199330" cy="199330"/>
                  </a:xfrm>
                </p:grpSpPr>
                <p:sp>
                  <p:nvSpPr>
                    <p:cNvPr id="47" name="사각형: 둥근 모서리 46">
                      <a:extLst>
                        <a:ext uri="{FF2B5EF4-FFF2-40B4-BE49-F238E27FC236}">
                          <a16:creationId xmlns:a16="http://schemas.microsoft.com/office/drawing/2014/main" id="{AB355A5F-F6F1-6360-9A1C-2505653151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34" y="2430171"/>
                      <a:ext cx="199330" cy="19933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271ADD64-D7AC-EFCE-EBEE-92BCBAE5160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3441" y="2452891"/>
                      <a:ext cx="7071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100" b="1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p:txBody>
                </p:sp>
              </p:grpSp>
            </p:grp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2B674F5B-A817-6A0A-50FD-3E284662BF7E}"/>
                    </a:ext>
                  </a:extLst>
                </p:cNvPr>
                <p:cNvGrpSpPr/>
                <p:nvPr/>
              </p:nvGrpSpPr>
              <p:grpSpPr>
                <a:xfrm>
                  <a:off x="647792" y="2606329"/>
                  <a:ext cx="1991392" cy="1093764"/>
                  <a:chOff x="647792" y="2606329"/>
                  <a:chExt cx="1991392" cy="1093764"/>
                </a:xfrm>
              </p:grpSpPr>
              <p:grpSp>
                <p:nvGrpSpPr>
                  <p:cNvPr id="28" name="그룹 27">
                    <a:extLst>
                      <a:ext uri="{FF2B5EF4-FFF2-40B4-BE49-F238E27FC236}">
                        <a16:creationId xmlns:a16="http://schemas.microsoft.com/office/drawing/2014/main" id="{59436D67-2CB1-9E03-60D0-120213E6D14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606329"/>
                    <a:ext cx="644869" cy="388857"/>
                    <a:chOff x="647792" y="2580929"/>
                    <a:chExt cx="644869" cy="388857"/>
                  </a:xfrm>
                </p:grpSpPr>
                <p:grpSp>
                  <p:nvGrpSpPr>
                    <p:cNvPr id="38" name="그룹 37">
                      <a:extLst>
                        <a:ext uri="{FF2B5EF4-FFF2-40B4-BE49-F238E27FC236}">
                          <a16:creationId xmlns:a16="http://schemas.microsoft.com/office/drawing/2014/main" id="{2C021A2C-6CB8-E35F-4FFC-EC1DDE8087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580929"/>
                      <a:ext cx="524643" cy="153888"/>
                      <a:chOff x="647792" y="2580929"/>
                      <a:chExt cx="524643" cy="153888"/>
                    </a:xfrm>
                  </p:grpSpPr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185C0803-A59B-41BC-8E8F-B6AF48492CF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가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D0F51FEA-01AC-CA06-BA56-D669E840FD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24365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목적</a:t>
                        </a:r>
                      </a:p>
                    </p:txBody>
                  </p:sp>
                </p:grpSp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D229F6C7-FAA9-2DD9-10AA-821B4AFC3A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815898"/>
                      <a:ext cx="644869" cy="153888"/>
                      <a:chOff x="647792" y="2580929"/>
                      <a:chExt cx="644869" cy="153888"/>
                    </a:xfrm>
                  </p:grpSpPr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6B1D11D7-FF31-328F-1874-D6D487D2E94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나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DDB6221F-E2DC-9BBB-6951-5E0FC322BBF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363882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일관성</a:t>
                        </a:r>
                      </a:p>
                    </p:txBody>
                  </p:sp>
                </p:grpSp>
              </p:grpSp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EC3CF5E4-BE01-30A1-B6E1-EDA481A1860B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076267"/>
                    <a:ext cx="1332557" cy="153888"/>
                    <a:chOff x="647792" y="2580929"/>
                    <a:chExt cx="1332557" cy="153888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5ED8F603-3F69-B110-7966-AD3CBF378F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F0D36437-9F45-3711-C2AD-45AADB80A3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051570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 교과 역량 함량</a:t>
                      </a:r>
                    </a:p>
                  </p:txBody>
                </p:sp>
              </p:grpSp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502C5F51-5A19-26CB-A216-1842667564A5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311236"/>
                    <a:ext cx="1154624" cy="153888"/>
                    <a:chOff x="647792" y="2580929"/>
                    <a:chExt cx="1154624" cy="153888"/>
                  </a:xfrm>
                </p:grpSpPr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4BE8B810-B10D-5AE3-A295-91FD6132F6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라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C2B52B2C-8FFB-6E61-CA78-EAE86B0031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873637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교육과정 재구성</a:t>
                      </a:r>
                    </a:p>
                  </p:txBody>
                </p: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43DB419E-4A57-0B8D-5ADA-78CBE0CFB5C3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546205"/>
                    <a:ext cx="1991392" cy="153888"/>
                    <a:chOff x="647792" y="2580929"/>
                    <a:chExt cx="1991392" cy="153888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BABF4CA2-97EE-7B1F-8A49-9BF74EB171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마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D0DB6686-2AD0-3796-D065-1F7E398DD0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71040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보충 학습과 심화 학습 기회 제공</a:t>
                      </a:r>
                    </a:p>
                  </p:txBody>
                </p:sp>
              </p:grpSp>
            </p:grp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9046AB8F-E000-B543-7727-56FDA65B7E6D}"/>
                  </a:ext>
                </a:extLst>
              </p:cNvPr>
              <p:cNvGrpSpPr/>
              <p:nvPr/>
            </p:nvGrpSpPr>
            <p:grpSpPr>
              <a:xfrm>
                <a:off x="3624019" y="4133275"/>
                <a:ext cx="810694" cy="838623"/>
                <a:chOff x="3553101" y="4036384"/>
                <a:chExt cx="881611" cy="911983"/>
              </a:xfrm>
              <a:solidFill>
                <a:srgbClr val="EAEAEA"/>
              </a:solidFill>
            </p:grpSpPr>
            <p:sp>
              <p:nvSpPr>
                <p:cNvPr id="101" name="자유형: 도형 100">
                  <a:extLst>
                    <a:ext uri="{FF2B5EF4-FFF2-40B4-BE49-F238E27FC236}">
                      <a16:creationId xmlns:a16="http://schemas.microsoft.com/office/drawing/2014/main" id="{F7CD6DE1-3403-C9D5-E55C-09BA08A2CE82}"/>
                    </a:ext>
                  </a:extLst>
                </p:cNvPr>
                <p:cNvSpPr/>
                <p:nvPr/>
              </p:nvSpPr>
              <p:spPr>
                <a:xfrm>
                  <a:off x="3975223" y="4036384"/>
                  <a:ext cx="149306" cy="191613"/>
                </a:xfrm>
                <a:custGeom>
                  <a:avLst/>
                  <a:gdLst>
                    <a:gd name="connsiteX0" fmla="*/ 18758 w 149306"/>
                    <a:gd name="connsiteY0" fmla="*/ 191576 h 191613"/>
                    <a:gd name="connsiteX1" fmla="*/ 0 w 149306"/>
                    <a:gd name="connsiteY1" fmla="*/ 172818 h 191613"/>
                    <a:gd name="connsiteX2" fmla="*/ 0 w 149306"/>
                    <a:gd name="connsiteY2" fmla="*/ 18742 h 191613"/>
                    <a:gd name="connsiteX3" fmla="*/ 10692 w 149306"/>
                    <a:gd name="connsiteY3" fmla="*/ 1785 h 191613"/>
                    <a:gd name="connsiteX4" fmla="*/ 30613 w 149306"/>
                    <a:gd name="connsiteY4" fmla="*/ 4299 h 191613"/>
                    <a:gd name="connsiteX5" fmla="*/ 142484 w 149306"/>
                    <a:gd name="connsiteY5" fmla="*/ 96587 h 191613"/>
                    <a:gd name="connsiteX6" fmla="*/ 148186 w 149306"/>
                    <a:gd name="connsiteY6" fmla="*/ 117408 h 191613"/>
                    <a:gd name="connsiteX7" fmla="*/ 130516 w 149306"/>
                    <a:gd name="connsiteY7" fmla="*/ 129825 h 191613"/>
                    <a:gd name="connsiteX8" fmla="*/ 55823 w 149306"/>
                    <a:gd name="connsiteY8" fmla="*/ 129825 h 191613"/>
                    <a:gd name="connsiteX9" fmla="*/ 37403 w 149306"/>
                    <a:gd name="connsiteY9" fmla="*/ 114707 h 191613"/>
                    <a:gd name="connsiteX10" fmla="*/ 37403 w 149306"/>
                    <a:gd name="connsiteY10" fmla="*/ 172855 h 191613"/>
                    <a:gd name="connsiteX11" fmla="*/ 18683 w 149306"/>
                    <a:gd name="connsiteY11" fmla="*/ 191613 h 191613"/>
                    <a:gd name="connsiteX12" fmla="*/ 18683 w 149306"/>
                    <a:gd name="connsiteY12" fmla="*/ 191613 h 191613"/>
                    <a:gd name="connsiteX13" fmla="*/ 37478 w 149306"/>
                    <a:gd name="connsiteY13" fmla="*/ 58509 h 191613"/>
                    <a:gd name="connsiteX14" fmla="*/ 37478 w 149306"/>
                    <a:gd name="connsiteY14" fmla="*/ 107391 h 191613"/>
                    <a:gd name="connsiteX15" fmla="*/ 55898 w 149306"/>
                    <a:gd name="connsiteY15" fmla="*/ 92272 h 191613"/>
                    <a:gd name="connsiteX16" fmla="*/ 78370 w 149306"/>
                    <a:gd name="connsiteY16" fmla="*/ 92272 h 191613"/>
                    <a:gd name="connsiteX17" fmla="*/ 37478 w 149306"/>
                    <a:gd name="connsiteY17" fmla="*/ 58546 h 19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9306" h="191613">
                      <a:moveTo>
                        <a:pt x="18758" y="191576"/>
                      </a:moveTo>
                      <a:cubicBezTo>
                        <a:pt x="8404" y="191576"/>
                        <a:pt x="0" y="183172"/>
                        <a:pt x="0" y="172818"/>
                      </a:cubicBezTo>
                      <a:lnTo>
                        <a:pt x="0" y="18742"/>
                      </a:lnTo>
                      <a:cubicBezTo>
                        <a:pt x="-37" y="11464"/>
                        <a:pt x="4127" y="4862"/>
                        <a:pt x="10692" y="1785"/>
                      </a:cubicBezTo>
                      <a:cubicBezTo>
                        <a:pt x="17257" y="-1291"/>
                        <a:pt x="25023" y="-353"/>
                        <a:pt x="30613" y="4299"/>
                      </a:cubicBezTo>
                      <a:lnTo>
                        <a:pt x="142484" y="96587"/>
                      </a:lnTo>
                      <a:cubicBezTo>
                        <a:pt x="148599" y="101614"/>
                        <a:pt x="150887" y="109942"/>
                        <a:pt x="148186" y="117408"/>
                      </a:cubicBezTo>
                      <a:cubicBezTo>
                        <a:pt x="145522" y="124873"/>
                        <a:pt x="138432" y="129825"/>
                        <a:pt x="130516" y="129825"/>
                      </a:cubicBezTo>
                      <a:lnTo>
                        <a:pt x="55823" y="129825"/>
                      </a:lnTo>
                      <a:cubicBezTo>
                        <a:pt x="46707" y="129825"/>
                        <a:pt x="39091" y="123335"/>
                        <a:pt x="37403" y="114707"/>
                      </a:cubicBezTo>
                      <a:lnTo>
                        <a:pt x="37403" y="172855"/>
                      </a:lnTo>
                      <a:cubicBezTo>
                        <a:pt x="37403" y="183210"/>
                        <a:pt x="29037" y="191613"/>
                        <a:pt x="18683" y="191613"/>
                      </a:cubicBezTo>
                      <a:lnTo>
                        <a:pt x="18683" y="191613"/>
                      </a:lnTo>
                      <a:close/>
                      <a:moveTo>
                        <a:pt x="37478" y="58509"/>
                      </a:moveTo>
                      <a:lnTo>
                        <a:pt x="37478" y="107391"/>
                      </a:lnTo>
                      <a:cubicBezTo>
                        <a:pt x="39166" y="98763"/>
                        <a:pt x="46782" y="92272"/>
                        <a:pt x="55898" y="92272"/>
                      </a:cubicBezTo>
                      <a:lnTo>
                        <a:pt x="78370" y="92272"/>
                      </a:lnTo>
                      <a:lnTo>
                        <a:pt x="37478" y="585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02" name="그래픽 105">
                  <a:extLst>
                    <a:ext uri="{FF2B5EF4-FFF2-40B4-BE49-F238E27FC236}">
                      <a16:creationId xmlns:a16="http://schemas.microsoft.com/office/drawing/2014/main" id="{51653BD3-B2E0-2453-4A71-4BBF3BF26E5E}"/>
                    </a:ext>
                  </a:extLst>
                </p:cNvPr>
                <p:cNvGrpSpPr/>
                <p:nvPr/>
              </p:nvGrpSpPr>
              <p:grpSpPr>
                <a:xfrm>
                  <a:off x="3553101" y="4190435"/>
                  <a:ext cx="881611" cy="757932"/>
                  <a:chOff x="3553101" y="4190435"/>
                  <a:chExt cx="881611" cy="757932"/>
                </a:xfrm>
                <a:grpFill/>
              </p:grpSpPr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939554D0-FA28-E5AB-6DBF-10386A114CE9}"/>
                      </a:ext>
                    </a:extLst>
                  </p:cNvPr>
                  <p:cNvSpPr/>
                  <p:nvPr/>
                </p:nvSpPr>
                <p:spPr>
                  <a:xfrm>
                    <a:off x="3614444" y="4190450"/>
                    <a:ext cx="398287" cy="186595"/>
                  </a:xfrm>
                  <a:custGeom>
                    <a:avLst/>
                    <a:gdLst>
                      <a:gd name="connsiteX0" fmla="*/ 18751 w 398287"/>
                      <a:gd name="connsiteY0" fmla="*/ 186595 h 186595"/>
                      <a:gd name="connsiteX1" fmla="*/ 1419 w 398287"/>
                      <a:gd name="connsiteY1" fmla="*/ 175003 h 186595"/>
                      <a:gd name="connsiteX2" fmla="*/ 11586 w 398287"/>
                      <a:gd name="connsiteY2" fmla="*/ 150505 h 186595"/>
                      <a:gd name="connsiteX3" fmla="*/ 372371 w 398287"/>
                      <a:gd name="connsiteY3" fmla="*/ 1419 h 186595"/>
                      <a:gd name="connsiteX4" fmla="*/ 396869 w 398287"/>
                      <a:gd name="connsiteY4" fmla="*/ 11586 h 186595"/>
                      <a:gd name="connsiteX5" fmla="*/ 386702 w 398287"/>
                      <a:gd name="connsiteY5" fmla="*/ 36083 h 186595"/>
                      <a:gd name="connsiteX6" fmla="*/ 25917 w 398287"/>
                      <a:gd name="connsiteY6" fmla="*/ 185169 h 186595"/>
                      <a:gd name="connsiteX7" fmla="*/ 18751 w 398287"/>
                      <a:gd name="connsiteY7" fmla="*/ 186595 h 186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287" h="186595">
                        <a:moveTo>
                          <a:pt x="18751" y="186595"/>
                        </a:moveTo>
                        <a:cubicBezTo>
                          <a:pt x="11398" y="186595"/>
                          <a:pt x="4383" y="182243"/>
                          <a:pt x="1419" y="175003"/>
                        </a:cubicBezTo>
                        <a:cubicBezTo>
                          <a:pt x="-2520" y="165436"/>
                          <a:pt x="2019" y="154444"/>
                          <a:pt x="11586" y="150505"/>
                        </a:cubicBezTo>
                        <a:lnTo>
                          <a:pt x="372371" y="1419"/>
                        </a:lnTo>
                        <a:cubicBezTo>
                          <a:pt x="381938" y="-2520"/>
                          <a:pt x="392930" y="2019"/>
                          <a:pt x="396869" y="11586"/>
                        </a:cubicBezTo>
                        <a:cubicBezTo>
                          <a:pt x="400808" y="21152"/>
                          <a:pt x="396268" y="32144"/>
                          <a:pt x="386702" y="36083"/>
                        </a:cubicBezTo>
                        <a:lnTo>
                          <a:pt x="25917" y="185169"/>
                        </a:lnTo>
                        <a:cubicBezTo>
                          <a:pt x="23591" y="186145"/>
                          <a:pt x="21152" y="186595"/>
                          <a:pt x="18751" y="18659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자유형: 도형 109">
                    <a:extLst>
                      <a:ext uri="{FF2B5EF4-FFF2-40B4-BE49-F238E27FC236}">
                        <a16:creationId xmlns:a16="http://schemas.microsoft.com/office/drawing/2014/main" id="{B9B31F3C-1B03-C8CB-A122-22881BCA6846}"/>
                      </a:ext>
                    </a:extLst>
                  </p:cNvPr>
                  <p:cNvSpPr/>
                  <p:nvPr/>
                </p:nvSpPr>
                <p:spPr>
                  <a:xfrm>
                    <a:off x="3975139" y="4190435"/>
                    <a:ext cx="398319" cy="186610"/>
                  </a:xfrm>
                  <a:custGeom>
                    <a:avLst/>
                    <a:gdLst>
                      <a:gd name="connsiteX0" fmla="*/ 379552 w 398319"/>
                      <a:gd name="connsiteY0" fmla="*/ 186611 h 186610"/>
                      <a:gd name="connsiteX1" fmla="*/ 372387 w 398319"/>
                      <a:gd name="connsiteY1" fmla="*/ 185185 h 186610"/>
                      <a:gd name="connsiteX2" fmla="*/ 11602 w 398319"/>
                      <a:gd name="connsiteY2" fmla="*/ 36099 h 186610"/>
                      <a:gd name="connsiteX3" fmla="*/ 1435 w 398319"/>
                      <a:gd name="connsiteY3" fmla="*/ 11602 h 186610"/>
                      <a:gd name="connsiteX4" fmla="*/ 25933 w 398319"/>
                      <a:gd name="connsiteY4" fmla="*/ 1435 h 186610"/>
                      <a:gd name="connsiteX5" fmla="*/ 386718 w 398319"/>
                      <a:gd name="connsiteY5" fmla="*/ 150521 h 186610"/>
                      <a:gd name="connsiteX6" fmla="*/ 396884 w 398319"/>
                      <a:gd name="connsiteY6" fmla="*/ 175018 h 186610"/>
                      <a:gd name="connsiteX7" fmla="*/ 379552 w 398319"/>
                      <a:gd name="connsiteY7" fmla="*/ 186611 h 18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319" h="186610">
                        <a:moveTo>
                          <a:pt x="379552" y="186611"/>
                        </a:moveTo>
                        <a:cubicBezTo>
                          <a:pt x="377151" y="186611"/>
                          <a:pt x="374750" y="186161"/>
                          <a:pt x="372387" y="185185"/>
                        </a:cubicBezTo>
                        <a:lnTo>
                          <a:pt x="11602" y="36099"/>
                        </a:lnTo>
                        <a:cubicBezTo>
                          <a:pt x="2035" y="32160"/>
                          <a:pt x="-2542" y="21168"/>
                          <a:pt x="1435" y="11602"/>
                        </a:cubicBezTo>
                        <a:cubicBezTo>
                          <a:pt x="5374" y="2035"/>
                          <a:pt x="16366" y="-2542"/>
                          <a:pt x="25933" y="1435"/>
                        </a:cubicBezTo>
                        <a:lnTo>
                          <a:pt x="386718" y="150521"/>
                        </a:lnTo>
                        <a:cubicBezTo>
                          <a:pt x="396284" y="154460"/>
                          <a:pt x="400861" y="165452"/>
                          <a:pt x="396884" y="175018"/>
                        </a:cubicBezTo>
                        <a:cubicBezTo>
                          <a:pt x="393883" y="182259"/>
                          <a:pt x="386905" y="186611"/>
                          <a:pt x="379552" y="186611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F44B6DDA-C1F1-9A22-EEA8-F527462BCEEF}"/>
                      </a:ext>
                    </a:extLst>
                  </p:cNvPr>
                  <p:cNvSpPr/>
                  <p:nvPr/>
                </p:nvSpPr>
                <p:spPr>
                  <a:xfrm>
                    <a:off x="4186285" y="4279693"/>
                    <a:ext cx="248426" cy="668673"/>
                  </a:xfrm>
                  <a:custGeom>
                    <a:avLst/>
                    <a:gdLst>
                      <a:gd name="connsiteX0" fmla="*/ 212787 w 248426"/>
                      <a:gd name="connsiteY0" fmla="*/ 668674 h 668673"/>
                      <a:gd name="connsiteX1" fmla="*/ 60850 w 248426"/>
                      <a:gd name="connsiteY1" fmla="*/ 668674 h 668673"/>
                      <a:gd name="connsiteX2" fmla="*/ 42092 w 248426"/>
                      <a:gd name="connsiteY2" fmla="*/ 649916 h 668673"/>
                      <a:gd name="connsiteX3" fmla="*/ 60850 w 248426"/>
                      <a:gd name="connsiteY3" fmla="*/ 631158 h 668673"/>
                      <a:gd name="connsiteX4" fmla="*/ 210911 w 248426"/>
                      <a:gd name="connsiteY4" fmla="*/ 631158 h 668673"/>
                      <a:gd name="connsiteX5" fmla="*/ 210911 w 248426"/>
                      <a:gd name="connsiteY5" fmla="*/ 246626 h 668673"/>
                      <a:gd name="connsiteX6" fmla="*/ 35640 w 248426"/>
                      <a:gd name="connsiteY6" fmla="*/ 246626 h 668673"/>
                      <a:gd name="connsiteX7" fmla="*/ 0 w 248426"/>
                      <a:gd name="connsiteY7" fmla="*/ 210986 h 668673"/>
                      <a:gd name="connsiteX8" fmla="*/ 0 w 248426"/>
                      <a:gd name="connsiteY8" fmla="*/ 18758 h 668673"/>
                      <a:gd name="connsiteX9" fmla="*/ 18758 w 248426"/>
                      <a:gd name="connsiteY9" fmla="*/ 0 h 668673"/>
                      <a:gd name="connsiteX10" fmla="*/ 37515 w 248426"/>
                      <a:gd name="connsiteY10" fmla="*/ 18758 h 668673"/>
                      <a:gd name="connsiteX11" fmla="*/ 37515 w 248426"/>
                      <a:gd name="connsiteY11" fmla="*/ 209111 h 668673"/>
                      <a:gd name="connsiteX12" fmla="*/ 212787 w 248426"/>
                      <a:gd name="connsiteY12" fmla="*/ 209111 h 668673"/>
                      <a:gd name="connsiteX13" fmla="*/ 248427 w 248426"/>
                      <a:gd name="connsiteY13" fmla="*/ 244750 h 668673"/>
                      <a:gd name="connsiteX14" fmla="*/ 248427 w 248426"/>
                      <a:gd name="connsiteY14" fmla="*/ 633034 h 668673"/>
                      <a:gd name="connsiteX15" fmla="*/ 212787 w 248426"/>
                      <a:gd name="connsiteY15" fmla="*/ 668674 h 668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48426" h="668673">
                        <a:moveTo>
                          <a:pt x="212787" y="668674"/>
                        </a:moveTo>
                        <a:lnTo>
                          <a:pt x="60850" y="668674"/>
                        </a:lnTo>
                        <a:cubicBezTo>
                          <a:pt x="50496" y="668674"/>
                          <a:pt x="42092" y="660270"/>
                          <a:pt x="42092" y="649916"/>
                        </a:cubicBezTo>
                        <a:cubicBezTo>
                          <a:pt x="42092" y="639562"/>
                          <a:pt x="50496" y="631158"/>
                          <a:pt x="60850" y="631158"/>
                        </a:cubicBezTo>
                        <a:lnTo>
                          <a:pt x="210911" y="631158"/>
                        </a:lnTo>
                        <a:lnTo>
                          <a:pt x="210911" y="246626"/>
                        </a:lnTo>
                        <a:lnTo>
                          <a:pt x="35640" y="246626"/>
                        </a:lnTo>
                        <a:cubicBezTo>
                          <a:pt x="15982" y="246626"/>
                          <a:pt x="0" y="230644"/>
                          <a:pt x="0" y="210986"/>
                        </a:cubicBezTo>
                        <a:lnTo>
                          <a:pt x="0" y="18758"/>
                        </a:lnTo>
                        <a:cubicBezTo>
                          <a:pt x="0" y="8403"/>
                          <a:pt x="8403" y="0"/>
                          <a:pt x="18758" y="0"/>
                        </a:cubicBezTo>
                        <a:cubicBezTo>
                          <a:pt x="29112" y="0"/>
                          <a:pt x="37515" y="8403"/>
                          <a:pt x="37515" y="18758"/>
                        </a:cubicBezTo>
                        <a:lnTo>
                          <a:pt x="37515" y="209111"/>
                        </a:lnTo>
                        <a:lnTo>
                          <a:pt x="212787" y="209111"/>
                        </a:lnTo>
                        <a:cubicBezTo>
                          <a:pt x="232445" y="209111"/>
                          <a:pt x="248427" y="225092"/>
                          <a:pt x="248427" y="244750"/>
                        </a:cubicBezTo>
                        <a:lnTo>
                          <a:pt x="248427" y="633034"/>
                        </a:lnTo>
                        <a:cubicBezTo>
                          <a:pt x="248427" y="652692"/>
                          <a:pt x="232445" y="668674"/>
                          <a:pt x="212787" y="668674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D3FAF518-CAD3-FE6E-DB21-EFF28A5E3E56}"/>
                      </a:ext>
                    </a:extLst>
                  </p:cNvPr>
                  <p:cNvSpPr/>
                  <p:nvPr/>
                </p:nvSpPr>
                <p:spPr>
                  <a:xfrm>
                    <a:off x="3553101" y="4277667"/>
                    <a:ext cx="571471" cy="670699"/>
                  </a:xfrm>
                  <a:custGeom>
                    <a:avLst/>
                    <a:gdLst>
                      <a:gd name="connsiteX0" fmla="*/ 552714 w 571471"/>
                      <a:gd name="connsiteY0" fmla="*/ 670699 h 670699"/>
                      <a:gd name="connsiteX1" fmla="*/ 35640 w 571471"/>
                      <a:gd name="connsiteY1" fmla="*/ 670699 h 670699"/>
                      <a:gd name="connsiteX2" fmla="*/ 0 w 571471"/>
                      <a:gd name="connsiteY2" fmla="*/ 635060 h 670699"/>
                      <a:gd name="connsiteX3" fmla="*/ 0 w 571471"/>
                      <a:gd name="connsiteY3" fmla="*/ 246776 h 670699"/>
                      <a:gd name="connsiteX4" fmla="*/ 35640 w 571471"/>
                      <a:gd name="connsiteY4" fmla="*/ 211136 h 670699"/>
                      <a:gd name="connsiteX5" fmla="*/ 210911 w 571471"/>
                      <a:gd name="connsiteY5" fmla="*/ 211136 h 670699"/>
                      <a:gd name="connsiteX6" fmla="*/ 210911 w 571471"/>
                      <a:gd name="connsiteY6" fmla="*/ 18758 h 670699"/>
                      <a:gd name="connsiteX7" fmla="*/ 229669 w 571471"/>
                      <a:gd name="connsiteY7" fmla="*/ 0 h 670699"/>
                      <a:gd name="connsiteX8" fmla="*/ 248427 w 571471"/>
                      <a:gd name="connsiteY8" fmla="*/ 18758 h 670699"/>
                      <a:gd name="connsiteX9" fmla="*/ 248427 w 571471"/>
                      <a:gd name="connsiteY9" fmla="*/ 213012 h 670699"/>
                      <a:gd name="connsiteX10" fmla="*/ 212787 w 571471"/>
                      <a:gd name="connsiteY10" fmla="*/ 248652 h 670699"/>
                      <a:gd name="connsiteX11" fmla="*/ 37515 w 571471"/>
                      <a:gd name="connsiteY11" fmla="*/ 248652 h 670699"/>
                      <a:gd name="connsiteX12" fmla="*/ 37515 w 571471"/>
                      <a:gd name="connsiteY12" fmla="*/ 633184 h 670699"/>
                      <a:gd name="connsiteX13" fmla="*/ 552714 w 571471"/>
                      <a:gd name="connsiteY13" fmla="*/ 633184 h 670699"/>
                      <a:gd name="connsiteX14" fmla="*/ 571472 w 571471"/>
                      <a:gd name="connsiteY14" fmla="*/ 651942 h 670699"/>
                      <a:gd name="connsiteX15" fmla="*/ 552714 w 571471"/>
                      <a:gd name="connsiteY15" fmla="*/ 670699 h 670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71471" h="670699">
                        <a:moveTo>
                          <a:pt x="552714" y="670699"/>
                        </a:moveTo>
                        <a:lnTo>
                          <a:pt x="35640" y="670699"/>
                        </a:lnTo>
                        <a:cubicBezTo>
                          <a:pt x="15982" y="670699"/>
                          <a:pt x="0" y="654718"/>
                          <a:pt x="0" y="635060"/>
                        </a:cubicBezTo>
                        <a:lnTo>
                          <a:pt x="0" y="246776"/>
                        </a:lnTo>
                        <a:cubicBezTo>
                          <a:pt x="0" y="227118"/>
                          <a:pt x="15982" y="211136"/>
                          <a:pt x="35640" y="211136"/>
                        </a:cubicBezTo>
                        <a:lnTo>
                          <a:pt x="210911" y="211136"/>
                        </a:lnTo>
                        <a:lnTo>
                          <a:pt x="210911" y="18758"/>
                        </a:lnTo>
                        <a:cubicBezTo>
                          <a:pt x="210911" y="8403"/>
                          <a:pt x="219315" y="0"/>
                          <a:pt x="229669" y="0"/>
                        </a:cubicBezTo>
                        <a:cubicBezTo>
                          <a:pt x="240023" y="0"/>
                          <a:pt x="248427" y="8403"/>
                          <a:pt x="248427" y="18758"/>
                        </a:cubicBezTo>
                        <a:lnTo>
                          <a:pt x="248427" y="213012"/>
                        </a:lnTo>
                        <a:cubicBezTo>
                          <a:pt x="248427" y="232670"/>
                          <a:pt x="232445" y="248652"/>
                          <a:pt x="212787" y="248652"/>
                        </a:cubicBezTo>
                        <a:lnTo>
                          <a:pt x="37515" y="248652"/>
                        </a:lnTo>
                        <a:lnTo>
                          <a:pt x="37515" y="633184"/>
                        </a:lnTo>
                        <a:lnTo>
                          <a:pt x="552714" y="633184"/>
                        </a:lnTo>
                        <a:cubicBezTo>
                          <a:pt x="563068" y="633184"/>
                          <a:pt x="571472" y="641588"/>
                          <a:pt x="571472" y="651942"/>
                        </a:cubicBezTo>
                        <a:cubicBezTo>
                          <a:pt x="571472" y="662296"/>
                          <a:pt x="563068" y="670699"/>
                          <a:pt x="552714" y="670699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03" name="그래픽 105">
                  <a:extLst>
                    <a:ext uri="{FF2B5EF4-FFF2-40B4-BE49-F238E27FC236}">
                      <a16:creationId xmlns:a16="http://schemas.microsoft.com/office/drawing/2014/main" id="{7294B373-BF13-E4A6-4BAF-BA2E6645E944}"/>
                    </a:ext>
                  </a:extLst>
                </p:cNvPr>
                <p:cNvGrpSpPr/>
                <p:nvPr/>
              </p:nvGrpSpPr>
              <p:grpSpPr>
                <a:xfrm>
                  <a:off x="3644563" y="4634213"/>
                  <a:ext cx="698686" cy="125113"/>
                  <a:chOff x="3644563" y="4634213"/>
                  <a:chExt cx="698686" cy="125113"/>
                </a:xfrm>
                <a:grpFill/>
              </p:grpSpPr>
              <p:sp>
                <p:nvSpPr>
                  <p:cNvPr id="105" name="자유형: 도형 104">
                    <a:extLst>
                      <a:ext uri="{FF2B5EF4-FFF2-40B4-BE49-F238E27FC236}">
                        <a16:creationId xmlns:a16="http://schemas.microsoft.com/office/drawing/2014/main" id="{28392F2B-870D-C1A8-FF2E-3E5A28369EBB}"/>
                      </a:ext>
                    </a:extLst>
                  </p:cNvPr>
                  <p:cNvSpPr/>
                  <p:nvPr/>
                </p:nvSpPr>
                <p:spPr>
                  <a:xfrm>
                    <a:off x="3644563" y="4634213"/>
                    <a:ext cx="131266" cy="125113"/>
                  </a:xfrm>
                  <a:custGeom>
                    <a:avLst/>
                    <a:gdLst>
                      <a:gd name="connsiteX0" fmla="*/ 99116 w 131266"/>
                      <a:gd name="connsiteY0" fmla="*/ 125114 h 125113"/>
                      <a:gd name="connsiteX1" fmla="*/ 32151 w 131266"/>
                      <a:gd name="connsiteY1" fmla="*/ 125114 h 125113"/>
                      <a:gd name="connsiteX2" fmla="*/ 0 w 131266"/>
                      <a:gd name="connsiteY2" fmla="*/ 92363 h 125113"/>
                      <a:gd name="connsiteX3" fmla="*/ 0 w 131266"/>
                      <a:gd name="connsiteY3" fmla="*/ 32751 h 125113"/>
                      <a:gd name="connsiteX4" fmla="*/ 32151 w 131266"/>
                      <a:gd name="connsiteY4" fmla="*/ 0 h 125113"/>
                      <a:gd name="connsiteX5" fmla="*/ 99116 w 131266"/>
                      <a:gd name="connsiteY5" fmla="*/ 0 h 125113"/>
                      <a:gd name="connsiteX6" fmla="*/ 131266 w 131266"/>
                      <a:gd name="connsiteY6" fmla="*/ 32751 h 125113"/>
                      <a:gd name="connsiteX7" fmla="*/ 131266 w 131266"/>
                      <a:gd name="connsiteY7" fmla="*/ 92363 h 125113"/>
                      <a:gd name="connsiteX8" fmla="*/ 99116 w 131266"/>
                      <a:gd name="connsiteY8" fmla="*/ 125114 h 125113"/>
                      <a:gd name="connsiteX9" fmla="*/ 37515 w 131266"/>
                      <a:gd name="connsiteY9" fmla="*/ 87598 h 125113"/>
                      <a:gd name="connsiteX10" fmla="*/ 93751 w 131266"/>
                      <a:gd name="connsiteY10" fmla="*/ 87598 h 125113"/>
                      <a:gd name="connsiteX11" fmla="*/ 93751 w 131266"/>
                      <a:gd name="connsiteY11" fmla="*/ 37553 h 125113"/>
                      <a:gd name="connsiteX12" fmla="*/ 37515 w 131266"/>
                      <a:gd name="connsiteY12" fmla="*/ 37553 h 125113"/>
                      <a:gd name="connsiteX13" fmla="*/ 37515 w 131266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66" h="125113">
                        <a:moveTo>
                          <a:pt x="99116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116" y="0"/>
                        </a:lnTo>
                        <a:cubicBezTo>
                          <a:pt x="116860" y="0"/>
                          <a:pt x="131266" y="14706"/>
                          <a:pt x="131266" y="32751"/>
                        </a:cubicBezTo>
                        <a:lnTo>
                          <a:pt x="131266" y="92363"/>
                        </a:lnTo>
                        <a:cubicBezTo>
                          <a:pt x="131266" y="110408"/>
                          <a:pt x="116823" y="125114"/>
                          <a:pt x="99116" y="125114"/>
                        </a:cubicBezTo>
                        <a:close/>
                        <a:moveTo>
                          <a:pt x="37515" y="87598"/>
                        </a:moveTo>
                        <a:lnTo>
                          <a:pt x="93751" y="87598"/>
                        </a:lnTo>
                        <a:lnTo>
                          <a:pt x="93751" y="37553"/>
                        </a:lnTo>
                        <a:lnTo>
                          <a:pt x="37515" y="37553"/>
                        </a:lnTo>
                        <a:lnTo>
                          <a:pt x="37515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6" name="자유형: 도형 105">
                    <a:extLst>
                      <a:ext uri="{FF2B5EF4-FFF2-40B4-BE49-F238E27FC236}">
                        <a16:creationId xmlns:a16="http://schemas.microsoft.com/office/drawing/2014/main" id="{33ABFD36-540D-8E74-81B1-D648D7CFD07A}"/>
                      </a:ext>
                    </a:extLst>
                  </p:cNvPr>
                  <p:cNvSpPr/>
                  <p:nvPr/>
                </p:nvSpPr>
                <p:spPr>
                  <a:xfrm>
                    <a:off x="3833715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자유형: 도형 106">
                    <a:extLst>
                      <a:ext uri="{FF2B5EF4-FFF2-40B4-BE49-F238E27FC236}">
                        <a16:creationId xmlns:a16="http://schemas.microsoft.com/office/drawing/2014/main" id="{8DEE3891-B7A1-F0D1-DAE6-707F265B5D08}"/>
                      </a:ext>
                    </a:extLst>
                  </p:cNvPr>
                  <p:cNvSpPr/>
                  <p:nvPr/>
                </p:nvSpPr>
                <p:spPr>
                  <a:xfrm>
                    <a:off x="4022868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자유형: 도형 107">
                    <a:extLst>
                      <a:ext uri="{FF2B5EF4-FFF2-40B4-BE49-F238E27FC236}">
                        <a16:creationId xmlns:a16="http://schemas.microsoft.com/office/drawing/2014/main" id="{8573D824-770D-5895-815C-AA19E84A009B}"/>
                      </a:ext>
                    </a:extLst>
                  </p:cNvPr>
                  <p:cNvSpPr/>
                  <p:nvPr/>
                </p:nvSpPr>
                <p:spPr>
                  <a:xfrm>
                    <a:off x="4212020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2A1A19EE-20B1-2761-99EB-10B5398EE756}"/>
                    </a:ext>
                  </a:extLst>
                </p:cNvPr>
                <p:cNvSpPr/>
                <p:nvPr/>
              </p:nvSpPr>
              <p:spPr>
                <a:xfrm>
                  <a:off x="3922439" y="4330639"/>
                  <a:ext cx="142933" cy="142933"/>
                </a:xfrm>
                <a:custGeom>
                  <a:avLst/>
                  <a:gdLst>
                    <a:gd name="connsiteX0" fmla="*/ 71467 w 142933"/>
                    <a:gd name="connsiteY0" fmla="*/ 142933 h 142933"/>
                    <a:gd name="connsiteX1" fmla="*/ 0 w 142933"/>
                    <a:gd name="connsiteY1" fmla="*/ 71467 h 142933"/>
                    <a:gd name="connsiteX2" fmla="*/ 71467 w 142933"/>
                    <a:gd name="connsiteY2" fmla="*/ 0 h 142933"/>
                    <a:gd name="connsiteX3" fmla="*/ 142934 w 142933"/>
                    <a:gd name="connsiteY3" fmla="*/ 71467 h 142933"/>
                    <a:gd name="connsiteX4" fmla="*/ 71467 w 142933"/>
                    <a:gd name="connsiteY4" fmla="*/ 142933 h 142933"/>
                    <a:gd name="connsiteX5" fmla="*/ 71467 w 142933"/>
                    <a:gd name="connsiteY5" fmla="*/ 37515 h 142933"/>
                    <a:gd name="connsiteX6" fmla="*/ 37515 w 142933"/>
                    <a:gd name="connsiteY6" fmla="*/ 71467 h 142933"/>
                    <a:gd name="connsiteX7" fmla="*/ 71467 w 142933"/>
                    <a:gd name="connsiteY7" fmla="*/ 105418 h 142933"/>
                    <a:gd name="connsiteX8" fmla="*/ 105418 w 142933"/>
                    <a:gd name="connsiteY8" fmla="*/ 71467 h 142933"/>
                    <a:gd name="connsiteX9" fmla="*/ 71467 w 142933"/>
                    <a:gd name="connsiteY9" fmla="*/ 37515 h 14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2933" h="142933">
                      <a:moveTo>
                        <a:pt x="71467" y="142933"/>
                      </a:moveTo>
                      <a:cubicBezTo>
                        <a:pt x="32038" y="142933"/>
                        <a:pt x="0" y="110858"/>
                        <a:pt x="0" y="71467"/>
                      </a:cubicBezTo>
                      <a:cubicBezTo>
                        <a:pt x="0" y="32076"/>
                        <a:pt x="32076" y="0"/>
                        <a:pt x="71467" y="0"/>
                      </a:cubicBezTo>
                      <a:cubicBezTo>
                        <a:pt x="110858" y="0"/>
                        <a:pt x="142934" y="32076"/>
                        <a:pt x="142934" y="71467"/>
                      </a:cubicBezTo>
                      <a:cubicBezTo>
                        <a:pt x="142934" y="110858"/>
                        <a:pt x="110858" y="142933"/>
                        <a:pt x="71467" y="142933"/>
                      </a:cubicBezTo>
                      <a:close/>
                      <a:moveTo>
                        <a:pt x="71467" y="37515"/>
                      </a:moveTo>
                      <a:cubicBezTo>
                        <a:pt x="52747" y="37515"/>
                        <a:pt x="37515" y="52747"/>
                        <a:pt x="37515" y="71467"/>
                      </a:cubicBezTo>
                      <a:cubicBezTo>
                        <a:pt x="37515" y="90187"/>
                        <a:pt x="52747" y="105418"/>
                        <a:pt x="71467" y="105418"/>
                      </a:cubicBezTo>
                      <a:cubicBezTo>
                        <a:pt x="90187" y="105418"/>
                        <a:pt x="105418" y="90187"/>
                        <a:pt x="105418" y="71467"/>
                      </a:cubicBezTo>
                      <a:cubicBezTo>
                        <a:pt x="105418" y="52747"/>
                        <a:pt x="90187" y="37515"/>
                        <a:pt x="71467" y="3751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8886D74-B775-E2E3-B790-4246AB567B09}"/>
                </a:ext>
              </a:extLst>
            </p:cNvPr>
            <p:cNvGrpSpPr/>
            <p:nvPr/>
          </p:nvGrpSpPr>
          <p:grpSpPr>
            <a:xfrm>
              <a:off x="4673339" y="1782909"/>
              <a:ext cx="4002345" cy="3266881"/>
              <a:chOff x="4673339" y="1782909"/>
              <a:chExt cx="4002345" cy="3266881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879623AF-339E-00BF-04D0-CC30B46A841A}"/>
                  </a:ext>
                </a:extLst>
              </p:cNvPr>
              <p:cNvGrpSpPr/>
              <p:nvPr/>
            </p:nvGrpSpPr>
            <p:grpSpPr>
              <a:xfrm>
                <a:off x="4673339" y="1782909"/>
                <a:ext cx="4002345" cy="3266881"/>
                <a:chOff x="4673339" y="1782909"/>
                <a:chExt cx="4002345" cy="3266881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A6790724-E966-F435-8B5D-828B05FD308F}"/>
                    </a:ext>
                  </a:extLst>
                </p:cNvPr>
                <p:cNvSpPr/>
                <p:nvPr/>
              </p:nvSpPr>
              <p:spPr>
                <a:xfrm rot="5400000" flipH="1">
                  <a:off x="6155124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FBA2A25-F823-705E-AEC2-7CF7912ABE89}"/>
                    </a:ext>
                  </a:extLst>
                </p:cNvPr>
                <p:cNvSpPr txBox="1"/>
                <p:nvPr/>
              </p:nvSpPr>
              <p:spPr>
                <a:xfrm>
                  <a:off x="5586075" y="1849616"/>
                  <a:ext cx="217687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D295CEE0-95F3-B692-CC78-6DD1AFD36F9C}"/>
                    </a:ext>
                  </a:extLst>
                </p:cNvPr>
                <p:cNvSpPr/>
                <p:nvPr/>
              </p:nvSpPr>
              <p:spPr>
                <a:xfrm rot="5400000">
                  <a:off x="5210510" y="1584615"/>
                  <a:ext cx="2928004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01A47FA8-BB22-4658-CF6D-34B1AF3224EE}"/>
                  </a:ext>
                </a:extLst>
              </p:cNvPr>
              <p:cNvGrpSpPr/>
              <p:nvPr/>
            </p:nvGrpSpPr>
            <p:grpSpPr>
              <a:xfrm>
                <a:off x="4786907" y="2229181"/>
                <a:ext cx="3775207" cy="271255"/>
                <a:chOff x="4786907" y="2229181"/>
                <a:chExt cx="3775207" cy="271255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E633BFAC-1DFC-72A5-4FCD-7C3375534FAF}"/>
                    </a:ext>
                  </a:extLst>
                </p:cNvPr>
                <p:cNvSpPr/>
                <p:nvPr/>
              </p:nvSpPr>
              <p:spPr>
                <a:xfrm>
                  <a:off x="4786907" y="2229181"/>
                  <a:ext cx="3775207" cy="271255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928504D-0C7A-6B43-621C-9AAA77089D25}"/>
                    </a:ext>
                  </a:extLst>
                </p:cNvPr>
                <p:cNvSpPr txBox="1"/>
                <p:nvPr/>
              </p:nvSpPr>
              <p:spPr>
                <a:xfrm>
                  <a:off x="6119873" y="2272475"/>
                  <a:ext cx="110927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교수</a:t>
                  </a:r>
                  <a:r>
                    <a:rPr lang="en-US" altLang="ko-KR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학습의 방향</a:t>
                  </a:r>
                </a:p>
              </p:txBody>
            </p: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E9AFC390-57ED-B1CA-CDAE-FB8BCEAFA4BD}"/>
                    </a:ext>
                  </a:extLst>
                </p:cNvPr>
                <p:cNvGrpSpPr/>
                <p:nvPr/>
              </p:nvGrpSpPr>
              <p:grpSpPr>
                <a:xfrm>
                  <a:off x="4835597" y="2265143"/>
                  <a:ext cx="203337" cy="199330"/>
                  <a:chOff x="679134" y="2430171"/>
                  <a:chExt cx="199330" cy="199330"/>
                </a:xfrm>
              </p:grpSpPr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0FF31A19-C9A1-72C1-4494-B3A9AFA1B84C}"/>
                      </a:ext>
                    </a:extLst>
                  </p:cNvPr>
                  <p:cNvSpPr/>
                  <p:nvPr/>
                </p:nvSpPr>
                <p:spPr>
                  <a:xfrm>
                    <a:off x="679134" y="2430171"/>
                    <a:ext cx="199330" cy="19933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DB7180EB-51F3-9147-8DE9-18738A5F5F58}"/>
                      </a:ext>
                    </a:extLst>
                  </p:cNvPr>
                  <p:cNvSpPr txBox="1"/>
                  <p:nvPr/>
                </p:nvSpPr>
                <p:spPr>
                  <a:xfrm>
                    <a:off x="743441" y="2452891"/>
                    <a:ext cx="70714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1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00" b="0" dirty="0"/>
                      <a:t>1</a:t>
                    </a:r>
                    <a:endParaRPr lang="ko-KR" altLang="en-US" sz="1000" b="0" dirty="0"/>
                  </a:p>
                </p:txBody>
              </p:sp>
            </p:grp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754D0CEF-CEC0-5CD2-46CD-2FE08FED23DB}"/>
                  </a:ext>
                </a:extLst>
              </p:cNvPr>
              <p:cNvGrpSpPr/>
              <p:nvPr/>
            </p:nvGrpSpPr>
            <p:grpSpPr>
              <a:xfrm>
                <a:off x="4844409" y="2606329"/>
                <a:ext cx="2690705" cy="2389448"/>
                <a:chOff x="645784" y="2580929"/>
                <a:chExt cx="2690705" cy="2389448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15C8CBDC-5223-B78F-D286-50BF6A07B391}"/>
                    </a:ext>
                  </a:extLst>
                </p:cNvPr>
                <p:cNvGrpSpPr/>
                <p:nvPr/>
              </p:nvGrpSpPr>
              <p:grpSpPr>
                <a:xfrm>
                  <a:off x="647792" y="2580929"/>
                  <a:ext cx="644869" cy="153888"/>
                  <a:chOff x="647792" y="2580929"/>
                  <a:chExt cx="644869" cy="153888"/>
                </a:xfrm>
              </p:grpSpPr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21129CCD-6A0D-BD50-1420-AF3BBDB6547C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가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B84931BD-01CD-D663-9A32-27ABF46DF0D1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363882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일관성</a:t>
                    </a:r>
                  </a:p>
                </p:txBody>
              </p:sp>
            </p:grpSp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6092E521-F902-3303-FCBC-D3D42256938A}"/>
                    </a:ext>
                  </a:extLst>
                </p:cNvPr>
                <p:cNvGrpSpPr/>
                <p:nvPr/>
              </p:nvGrpSpPr>
              <p:grpSpPr>
                <a:xfrm>
                  <a:off x="647792" y="2815898"/>
                  <a:ext cx="2017040" cy="153888"/>
                  <a:chOff x="647792" y="2580929"/>
                  <a:chExt cx="2017040" cy="153888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56F2515-1AD5-CC05-9A38-365356DBB2F4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나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AD550638-71A6-2C8E-4215-D9A1B656207A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73605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수학 교과 역량 및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수리 소양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함양</a:t>
                    </a:r>
                  </a:p>
                </p:txBody>
              </p: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E8DF562D-8A84-6C52-B2FE-80583D4E0525}"/>
                    </a:ext>
                  </a:extLst>
                </p:cNvPr>
                <p:cNvGrpSpPr/>
                <p:nvPr/>
              </p:nvGrpSpPr>
              <p:grpSpPr>
                <a:xfrm>
                  <a:off x="647792" y="3050867"/>
                  <a:ext cx="914174" cy="153888"/>
                  <a:chOff x="647792" y="2580929"/>
                  <a:chExt cx="914174" cy="153888"/>
                </a:xfrm>
              </p:grpSpPr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24D57EFE-8134-523B-48AE-46718D518CDD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E152A300-85EC-F1FC-63F4-8AB07E7C74F6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63318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학생 주도성</a:t>
                    </a:r>
                  </a:p>
                </p:txBody>
              </p:sp>
            </p:grp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76B0ACCE-7206-AE4A-FA10-9D5ABB89A444}"/>
                    </a:ext>
                  </a:extLst>
                </p:cNvPr>
                <p:cNvGrpSpPr/>
                <p:nvPr/>
              </p:nvGrpSpPr>
              <p:grpSpPr>
                <a:xfrm>
                  <a:off x="647792" y="3285836"/>
                  <a:ext cx="1839106" cy="153888"/>
                  <a:chOff x="647792" y="2580929"/>
                  <a:chExt cx="1839106" cy="153888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1FA040CD-6C7D-670F-2209-705BC8689932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라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DA54F04B-BC94-40FB-2E1A-CC1DBA6C391A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55811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디지털 소양과 언어 소양 함양</a:t>
                    </a:r>
                  </a:p>
                </p:txBody>
              </p:sp>
            </p:grpSp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B4D6F23A-6894-CCF6-743E-1376BF317960}"/>
                    </a:ext>
                  </a:extLst>
                </p:cNvPr>
                <p:cNvGrpSpPr/>
                <p:nvPr/>
              </p:nvGrpSpPr>
              <p:grpSpPr>
                <a:xfrm>
                  <a:off x="647792" y="3520805"/>
                  <a:ext cx="1682012" cy="153888"/>
                  <a:chOff x="647792" y="2580929"/>
                  <a:chExt cx="1682012" cy="153888"/>
                </a:xfrm>
              </p:grpSpPr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47407681-7B94-C386-7FA0-6BD8C8E0C682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마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0CB3EF0B-6DC6-5216-E8E5-F7253959BF64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40102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내용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학교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학생 특성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고려</a:t>
                    </a:r>
                  </a:p>
                </p:txBody>
              </p:sp>
            </p:grp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6F2F5EC7-3A4F-DB25-4211-0E92C8E847BB}"/>
                    </a:ext>
                  </a:extLst>
                </p:cNvPr>
                <p:cNvGrpSpPr/>
                <p:nvPr/>
              </p:nvGrpSpPr>
              <p:grpSpPr>
                <a:xfrm>
                  <a:off x="647792" y="3755774"/>
                  <a:ext cx="2688697" cy="153888"/>
                  <a:chOff x="647792" y="2580929"/>
                  <a:chExt cx="2688697" cy="153888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ECEF1A3F-C47D-4A2F-7D60-E6662A13B21A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바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D853D2C0-725A-220C-273A-A860CA9741D2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2407710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맞춤형 수업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보충 학습과 심화 학습 기회 제공</a:t>
                    </a:r>
                  </a:p>
                </p:txBody>
              </p: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5160C409-AF60-61F4-7074-F2E7FC8B0D65}"/>
                    </a:ext>
                  </a:extLst>
                </p:cNvPr>
                <p:cNvGrpSpPr/>
                <p:nvPr/>
              </p:nvGrpSpPr>
              <p:grpSpPr>
                <a:xfrm>
                  <a:off x="647792" y="3990743"/>
                  <a:ext cx="1452783" cy="153888"/>
                  <a:chOff x="647792" y="2580929"/>
                  <a:chExt cx="1452783" cy="153888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300FAF29-7A2A-F361-2827-670B5795A8E9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사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7411C038-7738-D725-64C5-64D859E2C0B3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17179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범교과 학습 주제 활용</a:t>
                    </a: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F17A2165-6B7C-7A39-F73B-6E3DD84DF36A}"/>
                    </a:ext>
                  </a:extLst>
                </p:cNvPr>
                <p:cNvGrpSpPr/>
                <p:nvPr/>
              </p:nvGrpSpPr>
              <p:grpSpPr>
                <a:xfrm>
                  <a:off x="647792" y="4225712"/>
                  <a:ext cx="1205920" cy="153888"/>
                  <a:chOff x="647792" y="2580929"/>
                  <a:chExt cx="1205920" cy="153888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B789575F-FF64-1C05-7E43-39E314798C6F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아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F2D7B31F-0738-ADB2-5D47-9583833ADC4B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92493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온라인 교수</a:t>
                    </a:r>
                    <a:r>
                      <a:rPr lang="en-US" altLang="ko-KR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</a:t>
                    </a: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BE55C6FB-CE71-AC7D-72C7-D8F56B34D455}"/>
                    </a:ext>
                  </a:extLst>
                </p:cNvPr>
                <p:cNvGrpSpPr/>
                <p:nvPr/>
              </p:nvGrpSpPr>
              <p:grpSpPr>
                <a:xfrm>
                  <a:off x="647792" y="4460681"/>
                  <a:ext cx="2414584" cy="307777"/>
                  <a:chOff x="647792" y="2580929"/>
                  <a:chExt cx="2414584" cy="307777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9561A0F4-6B2D-7198-1689-D090F69A9816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자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FDDA856E-1F4B-E904-5CC5-996A66F0A82A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213359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진로연계교육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(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공통 교육과정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)/</a:t>
                    </a:r>
                  </a:p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최소 성취수준 보장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(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선택 중심 교육과정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)</a:t>
                    </a:r>
                  </a:p>
                </p:txBody>
              </p:sp>
            </p:grp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D460E010-A700-A1E9-F8D2-F2310ADB308D}"/>
                    </a:ext>
                  </a:extLst>
                </p:cNvPr>
                <p:cNvGrpSpPr/>
                <p:nvPr/>
              </p:nvGrpSpPr>
              <p:grpSpPr>
                <a:xfrm>
                  <a:off x="645784" y="4816489"/>
                  <a:ext cx="1154624" cy="153888"/>
                  <a:chOff x="645784" y="2701768"/>
                  <a:chExt cx="1154624" cy="153888"/>
                </a:xfrm>
              </p:grpSpPr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4D4F6F20-5365-C334-F5E5-A30B0D91F89B}"/>
                      </a:ext>
                    </a:extLst>
                  </p:cNvPr>
                  <p:cNvSpPr txBox="1"/>
                  <p:nvPr/>
                </p:nvSpPr>
                <p:spPr>
                  <a:xfrm>
                    <a:off x="645784" y="2701768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차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3892EBA3-A80A-C81E-15DB-9D0ADB59BC8D}"/>
                      </a:ext>
                    </a:extLst>
                  </p:cNvPr>
                  <p:cNvSpPr txBox="1"/>
                  <p:nvPr/>
                </p:nvSpPr>
                <p:spPr>
                  <a:xfrm>
                    <a:off x="926771" y="2701768"/>
                    <a:ext cx="87363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교육과정 재구성</a:t>
                    </a:r>
                  </a:p>
                </p:txBody>
              </p:sp>
            </p:grp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3D3581A5-031A-D4C3-B579-24BCD980C260}"/>
                  </a:ext>
                </a:extLst>
              </p:cNvPr>
              <p:cNvGrpSpPr/>
              <p:nvPr/>
            </p:nvGrpSpPr>
            <p:grpSpPr>
              <a:xfrm>
                <a:off x="7662446" y="4025900"/>
                <a:ext cx="899668" cy="945997"/>
                <a:chOff x="4835599" y="3706470"/>
                <a:chExt cx="913724" cy="960778"/>
              </a:xfrm>
              <a:solidFill>
                <a:srgbClr val="EAEAEA"/>
              </a:solidFill>
            </p:grpSpPr>
            <p:sp>
              <p:nvSpPr>
                <p:cNvPr id="114" name="자유형: 도형 113">
                  <a:extLst>
                    <a:ext uri="{FF2B5EF4-FFF2-40B4-BE49-F238E27FC236}">
                      <a16:creationId xmlns:a16="http://schemas.microsoft.com/office/drawing/2014/main" id="{AA409F17-2153-41C7-33DC-AD10095AD64C}"/>
                    </a:ext>
                  </a:extLst>
                </p:cNvPr>
                <p:cNvSpPr/>
                <p:nvPr/>
              </p:nvSpPr>
              <p:spPr>
                <a:xfrm>
                  <a:off x="4863829" y="4521654"/>
                  <a:ext cx="563607" cy="36953"/>
                </a:xfrm>
                <a:custGeom>
                  <a:avLst/>
                  <a:gdLst>
                    <a:gd name="connsiteX0" fmla="*/ 545131 w 563607"/>
                    <a:gd name="connsiteY0" fmla="*/ 36953 h 36953"/>
                    <a:gd name="connsiteX1" fmla="*/ 18477 w 563607"/>
                    <a:gd name="connsiteY1" fmla="*/ 36953 h 36953"/>
                    <a:gd name="connsiteX2" fmla="*/ 0 w 563607"/>
                    <a:gd name="connsiteY2" fmla="*/ 18477 h 36953"/>
                    <a:gd name="connsiteX3" fmla="*/ 18477 w 563607"/>
                    <a:gd name="connsiteY3" fmla="*/ 0 h 36953"/>
                    <a:gd name="connsiteX4" fmla="*/ 545131 w 563607"/>
                    <a:gd name="connsiteY4" fmla="*/ 0 h 36953"/>
                    <a:gd name="connsiteX5" fmla="*/ 563608 w 563607"/>
                    <a:gd name="connsiteY5" fmla="*/ 18477 h 36953"/>
                    <a:gd name="connsiteX6" fmla="*/ 545131 w 563607"/>
                    <a:gd name="connsiteY6" fmla="*/ 36953 h 3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607" h="36953">
                      <a:moveTo>
                        <a:pt x="545131" y="36953"/>
                      </a:moveTo>
                      <a:lnTo>
                        <a:pt x="18477" y="36953"/>
                      </a:lnTo>
                      <a:cubicBezTo>
                        <a:pt x="8277" y="36953"/>
                        <a:pt x="0" y="28676"/>
                        <a:pt x="0" y="18477"/>
                      </a:cubicBezTo>
                      <a:cubicBezTo>
                        <a:pt x="0" y="8277"/>
                        <a:pt x="8277" y="0"/>
                        <a:pt x="18477" y="0"/>
                      </a:cubicBezTo>
                      <a:lnTo>
                        <a:pt x="545131" y="0"/>
                      </a:lnTo>
                      <a:cubicBezTo>
                        <a:pt x="555330" y="0"/>
                        <a:pt x="563608" y="8277"/>
                        <a:pt x="563608" y="18477"/>
                      </a:cubicBezTo>
                      <a:cubicBezTo>
                        <a:pt x="563608" y="28676"/>
                        <a:pt x="555330" y="36953"/>
                        <a:pt x="545131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5" name="자유형: 도형 114">
                  <a:extLst>
                    <a:ext uri="{FF2B5EF4-FFF2-40B4-BE49-F238E27FC236}">
                      <a16:creationId xmlns:a16="http://schemas.microsoft.com/office/drawing/2014/main" id="{EFEF7493-9903-BD25-7A62-D3B74F487D43}"/>
                    </a:ext>
                  </a:extLst>
                </p:cNvPr>
                <p:cNvSpPr/>
                <p:nvPr/>
              </p:nvSpPr>
              <p:spPr>
                <a:xfrm>
                  <a:off x="4981799" y="3880888"/>
                  <a:ext cx="607548" cy="533084"/>
                </a:xfrm>
                <a:custGeom>
                  <a:avLst/>
                  <a:gdLst>
                    <a:gd name="connsiteX0" fmla="*/ 388655 w 607548"/>
                    <a:gd name="connsiteY0" fmla="*/ 533085 h 533084"/>
                    <a:gd name="connsiteX1" fmla="*/ 388655 w 607548"/>
                    <a:gd name="connsiteY1" fmla="*/ 533085 h 533084"/>
                    <a:gd name="connsiteX2" fmla="*/ 335849 w 607548"/>
                    <a:gd name="connsiteY2" fmla="*/ 522885 h 533084"/>
                    <a:gd name="connsiteX3" fmla="*/ 303774 w 607548"/>
                    <a:gd name="connsiteY3" fmla="*/ 512206 h 533084"/>
                    <a:gd name="connsiteX4" fmla="*/ 271662 w 607548"/>
                    <a:gd name="connsiteY4" fmla="*/ 522885 h 533084"/>
                    <a:gd name="connsiteX5" fmla="*/ 218893 w 607548"/>
                    <a:gd name="connsiteY5" fmla="*/ 533048 h 533084"/>
                    <a:gd name="connsiteX6" fmla="*/ 4233 w 607548"/>
                    <a:gd name="connsiteY6" fmla="*/ 250246 h 533084"/>
                    <a:gd name="connsiteX7" fmla="*/ 42479 w 607548"/>
                    <a:gd name="connsiteY7" fmla="*/ 64890 h 533084"/>
                    <a:gd name="connsiteX8" fmla="*/ 215715 w 607548"/>
                    <a:gd name="connsiteY8" fmla="*/ 0 h 533084"/>
                    <a:gd name="connsiteX9" fmla="*/ 285556 w 607548"/>
                    <a:gd name="connsiteY9" fmla="*/ 6282 h 533084"/>
                    <a:gd name="connsiteX10" fmla="*/ 303811 w 607548"/>
                    <a:gd name="connsiteY10" fmla="*/ 7797 h 533084"/>
                    <a:gd name="connsiteX11" fmla="*/ 322066 w 607548"/>
                    <a:gd name="connsiteY11" fmla="*/ 6282 h 533084"/>
                    <a:gd name="connsiteX12" fmla="*/ 391870 w 607548"/>
                    <a:gd name="connsiteY12" fmla="*/ 0 h 533084"/>
                    <a:gd name="connsiteX13" fmla="*/ 565069 w 607548"/>
                    <a:gd name="connsiteY13" fmla="*/ 64890 h 533084"/>
                    <a:gd name="connsiteX14" fmla="*/ 603316 w 607548"/>
                    <a:gd name="connsiteY14" fmla="*/ 250246 h 533084"/>
                    <a:gd name="connsiteX15" fmla="*/ 388655 w 607548"/>
                    <a:gd name="connsiteY15" fmla="*/ 533048 h 533084"/>
                    <a:gd name="connsiteX16" fmla="*/ 306693 w 607548"/>
                    <a:gd name="connsiteY16" fmla="*/ 474957 h 533084"/>
                    <a:gd name="connsiteX17" fmla="*/ 351481 w 607548"/>
                    <a:gd name="connsiteY17" fmla="*/ 489406 h 533084"/>
                    <a:gd name="connsiteX18" fmla="*/ 388655 w 607548"/>
                    <a:gd name="connsiteY18" fmla="*/ 496132 h 533084"/>
                    <a:gd name="connsiteX19" fmla="*/ 566732 w 607548"/>
                    <a:gd name="connsiteY19" fmla="*/ 244888 h 533084"/>
                    <a:gd name="connsiteX20" fmla="*/ 537059 w 607548"/>
                    <a:gd name="connsiteY20" fmla="*/ 89094 h 533084"/>
                    <a:gd name="connsiteX21" fmla="*/ 391796 w 607548"/>
                    <a:gd name="connsiteY21" fmla="*/ 36990 h 533084"/>
                    <a:gd name="connsiteX22" fmla="*/ 329530 w 607548"/>
                    <a:gd name="connsiteY22" fmla="*/ 42496 h 533084"/>
                    <a:gd name="connsiteX23" fmla="*/ 303737 w 607548"/>
                    <a:gd name="connsiteY23" fmla="*/ 44787 h 533084"/>
                    <a:gd name="connsiteX24" fmla="*/ 277944 w 607548"/>
                    <a:gd name="connsiteY24" fmla="*/ 42496 h 533084"/>
                    <a:gd name="connsiteX25" fmla="*/ 215678 w 607548"/>
                    <a:gd name="connsiteY25" fmla="*/ 36990 h 533084"/>
                    <a:gd name="connsiteX26" fmla="*/ 70416 w 607548"/>
                    <a:gd name="connsiteY26" fmla="*/ 89094 h 533084"/>
                    <a:gd name="connsiteX27" fmla="*/ 40742 w 607548"/>
                    <a:gd name="connsiteY27" fmla="*/ 244925 h 533084"/>
                    <a:gd name="connsiteX28" fmla="*/ 218856 w 607548"/>
                    <a:gd name="connsiteY28" fmla="*/ 496168 h 533084"/>
                    <a:gd name="connsiteX29" fmla="*/ 256031 w 607548"/>
                    <a:gd name="connsiteY29" fmla="*/ 489443 h 533084"/>
                    <a:gd name="connsiteX30" fmla="*/ 302629 w 607548"/>
                    <a:gd name="connsiteY30" fmla="*/ 474810 h 533084"/>
                    <a:gd name="connsiteX31" fmla="*/ 303035 w 607548"/>
                    <a:gd name="connsiteY31" fmla="*/ 474810 h 533084"/>
                    <a:gd name="connsiteX32" fmla="*/ 304698 w 607548"/>
                    <a:gd name="connsiteY32" fmla="*/ 474810 h 533084"/>
                    <a:gd name="connsiteX33" fmla="*/ 304735 w 607548"/>
                    <a:gd name="connsiteY33" fmla="*/ 474810 h 533084"/>
                    <a:gd name="connsiteX34" fmla="*/ 306102 w 607548"/>
                    <a:gd name="connsiteY34" fmla="*/ 474920 h 533084"/>
                    <a:gd name="connsiteX35" fmla="*/ 307285 w 607548"/>
                    <a:gd name="connsiteY35" fmla="*/ 475068 h 533084"/>
                    <a:gd name="connsiteX36" fmla="*/ 306620 w 607548"/>
                    <a:gd name="connsiteY36" fmla="*/ 474957 h 533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7548" h="533084">
                      <a:moveTo>
                        <a:pt x="388655" y="533085"/>
                      </a:moveTo>
                      <a:lnTo>
                        <a:pt x="388655" y="533085"/>
                      </a:lnTo>
                      <a:cubicBezTo>
                        <a:pt x="369292" y="533085"/>
                        <a:pt x="349559" y="529278"/>
                        <a:pt x="335849" y="522885"/>
                      </a:cubicBezTo>
                      <a:cubicBezTo>
                        <a:pt x="332191" y="521260"/>
                        <a:pt x="312495" y="514941"/>
                        <a:pt x="303774" y="512206"/>
                      </a:cubicBezTo>
                      <a:cubicBezTo>
                        <a:pt x="295053" y="514904"/>
                        <a:pt x="275357" y="521223"/>
                        <a:pt x="271662" y="522885"/>
                      </a:cubicBezTo>
                      <a:cubicBezTo>
                        <a:pt x="258026" y="529241"/>
                        <a:pt x="238256" y="533048"/>
                        <a:pt x="218893" y="533048"/>
                      </a:cubicBezTo>
                      <a:cubicBezTo>
                        <a:pt x="166900" y="533048"/>
                        <a:pt x="41888" y="505481"/>
                        <a:pt x="4233" y="250246"/>
                      </a:cubicBezTo>
                      <a:cubicBezTo>
                        <a:pt x="-7555" y="170317"/>
                        <a:pt x="5305" y="107940"/>
                        <a:pt x="42479" y="64890"/>
                      </a:cubicBezTo>
                      <a:cubicBezTo>
                        <a:pt x="88781" y="11234"/>
                        <a:pt x="162244" y="0"/>
                        <a:pt x="215715" y="0"/>
                      </a:cubicBezTo>
                      <a:cubicBezTo>
                        <a:pt x="255070" y="0"/>
                        <a:pt x="284300" y="6023"/>
                        <a:pt x="285556" y="6282"/>
                      </a:cubicBezTo>
                      <a:cubicBezTo>
                        <a:pt x="290139" y="7243"/>
                        <a:pt x="296790" y="7797"/>
                        <a:pt x="303811" y="7797"/>
                      </a:cubicBezTo>
                      <a:cubicBezTo>
                        <a:pt x="310832" y="7797"/>
                        <a:pt x="317484" y="7243"/>
                        <a:pt x="322066" y="6282"/>
                      </a:cubicBezTo>
                      <a:cubicBezTo>
                        <a:pt x="323285" y="6023"/>
                        <a:pt x="352515" y="0"/>
                        <a:pt x="391870" y="0"/>
                      </a:cubicBezTo>
                      <a:cubicBezTo>
                        <a:pt x="445341" y="0"/>
                        <a:pt x="518767" y="11271"/>
                        <a:pt x="565069" y="64890"/>
                      </a:cubicBezTo>
                      <a:cubicBezTo>
                        <a:pt x="602244" y="107940"/>
                        <a:pt x="615104" y="170280"/>
                        <a:pt x="603316" y="250246"/>
                      </a:cubicBezTo>
                      <a:cubicBezTo>
                        <a:pt x="565660" y="505481"/>
                        <a:pt x="440685" y="533048"/>
                        <a:pt x="388655" y="533048"/>
                      </a:cubicBezTo>
                      <a:close/>
                      <a:moveTo>
                        <a:pt x="306693" y="474957"/>
                      </a:moveTo>
                      <a:cubicBezTo>
                        <a:pt x="317040" y="476583"/>
                        <a:pt x="350039" y="488741"/>
                        <a:pt x="351481" y="489406"/>
                      </a:cubicBezTo>
                      <a:cubicBezTo>
                        <a:pt x="358132" y="492510"/>
                        <a:pt x="371879" y="496132"/>
                        <a:pt x="388655" y="496132"/>
                      </a:cubicBezTo>
                      <a:cubicBezTo>
                        <a:pt x="431077" y="496132"/>
                        <a:pt x="533290" y="471669"/>
                        <a:pt x="566732" y="244888"/>
                      </a:cubicBezTo>
                      <a:cubicBezTo>
                        <a:pt x="576894" y="176044"/>
                        <a:pt x="566917" y="123645"/>
                        <a:pt x="537059" y="89094"/>
                      </a:cubicBezTo>
                      <a:cubicBezTo>
                        <a:pt x="499884" y="46043"/>
                        <a:pt x="437544" y="36990"/>
                        <a:pt x="391796" y="36990"/>
                      </a:cubicBezTo>
                      <a:cubicBezTo>
                        <a:pt x="356469" y="36990"/>
                        <a:pt x="329789" y="42422"/>
                        <a:pt x="329530" y="42496"/>
                      </a:cubicBezTo>
                      <a:cubicBezTo>
                        <a:pt x="322472" y="43974"/>
                        <a:pt x="313308" y="44787"/>
                        <a:pt x="303737" y="44787"/>
                      </a:cubicBezTo>
                      <a:cubicBezTo>
                        <a:pt x="294166" y="44787"/>
                        <a:pt x="285002" y="43974"/>
                        <a:pt x="277944" y="42496"/>
                      </a:cubicBezTo>
                      <a:cubicBezTo>
                        <a:pt x="277685" y="42459"/>
                        <a:pt x="250968" y="36990"/>
                        <a:pt x="215678" y="36990"/>
                      </a:cubicBezTo>
                      <a:cubicBezTo>
                        <a:pt x="169930" y="36990"/>
                        <a:pt x="107591" y="46043"/>
                        <a:pt x="70416" y="89094"/>
                      </a:cubicBezTo>
                      <a:cubicBezTo>
                        <a:pt x="40595" y="123645"/>
                        <a:pt x="30617" y="176081"/>
                        <a:pt x="40742" y="244925"/>
                      </a:cubicBezTo>
                      <a:cubicBezTo>
                        <a:pt x="74185" y="471706"/>
                        <a:pt x="176434" y="496168"/>
                        <a:pt x="218856" y="496168"/>
                      </a:cubicBezTo>
                      <a:cubicBezTo>
                        <a:pt x="235633" y="496168"/>
                        <a:pt x="249047" y="492695"/>
                        <a:pt x="256031" y="489443"/>
                      </a:cubicBezTo>
                      <a:cubicBezTo>
                        <a:pt x="257583" y="488741"/>
                        <a:pt x="295349" y="474810"/>
                        <a:pt x="302629" y="474810"/>
                      </a:cubicBezTo>
                      <a:cubicBezTo>
                        <a:pt x="302776" y="474810"/>
                        <a:pt x="302924" y="474810"/>
                        <a:pt x="303035" y="474810"/>
                      </a:cubicBezTo>
                      <a:cubicBezTo>
                        <a:pt x="303626" y="474810"/>
                        <a:pt x="304144" y="474810"/>
                        <a:pt x="304698" y="474810"/>
                      </a:cubicBezTo>
                      <a:cubicBezTo>
                        <a:pt x="304698" y="474810"/>
                        <a:pt x="304698" y="474810"/>
                        <a:pt x="304735" y="474810"/>
                      </a:cubicBezTo>
                      <a:cubicBezTo>
                        <a:pt x="305104" y="474810"/>
                        <a:pt x="305548" y="474810"/>
                        <a:pt x="306102" y="474920"/>
                      </a:cubicBezTo>
                      <a:cubicBezTo>
                        <a:pt x="306509" y="474957"/>
                        <a:pt x="306878" y="475031"/>
                        <a:pt x="307285" y="475068"/>
                      </a:cubicBezTo>
                      <a:cubicBezTo>
                        <a:pt x="307063" y="475068"/>
                        <a:pt x="306841" y="474994"/>
                        <a:pt x="306620" y="47495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6" name="자유형: 도형 115">
                  <a:extLst>
                    <a:ext uri="{FF2B5EF4-FFF2-40B4-BE49-F238E27FC236}">
                      <a16:creationId xmlns:a16="http://schemas.microsoft.com/office/drawing/2014/main" id="{EFE74EA1-390E-7784-71AA-E37843EB9B1D}"/>
                    </a:ext>
                  </a:extLst>
                </p:cNvPr>
                <p:cNvSpPr/>
                <p:nvPr/>
              </p:nvSpPr>
              <p:spPr>
                <a:xfrm>
                  <a:off x="5263616" y="3770215"/>
                  <a:ext cx="88915" cy="181437"/>
                </a:xfrm>
                <a:custGeom>
                  <a:avLst/>
                  <a:gdLst>
                    <a:gd name="connsiteX0" fmla="*/ 21921 w 88915"/>
                    <a:gd name="connsiteY0" fmla="*/ 181438 h 181437"/>
                    <a:gd name="connsiteX1" fmla="*/ 3888 w 88915"/>
                    <a:gd name="connsiteY1" fmla="*/ 166878 h 181437"/>
                    <a:gd name="connsiteX2" fmla="*/ 58615 w 88915"/>
                    <a:gd name="connsiteY2" fmla="*/ 4285 h 181437"/>
                    <a:gd name="connsiteX3" fmla="*/ 84630 w 88915"/>
                    <a:gd name="connsiteY3" fmla="*/ 6650 h 181437"/>
                    <a:gd name="connsiteX4" fmla="*/ 82265 w 88915"/>
                    <a:gd name="connsiteY4" fmla="*/ 32665 h 181437"/>
                    <a:gd name="connsiteX5" fmla="*/ 39991 w 88915"/>
                    <a:gd name="connsiteY5" fmla="*/ 159007 h 181437"/>
                    <a:gd name="connsiteX6" fmla="*/ 25875 w 88915"/>
                    <a:gd name="connsiteY6" fmla="*/ 180994 h 181437"/>
                    <a:gd name="connsiteX7" fmla="*/ 21921 w 88915"/>
                    <a:gd name="connsiteY7" fmla="*/ 181438 h 18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915" h="181437">
                      <a:moveTo>
                        <a:pt x="21921" y="181438"/>
                      </a:moveTo>
                      <a:cubicBezTo>
                        <a:pt x="13422" y="181438"/>
                        <a:pt x="5772" y="175525"/>
                        <a:pt x="3888" y="166878"/>
                      </a:cubicBezTo>
                      <a:cubicBezTo>
                        <a:pt x="-17397" y="69027"/>
                        <a:pt x="55511" y="6872"/>
                        <a:pt x="58615" y="4285"/>
                      </a:cubicBezTo>
                      <a:cubicBezTo>
                        <a:pt x="66449" y="-2256"/>
                        <a:pt x="78089" y="-1184"/>
                        <a:pt x="84630" y="6650"/>
                      </a:cubicBezTo>
                      <a:cubicBezTo>
                        <a:pt x="91171" y="14484"/>
                        <a:pt x="90099" y="26124"/>
                        <a:pt x="82265" y="32665"/>
                      </a:cubicBezTo>
                      <a:cubicBezTo>
                        <a:pt x="79900" y="34660"/>
                        <a:pt x="23547" y="83438"/>
                        <a:pt x="39991" y="159007"/>
                      </a:cubicBezTo>
                      <a:cubicBezTo>
                        <a:pt x="42171" y="168985"/>
                        <a:pt x="35852" y="178814"/>
                        <a:pt x="25875" y="180994"/>
                      </a:cubicBezTo>
                      <a:cubicBezTo>
                        <a:pt x="24545" y="181290"/>
                        <a:pt x="23214" y="181438"/>
                        <a:pt x="21921" y="18143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7" name="자유형: 도형 116">
                  <a:extLst>
                    <a:ext uri="{FF2B5EF4-FFF2-40B4-BE49-F238E27FC236}">
                      <a16:creationId xmlns:a16="http://schemas.microsoft.com/office/drawing/2014/main" id="{3CD98092-DD8E-AC75-A2D7-A253079CC5F1}"/>
                    </a:ext>
                  </a:extLst>
                </p:cNvPr>
                <p:cNvSpPr/>
                <p:nvPr/>
              </p:nvSpPr>
              <p:spPr>
                <a:xfrm>
                  <a:off x="5137656" y="3706470"/>
                  <a:ext cx="195309" cy="137280"/>
                </a:xfrm>
                <a:custGeom>
                  <a:avLst/>
                  <a:gdLst>
                    <a:gd name="connsiteX0" fmla="*/ 119722 w 195309"/>
                    <a:gd name="connsiteY0" fmla="*/ 137244 h 137280"/>
                    <a:gd name="connsiteX1" fmla="*/ 119722 w 195309"/>
                    <a:gd name="connsiteY1" fmla="*/ 137244 h 137280"/>
                    <a:gd name="connsiteX2" fmla="*/ 2581 w 195309"/>
                    <a:gd name="connsiteY2" fmla="*/ 74978 h 137280"/>
                    <a:gd name="connsiteX3" fmla="*/ 24975 w 195309"/>
                    <a:gd name="connsiteY3" fmla="*/ 15557 h 137280"/>
                    <a:gd name="connsiteX4" fmla="*/ 69540 w 195309"/>
                    <a:gd name="connsiteY4" fmla="*/ 0 h 137280"/>
                    <a:gd name="connsiteX5" fmla="*/ 192594 w 195309"/>
                    <a:gd name="connsiteY5" fmla="*/ 94009 h 137280"/>
                    <a:gd name="connsiteX6" fmla="*/ 186644 w 195309"/>
                    <a:gd name="connsiteY6" fmla="*/ 119321 h 137280"/>
                    <a:gd name="connsiteX7" fmla="*/ 119722 w 195309"/>
                    <a:gd name="connsiteY7" fmla="*/ 137281 h 137280"/>
                    <a:gd name="connsiteX8" fmla="*/ 69503 w 195309"/>
                    <a:gd name="connsiteY8" fmla="*/ 36953 h 137280"/>
                    <a:gd name="connsiteX9" fmla="*/ 47257 w 195309"/>
                    <a:gd name="connsiteY9" fmla="*/ 45009 h 137280"/>
                    <a:gd name="connsiteX10" fmla="*/ 37576 w 195309"/>
                    <a:gd name="connsiteY10" fmla="*/ 63190 h 137280"/>
                    <a:gd name="connsiteX11" fmla="*/ 119722 w 195309"/>
                    <a:gd name="connsiteY11" fmla="*/ 100291 h 137280"/>
                    <a:gd name="connsiteX12" fmla="*/ 119722 w 195309"/>
                    <a:gd name="connsiteY12" fmla="*/ 100291 h 137280"/>
                    <a:gd name="connsiteX13" fmla="*/ 149211 w 195309"/>
                    <a:gd name="connsiteY13" fmla="*/ 96041 h 137280"/>
                    <a:gd name="connsiteX14" fmla="*/ 69540 w 195309"/>
                    <a:gd name="connsiteY14" fmla="*/ 36953 h 137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95309" h="137280">
                      <a:moveTo>
                        <a:pt x="119722" y="137244"/>
                      </a:moveTo>
                      <a:lnTo>
                        <a:pt x="119722" y="137244"/>
                      </a:lnTo>
                      <a:cubicBezTo>
                        <a:pt x="65771" y="137244"/>
                        <a:pt x="14295" y="109898"/>
                        <a:pt x="2581" y="74978"/>
                      </a:cubicBezTo>
                      <a:cubicBezTo>
                        <a:pt x="-4662" y="53508"/>
                        <a:pt x="3505" y="31854"/>
                        <a:pt x="24975" y="15557"/>
                      </a:cubicBezTo>
                      <a:cubicBezTo>
                        <a:pt x="38573" y="5210"/>
                        <a:pt x="53576" y="0"/>
                        <a:pt x="69540" y="0"/>
                      </a:cubicBezTo>
                      <a:cubicBezTo>
                        <a:pt x="133284" y="0"/>
                        <a:pt x="186718" y="84364"/>
                        <a:pt x="192594" y="94009"/>
                      </a:cubicBezTo>
                      <a:cubicBezTo>
                        <a:pt x="197878" y="102656"/>
                        <a:pt x="195217" y="113926"/>
                        <a:pt x="186644" y="119321"/>
                      </a:cubicBezTo>
                      <a:cubicBezTo>
                        <a:pt x="167909" y="131072"/>
                        <a:pt x="144777" y="137281"/>
                        <a:pt x="119722" y="137281"/>
                      </a:cubicBezTo>
                      <a:close/>
                      <a:moveTo>
                        <a:pt x="69503" y="36953"/>
                      </a:moveTo>
                      <a:cubicBezTo>
                        <a:pt x="61669" y="36953"/>
                        <a:pt x="54389" y="39577"/>
                        <a:pt x="47257" y="45009"/>
                      </a:cubicBezTo>
                      <a:cubicBezTo>
                        <a:pt x="34656" y="54580"/>
                        <a:pt x="36763" y="60825"/>
                        <a:pt x="37576" y="63190"/>
                      </a:cubicBezTo>
                      <a:cubicBezTo>
                        <a:pt x="43340" y="80336"/>
                        <a:pt x="80478" y="100291"/>
                        <a:pt x="119722" y="100291"/>
                      </a:cubicBezTo>
                      <a:lnTo>
                        <a:pt x="119722" y="100291"/>
                      </a:lnTo>
                      <a:cubicBezTo>
                        <a:pt x="130254" y="100291"/>
                        <a:pt x="140194" y="98849"/>
                        <a:pt x="149211" y="96041"/>
                      </a:cubicBezTo>
                      <a:cubicBezTo>
                        <a:pt x="130513" y="71135"/>
                        <a:pt x="98400" y="36953"/>
                        <a:pt x="69540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8" name="그래픽 121">
                  <a:extLst>
                    <a:ext uri="{FF2B5EF4-FFF2-40B4-BE49-F238E27FC236}">
                      <a16:creationId xmlns:a16="http://schemas.microsoft.com/office/drawing/2014/main" id="{C60DACBC-F54A-E137-0098-E8BC2CC93155}"/>
                    </a:ext>
                  </a:extLst>
                </p:cNvPr>
                <p:cNvGrpSpPr/>
                <p:nvPr/>
              </p:nvGrpSpPr>
              <p:grpSpPr>
                <a:xfrm>
                  <a:off x="4835599" y="4412991"/>
                  <a:ext cx="913724" cy="254257"/>
                  <a:chOff x="4835599" y="4412991"/>
                  <a:chExt cx="913724" cy="254257"/>
                </a:xfrm>
                <a:grpFill/>
              </p:grpSpPr>
              <p:sp>
                <p:nvSpPr>
                  <p:cNvPr id="119" name="자유형: 도형 118">
                    <a:extLst>
                      <a:ext uri="{FF2B5EF4-FFF2-40B4-BE49-F238E27FC236}">
                        <a16:creationId xmlns:a16="http://schemas.microsoft.com/office/drawing/2014/main" id="{810590CA-52E2-BC9D-42AD-5C71857DF313}"/>
                      </a:ext>
                    </a:extLst>
                  </p:cNvPr>
                  <p:cNvSpPr/>
                  <p:nvPr/>
                </p:nvSpPr>
                <p:spPr>
                  <a:xfrm>
                    <a:off x="4898675" y="4630295"/>
                    <a:ext cx="588550" cy="36953"/>
                  </a:xfrm>
                  <a:custGeom>
                    <a:avLst/>
                    <a:gdLst>
                      <a:gd name="connsiteX0" fmla="*/ 570075 w 588550"/>
                      <a:gd name="connsiteY0" fmla="*/ 36953 h 36953"/>
                      <a:gd name="connsiteX1" fmla="*/ 18477 w 588550"/>
                      <a:gd name="connsiteY1" fmla="*/ 36953 h 36953"/>
                      <a:gd name="connsiteX2" fmla="*/ 0 w 588550"/>
                      <a:gd name="connsiteY2" fmla="*/ 18477 h 36953"/>
                      <a:gd name="connsiteX3" fmla="*/ 18477 w 588550"/>
                      <a:gd name="connsiteY3" fmla="*/ 0 h 36953"/>
                      <a:gd name="connsiteX4" fmla="*/ 570075 w 588550"/>
                      <a:gd name="connsiteY4" fmla="*/ 0 h 36953"/>
                      <a:gd name="connsiteX5" fmla="*/ 588551 w 588550"/>
                      <a:gd name="connsiteY5" fmla="*/ 18477 h 36953"/>
                      <a:gd name="connsiteX6" fmla="*/ 570075 w 588550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8550" h="36953">
                        <a:moveTo>
                          <a:pt x="570075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570075" y="0"/>
                        </a:lnTo>
                        <a:cubicBezTo>
                          <a:pt x="580274" y="0"/>
                          <a:pt x="588551" y="8278"/>
                          <a:pt x="588551" y="18477"/>
                        </a:cubicBezTo>
                        <a:cubicBezTo>
                          <a:pt x="588551" y="28676"/>
                          <a:pt x="580274" y="36953"/>
                          <a:pt x="570075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6672AEF3-9728-2167-10F7-23ADC32781B4}"/>
                      </a:ext>
                    </a:extLst>
                  </p:cNvPr>
                  <p:cNvSpPr/>
                  <p:nvPr/>
                </p:nvSpPr>
                <p:spPr>
                  <a:xfrm>
                    <a:off x="4835599" y="4413028"/>
                    <a:ext cx="87087" cy="254220"/>
                  </a:xfrm>
                  <a:custGeom>
                    <a:avLst/>
                    <a:gdLst>
                      <a:gd name="connsiteX0" fmla="*/ 68620 w 87087"/>
                      <a:gd name="connsiteY0" fmla="*/ 254220 h 254220"/>
                      <a:gd name="connsiteX1" fmla="*/ 55612 w 87087"/>
                      <a:gd name="connsiteY1" fmla="*/ 248862 h 254220"/>
                      <a:gd name="connsiteX2" fmla="*/ 663 w 87087"/>
                      <a:gd name="connsiteY2" fmla="*/ 106186 h 254220"/>
                      <a:gd name="connsiteX3" fmla="*/ 58162 w 87087"/>
                      <a:gd name="connsiteY3" fmla="*/ 3235 h 254220"/>
                      <a:gd name="connsiteX4" fmla="*/ 83844 w 87087"/>
                      <a:gd name="connsiteY4" fmla="*/ 8039 h 254220"/>
                      <a:gd name="connsiteX5" fmla="*/ 79040 w 87087"/>
                      <a:gd name="connsiteY5" fmla="*/ 33721 h 254220"/>
                      <a:gd name="connsiteX6" fmla="*/ 37468 w 87087"/>
                      <a:gd name="connsiteY6" fmla="*/ 109512 h 254220"/>
                      <a:gd name="connsiteX7" fmla="*/ 81627 w 87087"/>
                      <a:gd name="connsiteY7" fmla="*/ 222625 h 254220"/>
                      <a:gd name="connsiteX8" fmla="*/ 81738 w 87087"/>
                      <a:gd name="connsiteY8" fmla="*/ 248751 h 254220"/>
                      <a:gd name="connsiteX9" fmla="*/ 68620 w 87087"/>
                      <a:gd name="connsiteY9" fmla="*/ 254220 h 254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7087" h="254220">
                        <a:moveTo>
                          <a:pt x="68620" y="254220"/>
                        </a:moveTo>
                        <a:cubicBezTo>
                          <a:pt x="63927" y="254220"/>
                          <a:pt x="59197" y="252446"/>
                          <a:pt x="55612" y="248862"/>
                        </a:cubicBezTo>
                        <a:cubicBezTo>
                          <a:pt x="16036" y="209618"/>
                          <a:pt x="-3993" y="157625"/>
                          <a:pt x="663" y="106186"/>
                        </a:cubicBezTo>
                        <a:cubicBezTo>
                          <a:pt x="4580" y="63099"/>
                          <a:pt x="25532" y="25592"/>
                          <a:pt x="58162" y="3235"/>
                        </a:cubicBezTo>
                        <a:cubicBezTo>
                          <a:pt x="66587" y="-2529"/>
                          <a:pt x="78080" y="-386"/>
                          <a:pt x="83844" y="8039"/>
                        </a:cubicBezTo>
                        <a:cubicBezTo>
                          <a:pt x="89609" y="16464"/>
                          <a:pt x="87466" y="27957"/>
                          <a:pt x="79040" y="33721"/>
                        </a:cubicBezTo>
                        <a:cubicBezTo>
                          <a:pt x="55538" y="49833"/>
                          <a:pt x="40388" y="77437"/>
                          <a:pt x="37468" y="109512"/>
                        </a:cubicBezTo>
                        <a:cubicBezTo>
                          <a:pt x="33810" y="149939"/>
                          <a:pt x="49885" y="191141"/>
                          <a:pt x="81627" y="222625"/>
                        </a:cubicBezTo>
                        <a:cubicBezTo>
                          <a:pt x="88870" y="229794"/>
                          <a:pt x="88907" y="241508"/>
                          <a:pt x="81738" y="248751"/>
                        </a:cubicBezTo>
                        <a:cubicBezTo>
                          <a:pt x="78117" y="252410"/>
                          <a:pt x="73387" y="254220"/>
                          <a:pt x="68620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A23432B0-4E61-D779-68C9-A56684B191A6}"/>
                      </a:ext>
                    </a:extLst>
                  </p:cNvPr>
                  <p:cNvSpPr/>
                  <p:nvPr/>
                </p:nvSpPr>
                <p:spPr>
                  <a:xfrm>
                    <a:off x="5592801" y="4412991"/>
                    <a:ext cx="156522" cy="254257"/>
                  </a:xfrm>
                  <a:custGeom>
                    <a:avLst/>
                    <a:gdLst>
                      <a:gd name="connsiteX0" fmla="*/ 138057 w 156522"/>
                      <a:gd name="connsiteY0" fmla="*/ 254257 h 254257"/>
                      <a:gd name="connsiteX1" fmla="*/ 18477 w 156522"/>
                      <a:gd name="connsiteY1" fmla="*/ 254257 h 254257"/>
                      <a:gd name="connsiteX2" fmla="*/ 0 w 156522"/>
                      <a:gd name="connsiteY2" fmla="*/ 235781 h 254257"/>
                      <a:gd name="connsiteX3" fmla="*/ 18477 w 156522"/>
                      <a:gd name="connsiteY3" fmla="*/ 217304 h 254257"/>
                      <a:gd name="connsiteX4" fmla="*/ 99108 w 156522"/>
                      <a:gd name="connsiteY4" fmla="*/ 217304 h 254257"/>
                      <a:gd name="connsiteX5" fmla="*/ 70100 w 156522"/>
                      <a:gd name="connsiteY5" fmla="*/ 106223 h 254257"/>
                      <a:gd name="connsiteX6" fmla="*/ 127599 w 156522"/>
                      <a:gd name="connsiteY6" fmla="*/ 3235 h 254257"/>
                      <a:gd name="connsiteX7" fmla="*/ 153281 w 156522"/>
                      <a:gd name="connsiteY7" fmla="*/ 8039 h 254257"/>
                      <a:gd name="connsiteX8" fmla="*/ 148477 w 156522"/>
                      <a:gd name="connsiteY8" fmla="*/ 33722 h 254257"/>
                      <a:gd name="connsiteX9" fmla="*/ 106905 w 156522"/>
                      <a:gd name="connsiteY9" fmla="*/ 109549 h 254257"/>
                      <a:gd name="connsiteX10" fmla="*/ 151064 w 156522"/>
                      <a:gd name="connsiteY10" fmla="*/ 222625 h 254257"/>
                      <a:gd name="connsiteX11" fmla="*/ 155129 w 156522"/>
                      <a:gd name="connsiteY11" fmla="*/ 242765 h 254257"/>
                      <a:gd name="connsiteX12" fmla="*/ 138057 w 156522"/>
                      <a:gd name="connsiteY12" fmla="*/ 254220 h 25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6522" h="254257">
                        <a:moveTo>
                          <a:pt x="138057" y="254257"/>
                        </a:moveTo>
                        <a:lnTo>
                          <a:pt x="18477" y="254257"/>
                        </a:lnTo>
                        <a:cubicBezTo>
                          <a:pt x="8277" y="254257"/>
                          <a:pt x="0" y="245980"/>
                          <a:pt x="0" y="235781"/>
                        </a:cubicBezTo>
                        <a:cubicBezTo>
                          <a:pt x="0" y="225582"/>
                          <a:pt x="8277" y="217304"/>
                          <a:pt x="18477" y="217304"/>
                        </a:cubicBezTo>
                        <a:lnTo>
                          <a:pt x="99108" y="217304"/>
                        </a:lnTo>
                        <a:cubicBezTo>
                          <a:pt x="76973" y="183714"/>
                          <a:pt x="66589" y="144802"/>
                          <a:pt x="70100" y="106223"/>
                        </a:cubicBezTo>
                        <a:cubicBezTo>
                          <a:pt x="74017" y="63136"/>
                          <a:pt x="94969" y="25592"/>
                          <a:pt x="127599" y="3235"/>
                        </a:cubicBezTo>
                        <a:cubicBezTo>
                          <a:pt x="136024" y="-2529"/>
                          <a:pt x="147517" y="-386"/>
                          <a:pt x="153281" y="8039"/>
                        </a:cubicBezTo>
                        <a:cubicBezTo>
                          <a:pt x="159046" y="16464"/>
                          <a:pt x="156903" y="27957"/>
                          <a:pt x="148477" y="33722"/>
                        </a:cubicBezTo>
                        <a:cubicBezTo>
                          <a:pt x="124938" y="49833"/>
                          <a:pt x="109787" y="77474"/>
                          <a:pt x="106905" y="109549"/>
                        </a:cubicBezTo>
                        <a:cubicBezTo>
                          <a:pt x="103247" y="149976"/>
                          <a:pt x="119321" y="191178"/>
                          <a:pt x="151064" y="222625"/>
                        </a:cubicBezTo>
                        <a:cubicBezTo>
                          <a:pt x="156385" y="227910"/>
                          <a:pt x="157974" y="235855"/>
                          <a:pt x="155129" y="242765"/>
                        </a:cubicBezTo>
                        <a:cubicBezTo>
                          <a:pt x="152283" y="249675"/>
                          <a:pt x="145521" y="254220"/>
                          <a:pt x="138057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F0FAD054-1DD9-CEBE-7C37-79CB7CFB726A}"/>
                      </a:ext>
                    </a:extLst>
                  </p:cNvPr>
                  <p:cNvSpPr/>
                  <p:nvPr/>
                </p:nvSpPr>
                <p:spPr>
                  <a:xfrm>
                    <a:off x="4885742" y="4413012"/>
                    <a:ext cx="860303" cy="36953"/>
                  </a:xfrm>
                  <a:custGeom>
                    <a:avLst/>
                    <a:gdLst>
                      <a:gd name="connsiteX0" fmla="*/ 841827 w 860303"/>
                      <a:gd name="connsiteY0" fmla="*/ 36953 h 36953"/>
                      <a:gd name="connsiteX1" fmla="*/ 18477 w 860303"/>
                      <a:gd name="connsiteY1" fmla="*/ 36953 h 36953"/>
                      <a:gd name="connsiteX2" fmla="*/ 0 w 860303"/>
                      <a:gd name="connsiteY2" fmla="*/ 18477 h 36953"/>
                      <a:gd name="connsiteX3" fmla="*/ 18477 w 860303"/>
                      <a:gd name="connsiteY3" fmla="*/ 0 h 36953"/>
                      <a:gd name="connsiteX4" fmla="*/ 841827 w 860303"/>
                      <a:gd name="connsiteY4" fmla="*/ 0 h 36953"/>
                      <a:gd name="connsiteX5" fmla="*/ 860304 w 860303"/>
                      <a:gd name="connsiteY5" fmla="*/ 18477 h 36953"/>
                      <a:gd name="connsiteX6" fmla="*/ 841827 w 860303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60303" h="36953">
                        <a:moveTo>
                          <a:pt x="841827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841827" y="0"/>
                        </a:lnTo>
                        <a:cubicBezTo>
                          <a:pt x="852026" y="0"/>
                          <a:pt x="860304" y="8278"/>
                          <a:pt x="860304" y="18477"/>
                        </a:cubicBezTo>
                        <a:cubicBezTo>
                          <a:pt x="860304" y="28676"/>
                          <a:pt x="852026" y="36953"/>
                          <a:pt x="841827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ABB34405-5A92-0069-F6A1-E5668B3043D8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EB4D3586-FF6D-5BCA-E1D3-A54CBF7A3FB7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4CEF3876-353A-ED9B-F165-4347A9D1ED9A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1F1434A-BF88-8B70-E2CA-95DB70052B2D}"/>
                </a:ext>
              </a:extLst>
            </p:cNvPr>
            <p:cNvSpPr txBox="1"/>
            <p:nvPr/>
          </p:nvSpPr>
          <p:spPr>
            <a:xfrm>
              <a:off x="4154827" y="1371124"/>
              <a:ext cx="85880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D388E3E1-4964-61E7-7ED2-23C8E2DE6850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51B6C5-ED28-963F-66E7-2B3E10565652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49D05DE-AE16-5D35-A817-C0447C97B907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7BA4C8-96AA-37E6-9B42-F680E9FEAB2A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998CD7-6052-51AA-A942-27ED60AD0CA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596EF3-EE11-AA3C-5A42-5CF91400CE53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41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EEA7BB6-8AEC-C40E-3BE0-5D1BA52259D6}"/>
              </a:ext>
            </a:extLst>
          </p:cNvPr>
          <p:cNvGrpSpPr/>
          <p:nvPr/>
        </p:nvGrpSpPr>
        <p:grpSpPr>
          <a:xfrm>
            <a:off x="481815" y="5130799"/>
            <a:ext cx="8190494" cy="1035051"/>
            <a:chOff x="481815" y="5130799"/>
            <a:chExt cx="8190494" cy="10350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370B083-26A8-D629-9982-AAF695AFC8C1}"/>
                </a:ext>
              </a:extLst>
            </p:cNvPr>
            <p:cNvGrpSpPr/>
            <p:nvPr/>
          </p:nvGrpSpPr>
          <p:grpSpPr>
            <a:xfrm>
              <a:off x="481815" y="5130799"/>
              <a:ext cx="8190494" cy="1035051"/>
              <a:chOff x="481815" y="1781175"/>
              <a:chExt cx="8190494" cy="603886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4563020C-D1C9-B514-6054-FCA0054C1873}"/>
                  </a:ext>
                </a:extLst>
              </p:cNvPr>
              <p:cNvGrpSpPr/>
              <p:nvPr/>
            </p:nvGrpSpPr>
            <p:grpSpPr>
              <a:xfrm>
                <a:off x="481815" y="1781175"/>
                <a:ext cx="8190494" cy="603886"/>
                <a:chOff x="481815" y="3317239"/>
                <a:chExt cx="8190494" cy="2102274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810BBF7B-F41D-7DC8-104D-43403AC6E8C1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11164"/>
                  </a:avLst>
                </a:prstGeom>
                <a:solidFill>
                  <a:srgbClr val="276DB5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사각형: 둥근 모서리 26">
                  <a:extLst>
                    <a:ext uri="{FF2B5EF4-FFF2-40B4-BE49-F238E27FC236}">
                      <a16:creationId xmlns:a16="http://schemas.microsoft.com/office/drawing/2014/main" id="{BA20A4E2-4C58-76D7-9F2B-3F8291CE66AA}"/>
                    </a:ext>
                  </a:extLst>
                </p:cNvPr>
                <p:cNvSpPr/>
                <p:nvPr/>
              </p:nvSpPr>
              <p:spPr>
                <a:xfrm>
                  <a:off x="1478280" y="3317243"/>
                  <a:ext cx="7194029" cy="2102270"/>
                </a:xfrm>
                <a:prstGeom prst="roundRect">
                  <a:avLst>
                    <a:gd name="adj" fmla="val 11371"/>
                  </a:avLst>
                </a:prstGeom>
                <a:solidFill>
                  <a:schemeClr val="bg1"/>
                </a:solidFill>
                <a:ln w="1587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661BB2A-2C51-F641-71F2-AA3AB369EB02}"/>
                  </a:ext>
                </a:extLst>
              </p:cNvPr>
              <p:cNvSpPr txBox="1"/>
              <p:nvPr/>
            </p:nvSpPr>
            <p:spPr>
              <a:xfrm>
                <a:off x="625648" y="1957420"/>
                <a:ext cx="719749" cy="25139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실제 문구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예시</a:t>
                </a: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391DAA4-E530-25D0-06A8-C0144E8274EF}"/>
                </a:ext>
              </a:extLst>
            </p:cNvPr>
            <p:cNvGrpSpPr/>
            <p:nvPr/>
          </p:nvGrpSpPr>
          <p:grpSpPr>
            <a:xfrm>
              <a:off x="1605636" y="5482998"/>
              <a:ext cx="4702009" cy="330656"/>
              <a:chOff x="1605636" y="5287615"/>
              <a:chExt cx="4702009" cy="330656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87E357A0-E38D-6595-C4FA-24ABFE33FC25}"/>
                  </a:ext>
                </a:extLst>
              </p:cNvPr>
              <p:cNvGrpSpPr/>
              <p:nvPr/>
            </p:nvGrpSpPr>
            <p:grpSpPr>
              <a:xfrm>
                <a:off x="1605636" y="5287615"/>
                <a:ext cx="4504900" cy="153888"/>
                <a:chOff x="647792" y="2580929"/>
                <a:chExt cx="4504900" cy="153888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DBD93D5-0453-504F-98CF-9E7A6A6BFEF8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222C10D-7B5E-2D6D-66F9-B9A4924F8121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422391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함양을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통해 수학을 깊이 있게 학습하고 적용할 기회를 제공한다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30C27467-C444-07C3-B979-9EBCBA13BA60}"/>
                  </a:ext>
                </a:extLst>
              </p:cNvPr>
              <p:cNvGrpSpPr/>
              <p:nvPr/>
            </p:nvGrpSpPr>
            <p:grpSpPr>
              <a:xfrm>
                <a:off x="1878778" y="5495160"/>
                <a:ext cx="4428867" cy="123111"/>
                <a:chOff x="920934" y="2395566"/>
                <a:chExt cx="4428867" cy="123111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9671871-C054-DE63-7FAD-21457A8C3AA8}"/>
                    </a:ext>
                  </a:extLst>
                </p:cNvPr>
                <p:cNvSpPr txBox="1"/>
                <p:nvPr/>
              </p:nvSpPr>
              <p:spPr>
                <a:xfrm>
                  <a:off x="920934" y="2395566"/>
                  <a:ext cx="678071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*</a:t>
                  </a:r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</a:t>
                  </a:r>
                  <a:endParaRPr lang="ko-KR" altLang="en-US" sz="8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1E568E"/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EAAD2EB-E9C5-E2BE-D5BD-173952197DB1}"/>
                    </a:ext>
                  </a:extLst>
                </p:cNvPr>
                <p:cNvSpPr txBox="1"/>
                <p:nvPr/>
              </p:nvSpPr>
              <p:spPr>
                <a:xfrm>
                  <a:off x="1644256" y="2395566"/>
                  <a:ext cx="732573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① 문제해결 역량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23DFC4C-0758-293F-0730-69F8DA0112D4}"/>
                    </a:ext>
                  </a:extLst>
                </p:cNvPr>
                <p:cNvSpPr txBox="1"/>
                <p:nvPr/>
              </p:nvSpPr>
              <p:spPr>
                <a:xfrm>
                  <a:off x="2489290" y="2395566"/>
                  <a:ext cx="530594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② 추론 역량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830111-27CD-CFCC-3617-D28704E9C0AE}"/>
                    </a:ext>
                  </a:extLst>
                </p:cNvPr>
                <p:cNvSpPr txBox="1"/>
                <p:nvPr/>
              </p:nvSpPr>
              <p:spPr>
                <a:xfrm>
                  <a:off x="3132345" y="2395566"/>
                  <a:ext cx="727763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③ 의사소통 역량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03CFDDD-B6EC-179A-31CF-3719CD05A155}"/>
                    </a:ext>
                  </a:extLst>
                </p:cNvPr>
                <p:cNvSpPr txBox="1"/>
                <p:nvPr/>
              </p:nvSpPr>
              <p:spPr>
                <a:xfrm>
                  <a:off x="3972569" y="2395566"/>
                  <a:ext cx="537006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④ 연결 역량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C9B6F26-EADA-35A1-DB3B-32B29E3C7CC9}"/>
                    </a:ext>
                  </a:extLst>
                </p:cNvPr>
                <p:cNvSpPr txBox="1"/>
                <p:nvPr/>
              </p:nvSpPr>
              <p:spPr>
                <a:xfrm>
                  <a:off x="4622038" y="2395566"/>
                  <a:ext cx="727763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⑤ 정보처리 역량</a:t>
                  </a:r>
                </a:p>
              </p:txBody>
            </p:sp>
          </p:grp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C767B5B7-B789-0AFD-6539-F5A0827AC46C}"/>
              </a:ext>
            </a:extLst>
          </p:cNvPr>
          <p:cNvGrpSpPr/>
          <p:nvPr/>
        </p:nvGrpSpPr>
        <p:grpSpPr>
          <a:xfrm>
            <a:off x="471002" y="1782909"/>
            <a:ext cx="8204682" cy="3266881"/>
            <a:chOff x="471002" y="1782909"/>
            <a:chExt cx="8204682" cy="3266881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CC96ED3-9275-3EA3-C704-6ABEA5DF0F2D}"/>
                </a:ext>
              </a:extLst>
            </p:cNvPr>
            <p:cNvGrpSpPr/>
            <p:nvPr/>
          </p:nvGrpSpPr>
          <p:grpSpPr>
            <a:xfrm>
              <a:off x="471002" y="1782909"/>
              <a:ext cx="4002345" cy="3266881"/>
              <a:chOff x="471002" y="1782909"/>
              <a:chExt cx="4002345" cy="3266881"/>
            </a:xfrm>
          </p:grpSpPr>
          <p:sp>
            <p:nvSpPr>
              <p:cNvPr id="105" name="사각형: 둥근 모서리 104">
                <a:extLst>
                  <a:ext uri="{FF2B5EF4-FFF2-40B4-BE49-F238E27FC236}">
                    <a16:creationId xmlns:a16="http://schemas.microsoft.com/office/drawing/2014/main" id="{E2A5A49D-985B-24DB-5AF8-2F38C37FCB19}"/>
                  </a:ext>
                </a:extLst>
              </p:cNvPr>
              <p:cNvSpPr/>
              <p:nvPr/>
            </p:nvSpPr>
            <p:spPr>
              <a:xfrm rot="5400000" flipH="1">
                <a:off x="1952787" y="301124"/>
                <a:ext cx="1038776" cy="4002345"/>
              </a:xfrm>
              <a:prstGeom prst="roundRect">
                <a:avLst>
                  <a:gd name="adj" fmla="val 8413"/>
                </a:avLst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FED25A6-478C-FF7C-E184-5657D31E39D8}"/>
                  </a:ext>
                </a:extLst>
              </p:cNvPr>
              <p:cNvSpPr txBox="1"/>
              <p:nvPr/>
            </p:nvSpPr>
            <p:spPr>
              <a:xfrm>
                <a:off x="1398666" y="1849616"/>
                <a:ext cx="21544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수학과 교육과정</a:t>
                </a:r>
              </a:p>
            </p:txBody>
          </p:sp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94B69B07-5210-7ECE-198D-3A119CD836C5}"/>
                  </a:ext>
                </a:extLst>
              </p:cNvPr>
              <p:cNvSpPr/>
              <p:nvPr/>
            </p:nvSpPr>
            <p:spPr>
              <a:xfrm rot="5400000">
                <a:off x="1008174" y="1584616"/>
                <a:ext cx="2928002" cy="4002345"/>
              </a:xfrm>
              <a:prstGeom prst="roundRect">
                <a:avLst>
                  <a:gd name="adj" fmla="val 3941"/>
                </a:avLst>
              </a:prstGeom>
              <a:solidFill>
                <a:schemeClr val="bg1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05BCE84-2225-4896-AAB9-E1C5CC87AC18}"/>
                </a:ext>
              </a:extLst>
            </p:cNvPr>
            <p:cNvGrpSpPr/>
            <p:nvPr/>
          </p:nvGrpSpPr>
          <p:grpSpPr>
            <a:xfrm>
              <a:off x="4673339" y="1782909"/>
              <a:ext cx="4002345" cy="3266881"/>
              <a:chOff x="4673339" y="1782909"/>
              <a:chExt cx="4002345" cy="3266881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D7334C7A-626F-3195-FF19-E464679D427D}"/>
                  </a:ext>
                </a:extLst>
              </p:cNvPr>
              <p:cNvSpPr/>
              <p:nvPr/>
            </p:nvSpPr>
            <p:spPr>
              <a:xfrm rot="5400000" flipH="1">
                <a:off x="6155124" y="301124"/>
                <a:ext cx="1038776" cy="4002345"/>
              </a:xfrm>
              <a:prstGeom prst="roundRect">
                <a:avLst>
                  <a:gd name="adj" fmla="val 8413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C9D04A6-6C44-03E7-DB75-9150D3254BA7}"/>
                  </a:ext>
                </a:extLst>
              </p:cNvPr>
              <p:cNvSpPr txBox="1"/>
              <p:nvPr/>
            </p:nvSpPr>
            <p:spPr>
              <a:xfrm>
                <a:off x="5586075" y="1849616"/>
                <a:ext cx="21768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 수학과 교육과정</a:t>
                </a:r>
              </a:p>
            </p:txBody>
          </p:sp>
          <p:sp>
            <p:nvSpPr>
              <p:cNvPr id="104" name="사각형: 둥근 모서리 103">
                <a:extLst>
                  <a:ext uri="{FF2B5EF4-FFF2-40B4-BE49-F238E27FC236}">
                    <a16:creationId xmlns:a16="http://schemas.microsoft.com/office/drawing/2014/main" id="{B335BF8D-DDD5-5227-A114-76B1BF4AD1B5}"/>
                  </a:ext>
                </a:extLst>
              </p:cNvPr>
              <p:cNvSpPr/>
              <p:nvPr/>
            </p:nvSpPr>
            <p:spPr>
              <a:xfrm rot="5400000">
                <a:off x="5210510" y="1584615"/>
                <a:ext cx="2928004" cy="4002345"/>
              </a:xfrm>
              <a:prstGeom prst="roundRect">
                <a:avLst>
                  <a:gd name="adj" fmla="val 3941"/>
                </a:avLst>
              </a:prstGeom>
              <a:solidFill>
                <a:schemeClr val="bg1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D5E9C0A6-1698-C4F4-0B04-45F9BB2691C2}"/>
                </a:ext>
              </a:extLst>
            </p:cNvPr>
            <p:cNvGrpSpPr/>
            <p:nvPr/>
          </p:nvGrpSpPr>
          <p:grpSpPr>
            <a:xfrm>
              <a:off x="588282" y="2229181"/>
              <a:ext cx="3775207" cy="1235943"/>
              <a:chOff x="588282" y="2229181"/>
              <a:chExt cx="3775207" cy="1235943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E30511A4-0EEC-6BE3-A920-A75F14D57AE0}"/>
                  </a:ext>
                </a:extLst>
              </p:cNvPr>
              <p:cNvGrpSpPr/>
              <p:nvPr/>
            </p:nvGrpSpPr>
            <p:grpSpPr>
              <a:xfrm>
                <a:off x="588282" y="2229181"/>
                <a:ext cx="3775207" cy="271255"/>
                <a:chOff x="588282" y="2229181"/>
                <a:chExt cx="3775207" cy="271255"/>
              </a:xfrm>
            </p:grpSpPr>
            <p:sp>
              <p:nvSpPr>
                <p:cNvPr id="97" name="사각형: 둥근 모서리 96">
                  <a:extLst>
                    <a:ext uri="{FF2B5EF4-FFF2-40B4-BE49-F238E27FC236}">
                      <a16:creationId xmlns:a16="http://schemas.microsoft.com/office/drawing/2014/main" id="{E0FD64E6-ECBF-5ED7-0C77-634949BE2E18}"/>
                    </a:ext>
                  </a:extLst>
                </p:cNvPr>
                <p:cNvSpPr/>
                <p:nvPr/>
              </p:nvSpPr>
              <p:spPr>
                <a:xfrm>
                  <a:off x="588282" y="2229181"/>
                  <a:ext cx="3775207" cy="271255"/>
                </a:xfrm>
                <a:prstGeom prst="roundRect">
                  <a:avLst/>
                </a:prstGeom>
                <a:solidFill>
                  <a:srgbClr val="ECECEC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4B29F9E0-0ED7-EFC1-DBE4-FA5173DF1D37}"/>
                    </a:ext>
                  </a:extLst>
                </p:cNvPr>
                <p:cNvSpPr txBox="1"/>
                <p:nvPr/>
              </p:nvSpPr>
              <p:spPr>
                <a:xfrm>
                  <a:off x="1983683" y="2272475"/>
                  <a:ext cx="98440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교수</a:t>
                  </a:r>
                  <a:r>
                    <a:rPr lang="en-US" altLang="ko-KR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방법</a:t>
                  </a:r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96856DF2-54EC-A0FD-E8B0-A3D505B5042C}"/>
                    </a:ext>
                  </a:extLst>
                </p:cNvPr>
                <p:cNvGrpSpPr/>
                <p:nvPr/>
              </p:nvGrpSpPr>
              <p:grpSpPr>
                <a:xfrm>
                  <a:off x="636972" y="2265143"/>
                  <a:ext cx="203337" cy="199330"/>
                  <a:chOff x="679134" y="2430171"/>
                  <a:chExt cx="199330" cy="199330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3188FBC1-C4DC-DAF2-946E-8813FF53EA86}"/>
                      </a:ext>
                    </a:extLst>
                  </p:cNvPr>
                  <p:cNvSpPr/>
                  <p:nvPr/>
                </p:nvSpPr>
                <p:spPr>
                  <a:xfrm>
                    <a:off x="679134" y="2430171"/>
                    <a:ext cx="199330" cy="19933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136D3DB3-3B7B-B494-3C7B-B6D9D9877B0C}"/>
                      </a:ext>
                    </a:extLst>
                  </p:cNvPr>
                  <p:cNvSpPr txBox="1"/>
                  <p:nvPr/>
                </p:nvSpPr>
                <p:spPr>
                  <a:xfrm>
                    <a:off x="735584" y="2452891"/>
                    <a:ext cx="8642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1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00" b="0" dirty="0"/>
                      <a:t>2</a:t>
                    </a:r>
                    <a:endParaRPr lang="ko-KR" altLang="en-US" sz="1000" b="0" dirty="0"/>
                  </a:p>
                </p:txBody>
              </p:sp>
            </p:grp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0C5F38B5-19EB-B63D-67B3-C08729A7102D}"/>
                  </a:ext>
                </a:extLst>
              </p:cNvPr>
              <p:cNvGrpSpPr/>
              <p:nvPr/>
            </p:nvGrpSpPr>
            <p:grpSpPr>
              <a:xfrm>
                <a:off x="647792" y="2606329"/>
                <a:ext cx="1646746" cy="858795"/>
                <a:chOff x="647792" y="2606329"/>
                <a:chExt cx="1646746" cy="858795"/>
              </a:xfrm>
            </p:grpSpPr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3D5B3BD2-CDE1-3AD1-CA88-C1798AB0477B}"/>
                    </a:ext>
                  </a:extLst>
                </p:cNvPr>
                <p:cNvGrpSpPr/>
                <p:nvPr/>
              </p:nvGrpSpPr>
              <p:grpSpPr>
                <a:xfrm>
                  <a:off x="647792" y="2606329"/>
                  <a:ext cx="1646746" cy="388857"/>
                  <a:chOff x="647792" y="2580929"/>
                  <a:chExt cx="1646746" cy="388857"/>
                </a:xfrm>
              </p:grpSpPr>
              <p:grpSp>
                <p:nvGrpSpPr>
                  <p:cNvPr id="91" name="그룹 90">
                    <a:extLst>
                      <a:ext uri="{FF2B5EF4-FFF2-40B4-BE49-F238E27FC236}">
                        <a16:creationId xmlns:a16="http://schemas.microsoft.com/office/drawing/2014/main" id="{10C599A7-7A53-7670-6F99-8B957DBC377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580929"/>
                    <a:ext cx="1475225" cy="153888"/>
                    <a:chOff x="647792" y="2580929"/>
                    <a:chExt cx="1475225" cy="153888"/>
                  </a:xfrm>
                </p:grpSpPr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018DAF03-9968-7EB0-65A1-CB73E761CE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가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364CC1B-5742-FF12-3D0D-6B0188C35A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194238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수학과 교수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·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학습 방법</a:t>
                      </a:r>
                    </a:p>
                  </p:txBody>
                </p:sp>
              </p:grpSp>
              <p:grpSp>
                <p:nvGrpSpPr>
                  <p:cNvPr id="92" name="그룹 91">
                    <a:extLst>
                      <a:ext uri="{FF2B5EF4-FFF2-40B4-BE49-F238E27FC236}">
                        <a16:creationId xmlns:a16="http://schemas.microsoft.com/office/drawing/2014/main" id="{7B7ADFBE-C665-7DD8-12C0-97E839BB8F3A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815898"/>
                    <a:ext cx="1646746" cy="153888"/>
                    <a:chOff x="647792" y="2580929"/>
                    <a:chExt cx="1646746" cy="153888"/>
                  </a:xfrm>
                </p:grpSpPr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69754500-FE17-BC9A-AFCE-6D01DD4C5E0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55784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나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)~(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사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A4FCFEC1-6D54-9603-7339-6EE79CD00B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6174" y="2580929"/>
                      <a:ext cx="104836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 교과 역량 함양</a:t>
                      </a:r>
                    </a:p>
                  </p:txBody>
                </p:sp>
              </p:grpSp>
            </p:grp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1B27ED9E-5725-E35B-967D-ADF3350DEF50}"/>
                    </a:ext>
                  </a:extLst>
                </p:cNvPr>
                <p:cNvGrpSpPr/>
                <p:nvPr/>
              </p:nvGrpSpPr>
              <p:grpSpPr>
                <a:xfrm>
                  <a:off x="647792" y="3076267"/>
                  <a:ext cx="1060046" cy="153888"/>
                  <a:chOff x="647792" y="2580929"/>
                  <a:chExt cx="1060046" cy="153888"/>
                </a:xfrm>
              </p:grpSpPr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3A7CCA36-201E-4DB4-773E-3F1C556F9EAA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아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C286810A-012F-D82A-8E6B-7072AF6719F3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77905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의미 있는 발문</a:t>
                    </a:r>
                  </a:p>
                </p:txBody>
              </p: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B4EAF8B8-AACD-BEA4-E27A-393339CB387E}"/>
                    </a:ext>
                  </a:extLst>
                </p:cNvPr>
                <p:cNvGrpSpPr/>
                <p:nvPr/>
              </p:nvGrpSpPr>
              <p:grpSpPr>
                <a:xfrm>
                  <a:off x="647792" y="3311236"/>
                  <a:ext cx="910968" cy="153888"/>
                  <a:chOff x="647792" y="2580929"/>
                  <a:chExt cx="910968" cy="153888"/>
                </a:xfrm>
              </p:grpSpPr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0871D940-7E6A-8A63-8353-428DCAF1D6DF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자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B9430863-B11E-52BD-0898-BF5492233169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629981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수준별 수업</a:t>
                    </a:r>
                  </a:p>
                </p:txBody>
              </p:sp>
            </p:grpSp>
          </p:grp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575EAE31-B0D0-4085-4BB7-E9DEDC4123FB}"/>
                </a:ext>
              </a:extLst>
            </p:cNvPr>
            <p:cNvGrpSpPr/>
            <p:nvPr/>
          </p:nvGrpSpPr>
          <p:grpSpPr>
            <a:xfrm>
              <a:off x="4786907" y="2229181"/>
              <a:ext cx="3775207" cy="1705881"/>
              <a:chOff x="4786907" y="2229181"/>
              <a:chExt cx="3775207" cy="1705881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8DDD9102-332A-0BFC-56CB-31DF7A4FC1B0}"/>
                  </a:ext>
                </a:extLst>
              </p:cNvPr>
              <p:cNvGrpSpPr/>
              <p:nvPr/>
            </p:nvGrpSpPr>
            <p:grpSpPr>
              <a:xfrm>
                <a:off x="4786907" y="2229181"/>
                <a:ext cx="3775207" cy="271255"/>
                <a:chOff x="4786907" y="2229181"/>
                <a:chExt cx="3775207" cy="271255"/>
              </a:xfrm>
            </p:grpSpPr>
            <p:sp>
              <p:nvSpPr>
                <p:cNvPr id="77" name="사각형: 둥근 모서리 76">
                  <a:extLst>
                    <a:ext uri="{FF2B5EF4-FFF2-40B4-BE49-F238E27FC236}">
                      <a16:creationId xmlns:a16="http://schemas.microsoft.com/office/drawing/2014/main" id="{BD090D82-EA9A-FE8A-FE5B-6C573430111E}"/>
                    </a:ext>
                  </a:extLst>
                </p:cNvPr>
                <p:cNvSpPr/>
                <p:nvPr/>
              </p:nvSpPr>
              <p:spPr>
                <a:xfrm>
                  <a:off x="4786907" y="2229181"/>
                  <a:ext cx="3775207" cy="271255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C402387-3A76-2C03-A0F8-9A082E0032B7}"/>
                    </a:ext>
                  </a:extLst>
                </p:cNvPr>
                <p:cNvSpPr txBox="1"/>
                <p:nvPr/>
              </p:nvSpPr>
              <p:spPr>
                <a:xfrm>
                  <a:off x="6192008" y="2272475"/>
                  <a:ext cx="96500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교수</a:t>
                  </a:r>
                  <a:r>
                    <a:rPr lang="en-US" altLang="ko-KR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2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방법</a:t>
                  </a:r>
                </a:p>
              </p:txBody>
            </p: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42BE1F64-438B-20F7-A15E-41485D0383FE}"/>
                    </a:ext>
                  </a:extLst>
                </p:cNvPr>
                <p:cNvGrpSpPr/>
                <p:nvPr/>
              </p:nvGrpSpPr>
              <p:grpSpPr>
                <a:xfrm>
                  <a:off x="4835597" y="2265143"/>
                  <a:ext cx="203337" cy="199330"/>
                  <a:chOff x="679134" y="2430171"/>
                  <a:chExt cx="199330" cy="199330"/>
                </a:xfrm>
              </p:grpSpPr>
              <p:sp>
                <p:nvSpPr>
                  <p:cNvPr id="80" name="사각형: 둥근 모서리 79">
                    <a:extLst>
                      <a:ext uri="{FF2B5EF4-FFF2-40B4-BE49-F238E27FC236}">
                        <a16:creationId xmlns:a16="http://schemas.microsoft.com/office/drawing/2014/main" id="{6694C681-13CB-33AA-8A69-1D9540F70EFB}"/>
                      </a:ext>
                    </a:extLst>
                  </p:cNvPr>
                  <p:cNvSpPr/>
                  <p:nvPr/>
                </p:nvSpPr>
                <p:spPr>
                  <a:xfrm>
                    <a:off x="679134" y="2430171"/>
                    <a:ext cx="199330" cy="19933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E384D329-2BD0-4BBB-B326-00B93BD21564}"/>
                      </a:ext>
                    </a:extLst>
                  </p:cNvPr>
                  <p:cNvSpPr txBox="1"/>
                  <p:nvPr/>
                </p:nvSpPr>
                <p:spPr>
                  <a:xfrm>
                    <a:off x="735584" y="2452891"/>
                    <a:ext cx="8642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1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00" b="0" dirty="0"/>
                      <a:t>2</a:t>
                    </a:r>
                    <a:endParaRPr lang="ko-KR" altLang="en-US" sz="1000" b="0" dirty="0"/>
                  </a:p>
                </p:txBody>
              </p:sp>
            </p:grpSp>
          </p:grp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1DD4C659-4E73-C3F7-3D0F-6C69A0FCCACA}"/>
                  </a:ext>
                </a:extLst>
              </p:cNvPr>
              <p:cNvGrpSpPr/>
              <p:nvPr/>
            </p:nvGrpSpPr>
            <p:grpSpPr>
              <a:xfrm>
                <a:off x="4846417" y="2606329"/>
                <a:ext cx="1994598" cy="1328733"/>
                <a:chOff x="647792" y="2580929"/>
                <a:chExt cx="1994598" cy="1328733"/>
              </a:xfrm>
            </p:grpSpPr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8B73CD30-DC0E-67D4-ED88-26E328E2C0B0}"/>
                    </a:ext>
                  </a:extLst>
                </p:cNvPr>
                <p:cNvGrpSpPr/>
                <p:nvPr/>
              </p:nvGrpSpPr>
              <p:grpSpPr>
                <a:xfrm>
                  <a:off x="647792" y="2580929"/>
                  <a:ext cx="1329351" cy="153888"/>
                  <a:chOff x="647792" y="2580929"/>
                  <a:chExt cx="1329351" cy="153888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112E1666-8331-4F99-59BA-06FBF3100B07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가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FF8A362A-A31C-F52A-2111-837CE074CBC4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048364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수학 교과 역량 함양</a:t>
                    </a:r>
                  </a:p>
                </p:txBody>
              </p:sp>
            </p:grpSp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9A5D15A9-5036-E754-9E8F-B20C1DDB4150}"/>
                    </a:ext>
                  </a:extLst>
                </p:cNvPr>
                <p:cNvGrpSpPr/>
                <p:nvPr/>
              </p:nvGrpSpPr>
              <p:grpSpPr>
                <a:xfrm>
                  <a:off x="647792" y="2815898"/>
                  <a:ext cx="914174" cy="153888"/>
                  <a:chOff x="647792" y="2580929"/>
                  <a:chExt cx="914174" cy="153888"/>
                </a:xfrm>
              </p:grpSpPr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34975C9D-B71A-835B-608D-20121BD32D26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나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4B37502-E2AC-0511-4489-664E6887AEDF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63318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1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b="0" dirty="0"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학생 주도성</a:t>
                    </a:r>
                  </a:p>
                </p:txBody>
              </p:sp>
            </p:grp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6A921D45-31C7-3A86-FC56-E5AD6DBD852B}"/>
                    </a:ext>
                  </a:extLst>
                </p:cNvPr>
                <p:cNvGrpSpPr/>
                <p:nvPr/>
              </p:nvGrpSpPr>
              <p:grpSpPr>
                <a:xfrm>
                  <a:off x="647792" y="3050867"/>
                  <a:ext cx="1475225" cy="153888"/>
                  <a:chOff x="647792" y="2580929"/>
                  <a:chExt cx="1475225" cy="153888"/>
                </a:xfrm>
              </p:grpSpPr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2845AFFC-6972-86A5-038F-60745B36A09B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C9383409-90B1-0B89-0DF7-EBBB66EC65AE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194238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수학과 교수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학습 방안</a:t>
                    </a:r>
                  </a:p>
                </p:txBody>
              </p: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07C72CCB-0D62-6DF7-0F81-D1882B5793F5}"/>
                    </a:ext>
                  </a:extLst>
                </p:cNvPr>
                <p:cNvGrpSpPr/>
                <p:nvPr/>
              </p:nvGrpSpPr>
              <p:grpSpPr>
                <a:xfrm>
                  <a:off x="647792" y="3285836"/>
                  <a:ext cx="1183478" cy="153888"/>
                  <a:chOff x="647792" y="2580929"/>
                  <a:chExt cx="1183478" cy="153888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E3F844EF-62DC-77C4-26BD-013D19E2800B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라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B20505B7-BEC9-8E40-899C-0BDC265138DA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902491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rgbClr val="F56C41"/>
                        </a:solidFill>
                      </a:rPr>
                      <a:t>학생 맞춤형 지도</a:t>
                    </a: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97100FFC-177F-9C97-781C-1D1BB357822B}"/>
                    </a:ext>
                  </a:extLst>
                </p:cNvPr>
                <p:cNvGrpSpPr/>
                <p:nvPr/>
              </p:nvGrpSpPr>
              <p:grpSpPr>
                <a:xfrm>
                  <a:off x="647792" y="3520805"/>
                  <a:ext cx="1994598" cy="153888"/>
                  <a:chOff x="647792" y="2580929"/>
                  <a:chExt cx="1994598" cy="153888"/>
                </a:xfrm>
              </p:grpSpPr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41C5D453-99BF-A344-457D-966FE395ECB0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마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60CD1752-E613-76C4-7723-38FDFB443214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1713611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rgbClr val="F56C41"/>
                        </a:solidFill>
                      </a:rPr>
                      <a:t>범교과 학습 주제와 타 교과 연계</a:t>
                    </a: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FABADADD-9D3E-FE8D-434B-C3B9E4A87482}"/>
                    </a:ext>
                  </a:extLst>
                </p:cNvPr>
                <p:cNvGrpSpPr/>
                <p:nvPr/>
              </p:nvGrpSpPr>
              <p:grpSpPr>
                <a:xfrm>
                  <a:off x="647792" y="3755774"/>
                  <a:ext cx="1205920" cy="153888"/>
                  <a:chOff x="647792" y="2580929"/>
                  <a:chExt cx="1205920" cy="153888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1803E024-7438-E4DB-CCB4-431DFEA8A0E6}"/>
                      </a:ext>
                    </a:extLst>
                  </p:cNvPr>
                  <p:cNvSpPr txBox="1"/>
                  <p:nvPr/>
                </p:nvSpPr>
                <p:spPr>
                  <a:xfrm>
                    <a:off x="647792" y="2580929"/>
                    <a:ext cx="23243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(</a:t>
                    </a:r>
                    <a:r>
                      <a: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바</a:t>
                    </a:r>
                    <a:r>
                      <a:rPr lang="en-US" altLang="ko-KR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)</a:t>
                    </a:r>
                    <a:endPara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FDAE8806-2F76-2269-C7F4-66BF5D4A5BCE}"/>
                      </a:ext>
                    </a:extLst>
                  </p:cNvPr>
                  <p:cNvSpPr txBox="1"/>
                  <p:nvPr/>
                </p:nvSpPr>
                <p:spPr>
                  <a:xfrm>
                    <a:off x="928779" y="2580929"/>
                    <a:ext cx="92493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000" b="0" cap="small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rgbClr val="F56C41"/>
                        </a:solidFill>
                      </a:rPr>
                      <a:t>온라인 교수</a:t>
                    </a:r>
                    <a:r>
                      <a:rPr lang="en-US" altLang="ko-KR" dirty="0">
                        <a:solidFill>
                          <a:srgbClr val="F56C41"/>
                        </a:solidFill>
                      </a:rPr>
                      <a:t>·</a:t>
                    </a:r>
                    <a:r>
                      <a:rPr lang="ko-KR" altLang="en-US" dirty="0">
                        <a:solidFill>
                          <a:srgbClr val="F56C41"/>
                        </a:solidFill>
                      </a:rPr>
                      <a:t>학습</a:t>
                    </a:r>
                  </a:p>
                </p:txBody>
              </p:sp>
            </p:grpSp>
          </p:grpSp>
        </p:grp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56F045A5-66CD-4610-4495-7D8F1BEE20E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42268"/>
              <a:ext cx="0" cy="3148162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E0B5FB26-CBFD-7473-EA72-9BF57407C403}"/>
                </a:ext>
              </a:extLst>
            </p:cNvPr>
            <p:cNvGrpSpPr/>
            <p:nvPr/>
          </p:nvGrpSpPr>
          <p:grpSpPr>
            <a:xfrm>
              <a:off x="3624019" y="4133275"/>
              <a:ext cx="810694" cy="838623"/>
              <a:chOff x="3553101" y="4036384"/>
              <a:chExt cx="881611" cy="911983"/>
            </a:xfrm>
            <a:solidFill>
              <a:srgbClr val="EAEAEA"/>
            </a:solidFill>
          </p:grpSpPr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406A4F3B-B9A8-8917-3410-99295C520DD4}"/>
                  </a:ext>
                </a:extLst>
              </p:cNvPr>
              <p:cNvSpPr/>
              <p:nvPr/>
            </p:nvSpPr>
            <p:spPr>
              <a:xfrm>
                <a:off x="3975223" y="4036384"/>
                <a:ext cx="149306" cy="191613"/>
              </a:xfrm>
              <a:custGeom>
                <a:avLst/>
                <a:gdLst>
                  <a:gd name="connsiteX0" fmla="*/ 18758 w 149306"/>
                  <a:gd name="connsiteY0" fmla="*/ 191576 h 191613"/>
                  <a:gd name="connsiteX1" fmla="*/ 0 w 149306"/>
                  <a:gd name="connsiteY1" fmla="*/ 172818 h 191613"/>
                  <a:gd name="connsiteX2" fmla="*/ 0 w 149306"/>
                  <a:gd name="connsiteY2" fmla="*/ 18742 h 191613"/>
                  <a:gd name="connsiteX3" fmla="*/ 10692 w 149306"/>
                  <a:gd name="connsiteY3" fmla="*/ 1785 h 191613"/>
                  <a:gd name="connsiteX4" fmla="*/ 30613 w 149306"/>
                  <a:gd name="connsiteY4" fmla="*/ 4299 h 191613"/>
                  <a:gd name="connsiteX5" fmla="*/ 142484 w 149306"/>
                  <a:gd name="connsiteY5" fmla="*/ 96587 h 191613"/>
                  <a:gd name="connsiteX6" fmla="*/ 148186 w 149306"/>
                  <a:gd name="connsiteY6" fmla="*/ 117408 h 191613"/>
                  <a:gd name="connsiteX7" fmla="*/ 130516 w 149306"/>
                  <a:gd name="connsiteY7" fmla="*/ 129825 h 191613"/>
                  <a:gd name="connsiteX8" fmla="*/ 55823 w 149306"/>
                  <a:gd name="connsiteY8" fmla="*/ 129825 h 191613"/>
                  <a:gd name="connsiteX9" fmla="*/ 37403 w 149306"/>
                  <a:gd name="connsiteY9" fmla="*/ 114707 h 191613"/>
                  <a:gd name="connsiteX10" fmla="*/ 37403 w 149306"/>
                  <a:gd name="connsiteY10" fmla="*/ 172855 h 191613"/>
                  <a:gd name="connsiteX11" fmla="*/ 18683 w 149306"/>
                  <a:gd name="connsiteY11" fmla="*/ 191613 h 191613"/>
                  <a:gd name="connsiteX12" fmla="*/ 18683 w 149306"/>
                  <a:gd name="connsiteY12" fmla="*/ 191613 h 191613"/>
                  <a:gd name="connsiteX13" fmla="*/ 37478 w 149306"/>
                  <a:gd name="connsiteY13" fmla="*/ 58509 h 191613"/>
                  <a:gd name="connsiteX14" fmla="*/ 37478 w 149306"/>
                  <a:gd name="connsiteY14" fmla="*/ 107391 h 191613"/>
                  <a:gd name="connsiteX15" fmla="*/ 55898 w 149306"/>
                  <a:gd name="connsiteY15" fmla="*/ 92272 h 191613"/>
                  <a:gd name="connsiteX16" fmla="*/ 78370 w 149306"/>
                  <a:gd name="connsiteY16" fmla="*/ 92272 h 191613"/>
                  <a:gd name="connsiteX17" fmla="*/ 37478 w 149306"/>
                  <a:gd name="connsiteY17" fmla="*/ 58546 h 191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9306" h="191613">
                    <a:moveTo>
                      <a:pt x="18758" y="191576"/>
                    </a:moveTo>
                    <a:cubicBezTo>
                      <a:pt x="8404" y="191576"/>
                      <a:pt x="0" y="183172"/>
                      <a:pt x="0" y="172818"/>
                    </a:cubicBezTo>
                    <a:lnTo>
                      <a:pt x="0" y="18742"/>
                    </a:lnTo>
                    <a:cubicBezTo>
                      <a:pt x="-37" y="11464"/>
                      <a:pt x="4127" y="4862"/>
                      <a:pt x="10692" y="1785"/>
                    </a:cubicBezTo>
                    <a:cubicBezTo>
                      <a:pt x="17257" y="-1291"/>
                      <a:pt x="25023" y="-353"/>
                      <a:pt x="30613" y="4299"/>
                    </a:cubicBezTo>
                    <a:lnTo>
                      <a:pt x="142484" y="96587"/>
                    </a:lnTo>
                    <a:cubicBezTo>
                      <a:pt x="148599" y="101614"/>
                      <a:pt x="150887" y="109942"/>
                      <a:pt x="148186" y="117408"/>
                    </a:cubicBezTo>
                    <a:cubicBezTo>
                      <a:pt x="145522" y="124873"/>
                      <a:pt x="138432" y="129825"/>
                      <a:pt x="130516" y="129825"/>
                    </a:cubicBezTo>
                    <a:lnTo>
                      <a:pt x="55823" y="129825"/>
                    </a:lnTo>
                    <a:cubicBezTo>
                      <a:pt x="46707" y="129825"/>
                      <a:pt x="39091" y="123335"/>
                      <a:pt x="37403" y="114707"/>
                    </a:cubicBezTo>
                    <a:lnTo>
                      <a:pt x="37403" y="172855"/>
                    </a:lnTo>
                    <a:cubicBezTo>
                      <a:pt x="37403" y="183210"/>
                      <a:pt x="29037" y="191613"/>
                      <a:pt x="18683" y="191613"/>
                    </a:cubicBezTo>
                    <a:lnTo>
                      <a:pt x="18683" y="191613"/>
                    </a:lnTo>
                    <a:close/>
                    <a:moveTo>
                      <a:pt x="37478" y="58509"/>
                    </a:moveTo>
                    <a:lnTo>
                      <a:pt x="37478" y="107391"/>
                    </a:lnTo>
                    <a:cubicBezTo>
                      <a:pt x="39166" y="98763"/>
                      <a:pt x="46782" y="92272"/>
                      <a:pt x="55898" y="92272"/>
                    </a:cubicBezTo>
                    <a:lnTo>
                      <a:pt x="78370" y="92272"/>
                    </a:lnTo>
                    <a:lnTo>
                      <a:pt x="37478" y="585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46" name="그래픽 105">
                <a:extLst>
                  <a:ext uri="{FF2B5EF4-FFF2-40B4-BE49-F238E27FC236}">
                    <a16:creationId xmlns:a16="http://schemas.microsoft.com/office/drawing/2014/main" id="{963DBC0A-2414-4830-1844-CAF8D0C63351}"/>
                  </a:ext>
                </a:extLst>
              </p:cNvPr>
              <p:cNvGrpSpPr/>
              <p:nvPr/>
            </p:nvGrpSpPr>
            <p:grpSpPr>
              <a:xfrm>
                <a:off x="3553101" y="4190435"/>
                <a:ext cx="881611" cy="757932"/>
                <a:chOff x="3553101" y="4190435"/>
                <a:chExt cx="881611" cy="757932"/>
              </a:xfrm>
              <a:grpFill/>
            </p:grpSpPr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17AE1D81-C18A-B956-DE44-FC569480A660}"/>
                    </a:ext>
                  </a:extLst>
                </p:cNvPr>
                <p:cNvSpPr/>
                <p:nvPr/>
              </p:nvSpPr>
              <p:spPr>
                <a:xfrm>
                  <a:off x="3614444" y="4190450"/>
                  <a:ext cx="398287" cy="186595"/>
                </a:xfrm>
                <a:custGeom>
                  <a:avLst/>
                  <a:gdLst>
                    <a:gd name="connsiteX0" fmla="*/ 18751 w 398287"/>
                    <a:gd name="connsiteY0" fmla="*/ 186595 h 186595"/>
                    <a:gd name="connsiteX1" fmla="*/ 1419 w 398287"/>
                    <a:gd name="connsiteY1" fmla="*/ 175003 h 186595"/>
                    <a:gd name="connsiteX2" fmla="*/ 11586 w 398287"/>
                    <a:gd name="connsiteY2" fmla="*/ 150505 h 186595"/>
                    <a:gd name="connsiteX3" fmla="*/ 372371 w 398287"/>
                    <a:gd name="connsiteY3" fmla="*/ 1419 h 186595"/>
                    <a:gd name="connsiteX4" fmla="*/ 396869 w 398287"/>
                    <a:gd name="connsiteY4" fmla="*/ 11586 h 186595"/>
                    <a:gd name="connsiteX5" fmla="*/ 386702 w 398287"/>
                    <a:gd name="connsiteY5" fmla="*/ 36083 h 186595"/>
                    <a:gd name="connsiteX6" fmla="*/ 25917 w 398287"/>
                    <a:gd name="connsiteY6" fmla="*/ 185169 h 186595"/>
                    <a:gd name="connsiteX7" fmla="*/ 18751 w 398287"/>
                    <a:gd name="connsiteY7" fmla="*/ 186595 h 186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8287" h="186595">
                      <a:moveTo>
                        <a:pt x="18751" y="186595"/>
                      </a:moveTo>
                      <a:cubicBezTo>
                        <a:pt x="11398" y="186595"/>
                        <a:pt x="4383" y="182243"/>
                        <a:pt x="1419" y="175003"/>
                      </a:cubicBezTo>
                      <a:cubicBezTo>
                        <a:pt x="-2520" y="165436"/>
                        <a:pt x="2019" y="154444"/>
                        <a:pt x="11586" y="150505"/>
                      </a:cubicBezTo>
                      <a:lnTo>
                        <a:pt x="372371" y="1419"/>
                      </a:lnTo>
                      <a:cubicBezTo>
                        <a:pt x="381938" y="-2520"/>
                        <a:pt x="392930" y="2019"/>
                        <a:pt x="396869" y="11586"/>
                      </a:cubicBezTo>
                      <a:cubicBezTo>
                        <a:pt x="400808" y="21152"/>
                        <a:pt x="396268" y="32144"/>
                        <a:pt x="386702" y="36083"/>
                      </a:cubicBezTo>
                      <a:lnTo>
                        <a:pt x="25917" y="185169"/>
                      </a:lnTo>
                      <a:cubicBezTo>
                        <a:pt x="23591" y="186145"/>
                        <a:pt x="21152" y="186595"/>
                        <a:pt x="18751" y="18659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38296920-4DFA-BA7E-065D-F3A54E026C4D}"/>
                    </a:ext>
                  </a:extLst>
                </p:cNvPr>
                <p:cNvSpPr/>
                <p:nvPr/>
              </p:nvSpPr>
              <p:spPr>
                <a:xfrm>
                  <a:off x="3975139" y="4190435"/>
                  <a:ext cx="398319" cy="186610"/>
                </a:xfrm>
                <a:custGeom>
                  <a:avLst/>
                  <a:gdLst>
                    <a:gd name="connsiteX0" fmla="*/ 379552 w 398319"/>
                    <a:gd name="connsiteY0" fmla="*/ 186611 h 186610"/>
                    <a:gd name="connsiteX1" fmla="*/ 372387 w 398319"/>
                    <a:gd name="connsiteY1" fmla="*/ 185185 h 186610"/>
                    <a:gd name="connsiteX2" fmla="*/ 11602 w 398319"/>
                    <a:gd name="connsiteY2" fmla="*/ 36099 h 186610"/>
                    <a:gd name="connsiteX3" fmla="*/ 1435 w 398319"/>
                    <a:gd name="connsiteY3" fmla="*/ 11602 h 186610"/>
                    <a:gd name="connsiteX4" fmla="*/ 25933 w 398319"/>
                    <a:gd name="connsiteY4" fmla="*/ 1435 h 186610"/>
                    <a:gd name="connsiteX5" fmla="*/ 386718 w 398319"/>
                    <a:gd name="connsiteY5" fmla="*/ 150521 h 186610"/>
                    <a:gd name="connsiteX6" fmla="*/ 396884 w 398319"/>
                    <a:gd name="connsiteY6" fmla="*/ 175018 h 186610"/>
                    <a:gd name="connsiteX7" fmla="*/ 379552 w 398319"/>
                    <a:gd name="connsiteY7" fmla="*/ 186611 h 186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8319" h="186610">
                      <a:moveTo>
                        <a:pt x="379552" y="186611"/>
                      </a:moveTo>
                      <a:cubicBezTo>
                        <a:pt x="377151" y="186611"/>
                        <a:pt x="374750" y="186161"/>
                        <a:pt x="372387" y="185185"/>
                      </a:cubicBezTo>
                      <a:lnTo>
                        <a:pt x="11602" y="36099"/>
                      </a:lnTo>
                      <a:cubicBezTo>
                        <a:pt x="2035" y="32160"/>
                        <a:pt x="-2542" y="21168"/>
                        <a:pt x="1435" y="11602"/>
                      </a:cubicBezTo>
                      <a:cubicBezTo>
                        <a:pt x="5374" y="2035"/>
                        <a:pt x="16366" y="-2542"/>
                        <a:pt x="25933" y="1435"/>
                      </a:cubicBezTo>
                      <a:lnTo>
                        <a:pt x="386718" y="150521"/>
                      </a:lnTo>
                      <a:cubicBezTo>
                        <a:pt x="396284" y="154460"/>
                        <a:pt x="400861" y="165452"/>
                        <a:pt x="396884" y="175018"/>
                      </a:cubicBezTo>
                      <a:cubicBezTo>
                        <a:pt x="393883" y="182259"/>
                        <a:pt x="386905" y="186611"/>
                        <a:pt x="379552" y="18661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587CF844-95BF-7519-4BAC-3AB03D7EA639}"/>
                    </a:ext>
                  </a:extLst>
                </p:cNvPr>
                <p:cNvSpPr/>
                <p:nvPr/>
              </p:nvSpPr>
              <p:spPr>
                <a:xfrm>
                  <a:off x="4186285" y="4279693"/>
                  <a:ext cx="248426" cy="668673"/>
                </a:xfrm>
                <a:custGeom>
                  <a:avLst/>
                  <a:gdLst>
                    <a:gd name="connsiteX0" fmla="*/ 212787 w 248426"/>
                    <a:gd name="connsiteY0" fmla="*/ 668674 h 668673"/>
                    <a:gd name="connsiteX1" fmla="*/ 60850 w 248426"/>
                    <a:gd name="connsiteY1" fmla="*/ 668674 h 668673"/>
                    <a:gd name="connsiteX2" fmla="*/ 42092 w 248426"/>
                    <a:gd name="connsiteY2" fmla="*/ 649916 h 668673"/>
                    <a:gd name="connsiteX3" fmla="*/ 60850 w 248426"/>
                    <a:gd name="connsiteY3" fmla="*/ 631158 h 668673"/>
                    <a:gd name="connsiteX4" fmla="*/ 210911 w 248426"/>
                    <a:gd name="connsiteY4" fmla="*/ 631158 h 668673"/>
                    <a:gd name="connsiteX5" fmla="*/ 210911 w 248426"/>
                    <a:gd name="connsiteY5" fmla="*/ 246626 h 668673"/>
                    <a:gd name="connsiteX6" fmla="*/ 35640 w 248426"/>
                    <a:gd name="connsiteY6" fmla="*/ 246626 h 668673"/>
                    <a:gd name="connsiteX7" fmla="*/ 0 w 248426"/>
                    <a:gd name="connsiteY7" fmla="*/ 210986 h 668673"/>
                    <a:gd name="connsiteX8" fmla="*/ 0 w 248426"/>
                    <a:gd name="connsiteY8" fmla="*/ 18758 h 668673"/>
                    <a:gd name="connsiteX9" fmla="*/ 18758 w 248426"/>
                    <a:gd name="connsiteY9" fmla="*/ 0 h 668673"/>
                    <a:gd name="connsiteX10" fmla="*/ 37515 w 248426"/>
                    <a:gd name="connsiteY10" fmla="*/ 18758 h 668673"/>
                    <a:gd name="connsiteX11" fmla="*/ 37515 w 248426"/>
                    <a:gd name="connsiteY11" fmla="*/ 209111 h 668673"/>
                    <a:gd name="connsiteX12" fmla="*/ 212787 w 248426"/>
                    <a:gd name="connsiteY12" fmla="*/ 209111 h 668673"/>
                    <a:gd name="connsiteX13" fmla="*/ 248427 w 248426"/>
                    <a:gd name="connsiteY13" fmla="*/ 244750 h 668673"/>
                    <a:gd name="connsiteX14" fmla="*/ 248427 w 248426"/>
                    <a:gd name="connsiteY14" fmla="*/ 633034 h 668673"/>
                    <a:gd name="connsiteX15" fmla="*/ 212787 w 248426"/>
                    <a:gd name="connsiteY15" fmla="*/ 668674 h 668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48426" h="668673">
                      <a:moveTo>
                        <a:pt x="212787" y="668674"/>
                      </a:moveTo>
                      <a:lnTo>
                        <a:pt x="60850" y="668674"/>
                      </a:lnTo>
                      <a:cubicBezTo>
                        <a:pt x="50496" y="668674"/>
                        <a:pt x="42092" y="660270"/>
                        <a:pt x="42092" y="649916"/>
                      </a:cubicBezTo>
                      <a:cubicBezTo>
                        <a:pt x="42092" y="639562"/>
                        <a:pt x="50496" y="631158"/>
                        <a:pt x="60850" y="631158"/>
                      </a:cubicBezTo>
                      <a:lnTo>
                        <a:pt x="210911" y="631158"/>
                      </a:lnTo>
                      <a:lnTo>
                        <a:pt x="210911" y="246626"/>
                      </a:lnTo>
                      <a:lnTo>
                        <a:pt x="35640" y="246626"/>
                      </a:lnTo>
                      <a:cubicBezTo>
                        <a:pt x="15982" y="246626"/>
                        <a:pt x="0" y="230644"/>
                        <a:pt x="0" y="210986"/>
                      </a:cubicBezTo>
                      <a:lnTo>
                        <a:pt x="0" y="18758"/>
                      </a:lnTo>
                      <a:cubicBezTo>
                        <a:pt x="0" y="8403"/>
                        <a:pt x="8403" y="0"/>
                        <a:pt x="18758" y="0"/>
                      </a:cubicBezTo>
                      <a:cubicBezTo>
                        <a:pt x="29112" y="0"/>
                        <a:pt x="37515" y="8403"/>
                        <a:pt x="37515" y="18758"/>
                      </a:cubicBezTo>
                      <a:lnTo>
                        <a:pt x="37515" y="209111"/>
                      </a:lnTo>
                      <a:lnTo>
                        <a:pt x="212787" y="209111"/>
                      </a:lnTo>
                      <a:cubicBezTo>
                        <a:pt x="232445" y="209111"/>
                        <a:pt x="248427" y="225092"/>
                        <a:pt x="248427" y="244750"/>
                      </a:cubicBezTo>
                      <a:lnTo>
                        <a:pt x="248427" y="633034"/>
                      </a:lnTo>
                      <a:cubicBezTo>
                        <a:pt x="248427" y="652692"/>
                        <a:pt x="232445" y="668674"/>
                        <a:pt x="212787" y="66867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B26BF4C6-D8E6-8203-CAF9-C6B2637DA093}"/>
                    </a:ext>
                  </a:extLst>
                </p:cNvPr>
                <p:cNvSpPr/>
                <p:nvPr/>
              </p:nvSpPr>
              <p:spPr>
                <a:xfrm>
                  <a:off x="3553101" y="4277667"/>
                  <a:ext cx="571471" cy="670699"/>
                </a:xfrm>
                <a:custGeom>
                  <a:avLst/>
                  <a:gdLst>
                    <a:gd name="connsiteX0" fmla="*/ 552714 w 571471"/>
                    <a:gd name="connsiteY0" fmla="*/ 670699 h 670699"/>
                    <a:gd name="connsiteX1" fmla="*/ 35640 w 571471"/>
                    <a:gd name="connsiteY1" fmla="*/ 670699 h 670699"/>
                    <a:gd name="connsiteX2" fmla="*/ 0 w 571471"/>
                    <a:gd name="connsiteY2" fmla="*/ 635060 h 670699"/>
                    <a:gd name="connsiteX3" fmla="*/ 0 w 571471"/>
                    <a:gd name="connsiteY3" fmla="*/ 246776 h 670699"/>
                    <a:gd name="connsiteX4" fmla="*/ 35640 w 571471"/>
                    <a:gd name="connsiteY4" fmla="*/ 211136 h 670699"/>
                    <a:gd name="connsiteX5" fmla="*/ 210911 w 571471"/>
                    <a:gd name="connsiteY5" fmla="*/ 211136 h 670699"/>
                    <a:gd name="connsiteX6" fmla="*/ 210911 w 571471"/>
                    <a:gd name="connsiteY6" fmla="*/ 18758 h 670699"/>
                    <a:gd name="connsiteX7" fmla="*/ 229669 w 571471"/>
                    <a:gd name="connsiteY7" fmla="*/ 0 h 670699"/>
                    <a:gd name="connsiteX8" fmla="*/ 248427 w 571471"/>
                    <a:gd name="connsiteY8" fmla="*/ 18758 h 670699"/>
                    <a:gd name="connsiteX9" fmla="*/ 248427 w 571471"/>
                    <a:gd name="connsiteY9" fmla="*/ 213012 h 670699"/>
                    <a:gd name="connsiteX10" fmla="*/ 212787 w 571471"/>
                    <a:gd name="connsiteY10" fmla="*/ 248652 h 670699"/>
                    <a:gd name="connsiteX11" fmla="*/ 37515 w 571471"/>
                    <a:gd name="connsiteY11" fmla="*/ 248652 h 670699"/>
                    <a:gd name="connsiteX12" fmla="*/ 37515 w 571471"/>
                    <a:gd name="connsiteY12" fmla="*/ 633184 h 670699"/>
                    <a:gd name="connsiteX13" fmla="*/ 552714 w 571471"/>
                    <a:gd name="connsiteY13" fmla="*/ 633184 h 670699"/>
                    <a:gd name="connsiteX14" fmla="*/ 571472 w 571471"/>
                    <a:gd name="connsiteY14" fmla="*/ 651942 h 670699"/>
                    <a:gd name="connsiteX15" fmla="*/ 552714 w 571471"/>
                    <a:gd name="connsiteY15" fmla="*/ 670699 h 670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71471" h="670699">
                      <a:moveTo>
                        <a:pt x="552714" y="670699"/>
                      </a:moveTo>
                      <a:lnTo>
                        <a:pt x="35640" y="670699"/>
                      </a:lnTo>
                      <a:cubicBezTo>
                        <a:pt x="15982" y="670699"/>
                        <a:pt x="0" y="654718"/>
                        <a:pt x="0" y="635060"/>
                      </a:cubicBezTo>
                      <a:lnTo>
                        <a:pt x="0" y="246776"/>
                      </a:lnTo>
                      <a:cubicBezTo>
                        <a:pt x="0" y="227118"/>
                        <a:pt x="15982" y="211136"/>
                        <a:pt x="35640" y="211136"/>
                      </a:cubicBezTo>
                      <a:lnTo>
                        <a:pt x="210911" y="211136"/>
                      </a:lnTo>
                      <a:lnTo>
                        <a:pt x="210911" y="18758"/>
                      </a:lnTo>
                      <a:cubicBezTo>
                        <a:pt x="210911" y="8403"/>
                        <a:pt x="219315" y="0"/>
                        <a:pt x="229669" y="0"/>
                      </a:cubicBezTo>
                      <a:cubicBezTo>
                        <a:pt x="240023" y="0"/>
                        <a:pt x="248427" y="8403"/>
                        <a:pt x="248427" y="18758"/>
                      </a:cubicBezTo>
                      <a:lnTo>
                        <a:pt x="248427" y="213012"/>
                      </a:lnTo>
                      <a:cubicBezTo>
                        <a:pt x="248427" y="232670"/>
                        <a:pt x="232445" y="248652"/>
                        <a:pt x="212787" y="248652"/>
                      </a:cubicBezTo>
                      <a:lnTo>
                        <a:pt x="37515" y="248652"/>
                      </a:lnTo>
                      <a:lnTo>
                        <a:pt x="37515" y="633184"/>
                      </a:lnTo>
                      <a:lnTo>
                        <a:pt x="552714" y="633184"/>
                      </a:lnTo>
                      <a:cubicBezTo>
                        <a:pt x="563068" y="633184"/>
                        <a:pt x="571472" y="641588"/>
                        <a:pt x="571472" y="651942"/>
                      </a:cubicBezTo>
                      <a:cubicBezTo>
                        <a:pt x="571472" y="662296"/>
                        <a:pt x="563068" y="670699"/>
                        <a:pt x="552714" y="67069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그래픽 105">
                <a:extLst>
                  <a:ext uri="{FF2B5EF4-FFF2-40B4-BE49-F238E27FC236}">
                    <a16:creationId xmlns:a16="http://schemas.microsoft.com/office/drawing/2014/main" id="{87AF7621-62A7-DE1C-4D0B-52EF22F6F3A1}"/>
                  </a:ext>
                </a:extLst>
              </p:cNvPr>
              <p:cNvGrpSpPr/>
              <p:nvPr/>
            </p:nvGrpSpPr>
            <p:grpSpPr>
              <a:xfrm>
                <a:off x="3644563" y="4634213"/>
                <a:ext cx="698686" cy="125113"/>
                <a:chOff x="3644563" y="4634213"/>
                <a:chExt cx="698686" cy="125113"/>
              </a:xfrm>
              <a:grpFill/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4CC15893-3B35-9BD1-7EDB-C6130AA66B80}"/>
                    </a:ext>
                  </a:extLst>
                </p:cNvPr>
                <p:cNvSpPr/>
                <p:nvPr/>
              </p:nvSpPr>
              <p:spPr>
                <a:xfrm>
                  <a:off x="3644563" y="4634213"/>
                  <a:ext cx="131266" cy="125113"/>
                </a:xfrm>
                <a:custGeom>
                  <a:avLst/>
                  <a:gdLst>
                    <a:gd name="connsiteX0" fmla="*/ 99116 w 131266"/>
                    <a:gd name="connsiteY0" fmla="*/ 125114 h 125113"/>
                    <a:gd name="connsiteX1" fmla="*/ 32151 w 131266"/>
                    <a:gd name="connsiteY1" fmla="*/ 125114 h 125113"/>
                    <a:gd name="connsiteX2" fmla="*/ 0 w 131266"/>
                    <a:gd name="connsiteY2" fmla="*/ 92363 h 125113"/>
                    <a:gd name="connsiteX3" fmla="*/ 0 w 131266"/>
                    <a:gd name="connsiteY3" fmla="*/ 32751 h 125113"/>
                    <a:gd name="connsiteX4" fmla="*/ 32151 w 131266"/>
                    <a:gd name="connsiteY4" fmla="*/ 0 h 125113"/>
                    <a:gd name="connsiteX5" fmla="*/ 99116 w 131266"/>
                    <a:gd name="connsiteY5" fmla="*/ 0 h 125113"/>
                    <a:gd name="connsiteX6" fmla="*/ 131266 w 131266"/>
                    <a:gd name="connsiteY6" fmla="*/ 32751 h 125113"/>
                    <a:gd name="connsiteX7" fmla="*/ 131266 w 131266"/>
                    <a:gd name="connsiteY7" fmla="*/ 92363 h 125113"/>
                    <a:gd name="connsiteX8" fmla="*/ 99116 w 131266"/>
                    <a:gd name="connsiteY8" fmla="*/ 125114 h 125113"/>
                    <a:gd name="connsiteX9" fmla="*/ 37515 w 131266"/>
                    <a:gd name="connsiteY9" fmla="*/ 87598 h 125113"/>
                    <a:gd name="connsiteX10" fmla="*/ 93751 w 131266"/>
                    <a:gd name="connsiteY10" fmla="*/ 87598 h 125113"/>
                    <a:gd name="connsiteX11" fmla="*/ 93751 w 131266"/>
                    <a:gd name="connsiteY11" fmla="*/ 37553 h 125113"/>
                    <a:gd name="connsiteX12" fmla="*/ 37515 w 131266"/>
                    <a:gd name="connsiteY12" fmla="*/ 37553 h 125113"/>
                    <a:gd name="connsiteX13" fmla="*/ 37515 w 131266"/>
                    <a:gd name="connsiteY13" fmla="*/ 87598 h 125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66" h="125113">
                      <a:moveTo>
                        <a:pt x="99116" y="125114"/>
                      </a:moveTo>
                      <a:lnTo>
                        <a:pt x="32151" y="125114"/>
                      </a:lnTo>
                      <a:cubicBezTo>
                        <a:pt x="14406" y="125114"/>
                        <a:pt x="0" y="110408"/>
                        <a:pt x="0" y="92363"/>
                      </a:cubicBezTo>
                      <a:lnTo>
                        <a:pt x="0" y="32751"/>
                      </a:lnTo>
                      <a:cubicBezTo>
                        <a:pt x="0" y="14706"/>
                        <a:pt x="14443" y="0"/>
                        <a:pt x="32151" y="0"/>
                      </a:cubicBezTo>
                      <a:lnTo>
                        <a:pt x="99116" y="0"/>
                      </a:lnTo>
                      <a:cubicBezTo>
                        <a:pt x="116860" y="0"/>
                        <a:pt x="131266" y="14706"/>
                        <a:pt x="131266" y="32751"/>
                      </a:cubicBezTo>
                      <a:lnTo>
                        <a:pt x="131266" y="92363"/>
                      </a:lnTo>
                      <a:cubicBezTo>
                        <a:pt x="131266" y="110408"/>
                        <a:pt x="116823" y="125114"/>
                        <a:pt x="99116" y="125114"/>
                      </a:cubicBezTo>
                      <a:close/>
                      <a:moveTo>
                        <a:pt x="37515" y="87598"/>
                      </a:moveTo>
                      <a:lnTo>
                        <a:pt x="93751" y="87598"/>
                      </a:lnTo>
                      <a:lnTo>
                        <a:pt x="93751" y="37553"/>
                      </a:lnTo>
                      <a:lnTo>
                        <a:pt x="37515" y="37553"/>
                      </a:lnTo>
                      <a:lnTo>
                        <a:pt x="37515" y="8759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DDE01094-E08C-05B5-7214-26D8ED6A56CE}"/>
                    </a:ext>
                  </a:extLst>
                </p:cNvPr>
                <p:cNvSpPr/>
                <p:nvPr/>
              </p:nvSpPr>
              <p:spPr>
                <a:xfrm>
                  <a:off x="3833715" y="4634213"/>
                  <a:ext cx="131228" cy="125113"/>
                </a:xfrm>
                <a:custGeom>
                  <a:avLst/>
                  <a:gdLst>
                    <a:gd name="connsiteX0" fmla="*/ 99078 w 131228"/>
                    <a:gd name="connsiteY0" fmla="*/ 125114 h 125113"/>
                    <a:gd name="connsiteX1" fmla="*/ 32151 w 131228"/>
                    <a:gd name="connsiteY1" fmla="*/ 125114 h 125113"/>
                    <a:gd name="connsiteX2" fmla="*/ 0 w 131228"/>
                    <a:gd name="connsiteY2" fmla="*/ 92363 h 125113"/>
                    <a:gd name="connsiteX3" fmla="*/ 0 w 131228"/>
                    <a:gd name="connsiteY3" fmla="*/ 32751 h 125113"/>
                    <a:gd name="connsiteX4" fmla="*/ 32151 w 131228"/>
                    <a:gd name="connsiteY4" fmla="*/ 0 h 125113"/>
                    <a:gd name="connsiteX5" fmla="*/ 99078 w 131228"/>
                    <a:gd name="connsiteY5" fmla="*/ 0 h 125113"/>
                    <a:gd name="connsiteX6" fmla="*/ 131229 w 131228"/>
                    <a:gd name="connsiteY6" fmla="*/ 32751 h 125113"/>
                    <a:gd name="connsiteX7" fmla="*/ 131229 w 131228"/>
                    <a:gd name="connsiteY7" fmla="*/ 92363 h 125113"/>
                    <a:gd name="connsiteX8" fmla="*/ 99078 w 131228"/>
                    <a:gd name="connsiteY8" fmla="*/ 125114 h 125113"/>
                    <a:gd name="connsiteX9" fmla="*/ 37478 w 131228"/>
                    <a:gd name="connsiteY9" fmla="*/ 87598 h 125113"/>
                    <a:gd name="connsiteX10" fmla="*/ 93713 w 131228"/>
                    <a:gd name="connsiteY10" fmla="*/ 87598 h 125113"/>
                    <a:gd name="connsiteX11" fmla="*/ 93713 w 131228"/>
                    <a:gd name="connsiteY11" fmla="*/ 37553 h 125113"/>
                    <a:gd name="connsiteX12" fmla="*/ 37478 w 131228"/>
                    <a:gd name="connsiteY12" fmla="*/ 37553 h 125113"/>
                    <a:gd name="connsiteX13" fmla="*/ 37478 w 131228"/>
                    <a:gd name="connsiteY13" fmla="*/ 87598 h 125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28" h="125113">
                      <a:moveTo>
                        <a:pt x="99078" y="125114"/>
                      </a:moveTo>
                      <a:lnTo>
                        <a:pt x="32151" y="125114"/>
                      </a:lnTo>
                      <a:cubicBezTo>
                        <a:pt x="14406" y="125114"/>
                        <a:pt x="0" y="110408"/>
                        <a:pt x="0" y="92363"/>
                      </a:cubicBezTo>
                      <a:lnTo>
                        <a:pt x="0" y="32751"/>
                      </a:lnTo>
                      <a:cubicBezTo>
                        <a:pt x="0" y="14706"/>
                        <a:pt x="14443" y="0"/>
                        <a:pt x="32151" y="0"/>
                      </a:cubicBezTo>
                      <a:lnTo>
                        <a:pt x="99078" y="0"/>
                      </a:lnTo>
                      <a:cubicBezTo>
                        <a:pt x="116823" y="0"/>
                        <a:pt x="131229" y="14706"/>
                        <a:pt x="131229" y="32751"/>
                      </a:cubicBezTo>
                      <a:lnTo>
                        <a:pt x="131229" y="92363"/>
                      </a:lnTo>
                      <a:cubicBezTo>
                        <a:pt x="131229" y="110408"/>
                        <a:pt x="116785" y="125114"/>
                        <a:pt x="99078" y="125114"/>
                      </a:cubicBezTo>
                      <a:close/>
                      <a:moveTo>
                        <a:pt x="37478" y="87598"/>
                      </a:moveTo>
                      <a:lnTo>
                        <a:pt x="93713" y="87598"/>
                      </a:lnTo>
                      <a:lnTo>
                        <a:pt x="93713" y="37553"/>
                      </a:lnTo>
                      <a:lnTo>
                        <a:pt x="37478" y="37553"/>
                      </a:lnTo>
                      <a:lnTo>
                        <a:pt x="37478" y="8759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7D218455-77B2-77DF-AF63-2A3B963D10F9}"/>
                    </a:ext>
                  </a:extLst>
                </p:cNvPr>
                <p:cNvSpPr/>
                <p:nvPr/>
              </p:nvSpPr>
              <p:spPr>
                <a:xfrm>
                  <a:off x="4022868" y="4634213"/>
                  <a:ext cx="131228" cy="125113"/>
                </a:xfrm>
                <a:custGeom>
                  <a:avLst/>
                  <a:gdLst>
                    <a:gd name="connsiteX0" fmla="*/ 99078 w 131228"/>
                    <a:gd name="connsiteY0" fmla="*/ 125114 h 125113"/>
                    <a:gd name="connsiteX1" fmla="*/ 32151 w 131228"/>
                    <a:gd name="connsiteY1" fmla="*/ 125114 h 125113"/>
                    <a:gd name="connsiteX2" fmla="*/ 0 w 131228"/>
                    <a:gd name="connsiteY2" fmla="*/ 92363 h 125113"/>
                    <a:gd name="connsiteX3" fmla="*/ 0 w 131228"/>
                    <a:gd name="connsiteY3" fmla="*/ 32751 h 125113"/>
                    <a:gd name="connsiteX4" fmla="*/ 32151 w 131228"/>
                    <a:gd name="connsiteY4" fmla="*/ 0 h 125113"/>
                    <a:gd name="connsiteX5" fmla="*/ 99078 w 131228"/>
                    <a:gd name="connsiteY5" fmla="*/ 0 h 125113"/>
                    <a:gd name="connsiteX6" fmla="*/ 131229 w 131228"/>
                    <a:gd name="connsiteY6" fmla="*/ 32751 h 125113"/>
                    <a:gd name="connsiteX7" fmla="*/ 131229 w 131228"/>
                    <a:gd name="connsiteY7" fmla="*/ 92363 h 125113"/>
                    <a:gd name="connsiteX8" fmla="*/ 99078 w 131228"/>
                    <a:gd name="connsiteY8" fmla="*/ 125114 h 125113"/>
                    <a:gd name="connsiteX9" fmla="*/ 37478 w 131228"/>
                    <a:gd name="connsiteY9" fmla="*/ 87598 h 125113"/>
                    <a:gd name="connsiteX10" fmla="*/ 93713 w 131228"/>
                    <a:gd name="connsiteY10" fmla="*/ 87598 h 125113"/>
                    <a:gd name="connsiteX11" fmla="*/ 93713 w 131228"/>
                    <a:gd name="connsiteY11" fmla="*/ 37553 h 125113"/>
                    <a:gd name="connsiteX12" fmla="*/ 37478 w 131228"/>
                    <a:gd name="connsiteY12" fmla="*/ 37553 h 125113"/>
                    <a:gd name="connsiteX13" fmla="*/ 37478 w 131228"/>
                    <a:gd name="connsiteY13" fmla="*/ 87598 h 125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28" h="125113">
                      <a:moveTo>
                        <a:pt x="99078" y="125114"/>
                      </a:moveTo>
                      <a:lnTo>
                        <a:pt x="32151" y="125114"/>
                      </a:lnTo>
                      <a:cubicBezTo>
                        <a:pt x="14406" y="125114"/>
                        <a:pt x="0" y="110408"/>
                        <a:pt x="0" y="92363"/>
                      </a:cubicBezTo>
                      <a:lnTo>
                        <a:pt x="0" y="32751"/>
                      </a:lnTo>
                      <a:cubicBezTo>
                        <a:pt x="0" y="14706"/>
                        <a:pt x="14443" y="0"/>
                        <a:pt x="32151" y="0"/>
                      </a:cubicBezTo>
                      <a:lnTo>
                        <a:pt x="99078" y="0"/>
                      </a:lnTo>
                      <a:cubicBezTo>
                        <a:pt x="116823" y="0"/>
                        <a:pt x="131229" y="14706"/>
                        <a:pt x="131229" y="32751"/>
                      </a:cubicBezTo>
                      <a:lnTo>
                        <a:pt x="131229" y="92363"/>
                      </a:lnTo>
                      <a:cubicBezTo>
                        <a:pt x="131229" y="110408"/>
                        <a:pt x="116785" y="125114"/>
                        <a:pt x="99078" y="125114"/>
                      </a:cubicBezTo>
                      <a:close/>
                      <a:moveTo>
                        <a:pt x="37478" y="87598"/>
                      </a:moveTo>
                      <a:lnTo>
                        <a:pt x="93713" y="87598"/>
                      </a:lnTo>
                      <a:lnTo>
                        <a:pt x="93713" y="37553"/>
                      </a:lnTo>
                      <a:lnTo>
                        <a:pt x="37478" y="37553"/>
                      </a:lnTo>
                      <a:lnTo>
                        <a:pt x="37478" y="8759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800F6078-8A57-58E6-8A45-425F43B3DE56}"/>
                    </a:ext>
                  </a:extLst>
                </p:cNvPr>
                <p:cNvSpPr/>
                <p:nvPr/>
              </p:nvSpPr>
              <p:spPr>
                <a:xfrm>
                  <a:off x="4212020" y="4634213"/>
                  <a:ext cx="131228" cy="125113"/>
                </a:xfrm>
                <a:custGeom>
                  <a:avLst/>
                  <a:gdLst>
                    <a:gd name="connsiteX0" fmla="*/ 99078 w 131228"/>
                    <a:gd name="connsiteY0" fmla="*/ 125114 h 125113"/>
                    <a:gd name="connsiteX1" fmla="*/ 32151 w 131228"/>
                    <a:gd name="connsiteY1" fmla="*/ 125114 h 125113"/>
                    <a:gd name="connsiteX2" fmla="*/ 0 w 131228"/>
                    <a:gd name="connsiteY2" fmla="*/ 92363 h 125113"/>
                    <a:gd name="connsiteX3" fmla="*/ 0 w 131228"/>
                    <a:gd name="connsiteY3" fmla="*/ 32751 h 125113"/>
                    <a:gd name="connsiteX4" fmla="*/ 32151 w 131228"/>
                    <a:gd name="connsiteY4" fmla="*/ 0 h 125113"/>
                    <a:gd name="connsiteX5" fmla="*/ 99078 w 131228"/>
                    <a:gd name="connsiteY5" fmla="*/ 0 h 125113"/>
                    <a:gd name="connsiteX6" fmla="*/ 131229 w 131228"/>
                    <a:gd name="connsiteY6" fmla="*/ 32751 h 125113"/>
                    <a:gd name="connsiteX7" fmla="*/ 131229 w 131228"/>
                    <a:gd name="connsiteY7" fmla="*/ 92363 h 125113"/>
                    <a:gd name="connsiteX8" fmla="*/ 99078 w 131228"/>
                    <a:gd name="connsiteY8" fmla="*/ 125114 h 125113"/>
                    <a:gd name="connsiteX9" fmla="*/ 37478 w 131228"/>
                    <a:gd name="connsiteY9" fmla="*/ 87598 h 125113"/>
                    <a:gd name="connsiteX10" fmla="*/ 93713 w 131228"/>
                    <a:gd name="connsiteY10" fmla="*/ 87598 h 125113"/>
                    <a:gd name="connsiteX11" fmla="*/ 93713 w 131228"/>
                    <a:gd name="connsiteY11" fmla="*/ 37553 h 125113"/>
                    <a:gd name="connsiteX12" fmla="*/ 37478 w 131228"/>
                    <a:gd name="connsiteY12" fmla="*/ 37553 h 125113"/>
                    <a:gd name="connsiteX13" fmla="*/ 37478 w 131228"/>
                    <a:gd name="connsiteY13" fmla="*/ 87598 h 125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28" h="125113">
                      <a:moveTo>
                        <a:pt x="99078" y="125114"/>
                      </a:moveTo>
                      <a:lnTo>
                        <a:pt x="32151" y="125114"/>
                      </a:lnTo>
                      <a:cubicBezTo>
                        <a:pt x="14406" y="125114"/>
                        <a:pt x="0" y="110408"/>
                        <a:pt x="0" y="92363"/>
                      </a:cubicBezTo>
                      <a:lnTo>
                        <a:pt x="0" y="32751"/>
                      </a:lnTo>
                      <a:cubicBezTo>
                        <a:pt x="0" y="14706"/>
                        <a:pt x="14443" y="0"/>
                        <a:pt x="32151" y="0"/>
                      </a:cubicBezTo>
                      <a:lnTo>
                        <a:pt x="99078" y="0"/>
                      </a:lnTo>
                      <a:cubicBezTo>
                        <a:pt x="116823" y="0"/>
                        <a:pt x="131229" y="14706"/>
                        <a:pt x="131229" y="32751"/>
                      </a:cubicBezTo>
                      <a:lnTo>
                        <a:pt x="131229" y="92363"/>
                      </a:lnTo>
                      <a:cubicBezTo>
                        <a:pt x="131229" y="110408"/>
                        <a:pt x="116785" y="125114"/>
                        <a:pt x="99078" y="125114"/>
                      </a:cubicBezTo>
                      <a:close/>
                      <a:moveTo>
                        <a:pt x="37478" y="87598"/>
                      </a:moveTo>
                      <a:lnTo>
                        <a:pt x="93713" y="87598"/>
                      </a:lnTo>
                      <a:lnTo>
                        <a:pt x="93713" y="37553"/>
                      </a:lnTo>
                      <a:lnTo>
                        <a:pt x="37478" y="37553"/>
                      </a:lnTo>
                      <a:lnTo>
                        <a:pt x="37478" y="87598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28D3123A-306C-E898-B425-FA53C346E543}"/>
                  </a:ext>
                </a:extLst>
              </p:cNvPr>
              <p:cNvSpPr/>
              <p:nvPr/>
            </p:nvSpPr>
            <p:spPr>
              <a:xfrm>
                <a:off x="3922439" y="4330639"/>
                <a:ext cx="142933" cy="142933"/>
              </a:xfrm>
              <a:custGeom>
                <a:avLst/>
                <a:gdLst>
                  <a:gd name="connsiteX0" fmla="*/ 71467 w 142933"/>
                  <a:gd name="connsiteY0" fmla="*/ 142933 h 142933"/>
                  <a:gd name="connsiteX1" fmla="*/ 0 w 142933"/>
                  <a:gd name="connsiteY1" fmla="*/ 71467 h 142933"/>
                  <a:gd name="connsiteX2" fmla="*/ 71467 w 142933"/>
                  <a:gd name="connsiteY2" fmla="*/ 0 h 142933"/>
                  <a:gd name="connsiteX3" fmla="*/ 142934 w 142933"/>
                  <a:gd name="connsiteY3" fmla="*/ 71467 h 142933"/>
                  <a:gd name="connsiteX4" fmla="*/ 71467 w 142933"/>
                  <a:gd name="connsiteY4" fmla="*/ 142933 h 142933"/>
                  <a:gd name="connsiteX5" fmla="*/ 71467 w 142933"/>
                  <a:gd name="connsiteY5" fmla="*/ 37515 h 142933"/>
                  <a:gd name="connsiteX6" fmla="*/ 37515 w 142933"/>
                  <a:gd name="connsiteY6" fmla="*/ 71467 h 142933"/>
                  <a:gd name="connsiteX7" fmla="*/ 71467 w 142933"/>
                  <a:gd name="connsiteY7" fmla="*/ 105418 h 142933"/>
                  <a:gd name="connsiteX8" fmla="*/ 105418 w 142933"/>
                  <a:gd name="connsiteY8" fmla="*/ 71467 h 142933"/>
                  <a:gd name="connsiteX9" fmla="*/ 71467 w 142933"/>
                  <a:gd name="connsiteY9" fmla="*/ 37515 h 142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2933" h="142933">
                    <a:moveTo>
                      <a:pt x="71467" y="142933"/>
                    </a:moveTo>
                    <a:cubicBezTo>
                      <a:pt x="32038" y="142933"/>
                      <a:pt x="0" y="110858"/>
                      <a:pt x="0" y="71467"/>
                    </a:cubicBezTo>
                    <a:cubicBezTo>
                      <a:pt x="0" y="32076"/>
                      <a:pt x="32076" y="0"/>
                      <a:pt x="71467" y="0"/>
                    </a:cubicBezTo>
                    <a:cubicBezTo>
                      <a:pt x="110858" y="0"/>
                      <a:pt x="142934" y="32076"/>
                      <a:pt x="142934" y="71467"/>
                    </a:cubicBezTo>
                    <a:cubicBezTo>
                      <a:pt x="142934" y="110858"/>
                      <a:pt x="110858" y="142933"/>
                      <a:pt x="71467" y="142933"/>
                    </a:cubicBezTo>
                    <a:close/>
                    <a:moveTo>
                      <a:pt x="71467" y="37515"/>
                    </a:moveTo>
                    <a:cubicBezTo>
                      <a:pt x="52747" y="37515"/>
                      <a:pt x="37515" y="52747"/>
                      <a:pt x="37515" y="71467"/>
                    </a:cubicBezTo>
                    <a:cubicBezTo>
                      <a:pt x="37515" y="90187"/>
                      <a:pt x="52747" y="105418"/>
                      <a:pt x="71467" y="105418"/>
                    </a:cubicBezTo>
                    <a:cubicBezTo>
                      <a:pt x="90187" y="105418"/>
                      <a:pt x="105418" y="90187"/>
                      <a:pt x="105418" y="71467"/>
                    </a:cubicBezTo>
                    <a:cubicBezTo>
                      <a:pt x="105418" y="52747"/>
                      <a:pt x="90187" y="37515"/>
                      <a:pt x="71467" y="375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B89790C3-5B1D-647D-6201-6242D4AE94E7}"/>
                </a:ext>
              </a:extLst>
            </p:cNvPr>
            <p:cNvGrpSpPr/>
            <p:nvPr/>
          </p:nvGrpSpPr>
          <p:grpSpPr>
            <a:xfrm>
              <a:off x="7662446" y="4025900"/>
              <a:ext cx="899668" cy="945997"/>
              <a:chOff x="4835599" y="3706470"/>
              <a:chExt cx="913724" cy="960778"/>
            </a:xfrm>
            <a:solidFill>
              <a:srgbClr val="EAEAEA"/>
            </a:solidFill>
          </p:grpSpPr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3BC83C1-2F56-73CF-95FF-10B33848C597}"/>
                  </a:ext>
                </a:extLst>
              </p:cNvPr>
              <p:cNvSpPr/>
              <p:nvPr/>
            </p:nvSpPr>
            <p:spPr>
              <a:xfrm>
                <a:off x="4863829" y="4521654"/>
                <a:ext cx="563607" cy="36953"/>
              </a:xfrm>
              <a:custGeom>
                <a:avLst/>
                <a:gdLst>
                  <a:gd name="connsiteX0" fmla="*/ 545131 w 563607"/>
                  <a:gd name="connsiteY0" fmla="*/ 36953 h 36953"/>
                  <a:gd name="connsiteX1" fmla="*/ 18477 w 563607"/>
                  <a:gd name="connsiteY1" fmla="*/ 36953 h 36953"/>
                  <a:gd name="connsiteX2" fmla="*/ 0 w 563607"/>
                  <a:gd name="connsiteY2" fmla="*/ 18477 h 36953"/>
                  <a:gd name="connsiteX3" fmla="*/ 18477 w 563607"/>
                  <a:gd name="connsiteY3" fmla="*/ 0 h 36953"/>
                  <a:gd name="connsiteX4" fmla="*/ 545131 w 563607"/>
                  <a:gd name="connsiteY4" fmla="*/ 0 h 36953"/>
                  <a:gd name="connsiteX5" fmla="*/ 563608 w 563607"/>
                  <a:gd name="connsiteY5" fmla="*/ 18477 h 36953"/>
                  <a:gd name="connsiteX6" fmla="*/ 545131 w 563607"/>
                  <a:gd name="connsiteY6" fmla="*/ 36953 h 36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607" h="36953">
                    <a:moveTo>
                      <a:pt x="545131" y="36953"/>
                    </a:moveTo>
                    <a:lnTo>
                      <a:pt x="18477" y="36953"/>
                    </a:lnTo>
                    <a:cubicBezTo>
                      <a:pt x="8277" y="36953"/>
                      <a:pt x="0" y="28676"/>
                      <a:pt x="0" y="18477"/>
                    </a:cubicBezTo>
                    <a:cubicBezTo>
                      <a:pt x="0" y="8277"/>
                      <a:pt x="8277" y="0"/>
                      <a:pt x="18477" y="0"/>
                    </a:cubicBezTo>
                    <a:lnTo>
                      <a:pt x="545131" y="0"/>
                    </a:lnTo>
                    <a:cubicBezTo>
                      <a:pt x="555330" y="0"/>
                      <a:pt x="563608" y="8277"/>
                      <a:pt x="563608" y="18477"/>
                    </a:cubicBezTo>
                    <a:cubicBezTo>
                      <a:pt x="563608" y="28676"/>
                      <a:pt x="555330" y="36953"/>
                      <a:pt x="545131" y="3695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2E3416DD-2E5E-222D-DC26-4A27EEE114DE}"/>
                  </a:ext>
                </a:extLst>
              </p:cNvPr>
              <p:cNvSpPr/>
              <p:nvPr/>
            </p:nvSpPr>
            <p:spPr>
              <a:xfrm>
                <a:off x="4981799" y="3880888"/>
                <a:ext cx="607548" cy="533084"/>
              </a:xfrm>
              <a:custGeom>
                <a:avLst/>
                <a:gdLst>
                  <a:gd name="connsiteX0" fmla="*/ 388655 w 607548"/>
                  <a:gd name="connsiteY0" fmla="*/ 533085 h 533084"/>
                  <a:gd name="connsiteX1" fmla="*/ 388655 w 607548"/>
                  <a:gd name="connsiteY1" fmla="*/ 533085 h 533084"/>
                  <a:gd name="connsiteX2" fmla="*/ 335849 w 607548"/>
                  <a:gd name="connsiteY2" fmla="*/ 522885 h 533084"/>
                  <a:gd name="connsiteX3" fmla="*/ 303774 w 607548"/>
                  <a:gd name="connsiteY3" fmla="*/ 512206 h 533084"/>
                  <a:gd name="connsiteX4" fmla="*/ 271662 w 607548"/>
                  <a:gd name="connsiteY4" fmla="*/ 522885 h 533084"/>
                  <a:gd name="connsiteX5" fmla="*/ 218893 w 607548"/>
                  <a:gd name="connsiteY5" fmla="*/ 533048 h 533084"/>
                  <a:gd name="connsiteX6" fmla="*/ 4233 w 607548"/>
                  <a:gd name="connsiteY6" fmla="*/ 250246 h 533084"/>
                  <a:gd name="connsiteX7" fmla="*/ 42479 w 607548"/>
                  <a:gd name="connsiteY7" fmla="*/ 64890 h 533084"/>
                  <a:gd name="connsiteX8" fmla="*/ 215715 w 607548"/>
                  <a:gd name="connsiteY8" fmla="*/ 0 h 533084"/>
                  <a:gd name="connsiteX9" fmla="*/ 285556 w 607548"/>
                  <a:gd name="connsiteY9" fmla="*/ 6282 h 533084"/>
                  <a:gd name="connsiteX10" fmla="*/ 303811 w 607548"/>
                  <a:gd name="connsiteY10" fmla="*/ 7797 h 533084"/>
                  <a:gd name="connsiteX11" fmla="*/ 322066 w 607548"/>
                  <a:gd name="connsiteY11" fmla="*/ 6282 h 533084"/>
                  <a:gd name="connsiteX12" fmla="*/ 391870 w 607548"/>
                  <a:gd name="connsiteY12" fmla="*/ 0 h 533084"/>
                  <a:gd name="connsiteX13" fmla="*/ 565069 w 607548"/>
                  <a:gd name="connsiteY13" fmla="*/ 64890 h 533084"/>
                  <a:gd name="connsiteX14" fmla="*/ 603316 w 607548"/>
                  <a:gd name="connsiteY14" fmla="*/ 250246 h 533084"/>
                  <a:gd name="connsiteX15" fmla="*/ 388655 w 607548"/>
                  <a:gd name="connsiteY15" fmla="*/ 533048 h 533084"/>
                  <a:gd name="connsiteX16" fmla="*/ 306693 w 607548"/>
                  <a:gd name="connsiteY16" fmla="*/ 474957 h 533084"/>
                  <a:gd name="connsiteX17" fmla="*/ 351481 w 607548"/>
                  <a:gd name="connsiteY17" fmla="*/ 489406 h 533084"/>
                  <a:gd name="connsiteX18" fmla="*/ 388655 w 607548"/>
                  <a:gd name="connsiteY18" fmla="*/ 496132 h 533084"/>
                  <a:gd name="connsiteX19" fmla="*/ 566732 w 607548"/>
                  <a:gd name="connsiteY19" fmla="*/ 244888 h 533084"/>
                  <a:gd name="connsiteX20" fmla="*/ 537059 w 607548"/>
                  <a:gd name="connsiteY20" fmla="*/ 89094 h 533084"/>
                  <a:gd name="connsiteX21" fmla="*/ 391796 w 607548"/>
                  <a:gd name="connsiteY21" fmla="*/ 36990 h 533084"/>
                  <a:gd name="connsiteX22" fmla="*/ 329530 w 607548"/>
                  <a:gd name="connsiteY22" fmla="*/ 42496 h 533084"/>
                  <a:gd name="connsiteX23" fmla="*/ 303737 w 607548"/>
                  <a:gd name="connsiteY23" fmla="*/ 44787 h 533084"/>
                  <a:gd name="connsiteX24" fmla="*/ 277944 w 607548"/>
                  <a:gd name="connsiteY24" fmla="*/ 42496 h 533084"/>
                  <a:gd name="connsiteX25" fmla="*/ 215678 w 607548"/>
                  <a:gd name="connsiteY25" fmla="*/ 36990 h 533084"/>
                  <a:gd name="connsiteX26" fmla="*/ 70416 w 607548"/>
                  <a:gd name="connsiteY26" fmla="*/ 89094 h 533084"/>
                  <a:gd name="connsiteX27" fmla="*/ 40742 w 607548"/>
                  <a:gd name="connsiteY27" fmla="*/ 244925 h 533084"/>
                  <a:gd name="connsiteX28" fmla="*/ 218856 w 607548"/>
                  <a:gd name="connsiteY28" fmla="*/ 496168 h 533084"/>
                  <a:gd name="connsiteX29" fmla="*/ 256031 w 607548"/>
                  <a:gd name="connsiteY29" fmla="*/ 489443 h 533084"/>
                  <a:gd name="connsiteX30" fmla="*/ 302629 w 607548"/>
                  <a:gd name="connsiteY30" fmla="*/ 474810 h 533084"/>
                  <a:gd name="connsiteX31" fmla="*/ 303035 w 607548"/>
                  <a:gd name="connsiteY31" fmla="*/ 474810 h 533084"/>
                  <a:gd name="connsiteX32" fmla="*/ 304698 w 607548"/>
                  <a:gd name="connsiteY32" fmla="*/ 474810 h 533084"/>
                  <a:gd name="connsiteX33" fmla="*/ 304735 w 607548"/>
                  <a:gd name="connsiteY33" fmla="*/ 474810 h 533084"/>
                  <a:gd name="connsiteX34" fmla="*/ 306102 w 607548"/>
                  <a:gd name="connsiteY34" fmla="*/ 474920 h 533084"/>
                  <a:gd name="connsiteX35" fmla="*/ 307285 w 607548"/>
                  <a:gd name="connsiteY35" fmla="*/ 475068 h 533084"/>
                  <a:gd name="connsiteX36" fmla="*/ 306620 w 607548"/>
                  <a:gd name="connsiteY36" fmla="*/ 474957 h 533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7548" h="533084">
                    <a:moveTo>
                      <a:pt x="388655" y="533085"/>
                    </a:moveTo>
                    <a:lnTo>
                      <a:pt x="388655" y="533085"/>
                    </a:lnTo>
                    <a:cubicBezTo>
                      <a:pt x="369292" y="533085"/>
                      <a:pt x="349559" y="529278"/>
                      <a:pt x="335849" y="522885"/>
                    </a:cubicBezTo>
                    <a:cubicBezTo>
                      <a:pt x="332191" y="521260"/>
                      <a:pt x="312495" y="514941"/>
                      <a:pt x="303774" y="512206"/>
                    </a:cubicBezTo>
                    <a:cubicBezTo>
                      <a:pt x="295053" y="514904"/>
                      <a:pt x="275357" y="521223"/>
                      <a:pt x="271662" y="522885"/>
                    </a:cubicBezTo>
                    <a:cubicBezTo>
                      <a:pt x="258026" y="529241"/>
                      <a:pt x="238256" y="533048"/>
                      <a:pt x="218893" y="533048"/>
                    </a:cubicBezTo>
                    <a:cubicBezTo>
                      <a:pt x="166900" y="533048"/>
                      <a:pt x="41888" y="505481"/>
                      <a:pt x="4233" y="250246"/>
                    </a:cubicBezTo>
                    <a:cubicBezTo>
                      <a:pt x="-7555" y="170317"/>
                      <a:pt x="5305" y="107940"/>
                      <a:pt x="42479" y="64890"/>
                    </a:cubicBezTo>
                    <a:cubicBezTo>
                      <a:pt x="88781" y="11234"/>
                      <a:pt x="162244" y="0"/>
                      <a:pt x="215715" y="0"/>
                    </a:cubicBezTo>
                    <a:cubicBezTo>
                      <a:pt x="255070" y="0"/>
                      <a:pt x="284300" y="6023"/>
                      <a:pt x="285556" y="6282"/>
                    </a:cubicBezTo>
                    <a:cubicBezTo>
                      <a:pt x="290139" y="7243"/>
                      <a:pt x="296790" y="7797"/>
                      <a:pt x="303811" y="7797"/>
                    </a:cubicBezTo>
                    <a:cubicBezTo>
                      <a:pt x="310832" y="7797"/>
                      <a:pt x="317484" y="7243"/>
                      <a:pt x="322066" y="6282"/>
                    </a:cubicBezTo>
                    <a:cubicBezTo>
                      <a:pt x="323285" y="6023"/>
                      <a:pt x="352515" y="0"/>
                      <a:pt x="391870" y="0"/>
                    </a:cubicBezTo>
                    <a:cubicBezTo>
                      <a:pt x="445341" y="0"/>
                      <a:pt x="518767" y="11271"/>
                      <a:pt x="565069" y="64890"/>
                    </a:cubicBezTo>
                    <a:cubicBezTo>
                      <a:pt x="602244" y="107940"/>
                      <a:pt x="615104" y="170280"/>
                      <a:pt x="603316" y="250246"/>
                    </a:cubicBezTo>
                    <a:cubicBezTo>
                      <a:pt x="565660" y="505481"/>
                      <a:pt x="440685" y="533048"/>
                      <a:pt x="388655" y="533048"/>
                    </a:cubicBezTo>
                    <a:close/>
                    <a:moveTo>
                      <a:pt x="306693" y="474957"/>
                    </a:moveTo>
                    <a:cubicBezTo>
                      <a:pt x="317040" y="476583"/>
                      <a:pt x="350039" y="488741"/>
                      <a:pt x="351481" y="489406"/>
                    </a:cubicBezTo>
                    <a:cubicBezTo>
                      <a:pt x="358132" y="492510"/>
                      <a:pt x="371879" y="496132"/>
                      <a:pt x="388655" y="496132"/>
                    </a:cubicBezTo>
                    <a:cubicBezTo>
                      <a:pt x="431077" y="496132"/>
                      <a:pt x="533290" y="471669"/>
                      <a:pt x="566732" y="244888"/>
                    </a:cubicBezTo>
                    <a:cubicBezTo>
                      <a:pt x="576894" y="176044"/>
                      <a:pt x="566917" y="123645"/>
                      <a:pt x="537059" y="89094"/>
                    </a:cubicBezTo>
                    <a:cubicBezTo>
                      <a:pt x="499884" y="46043"/>
                      <a:pt x="437544" y="36990"/>
                      <a:pt x="391796" y="36990"/>
                    </a:cubicBezTo>
                    <a:cubicBezTo>
                      <a:pt x="356469" y="36990"/>
                      <a:pt x="329789" y="42422"/>
                      <a:pt x="329530" y="42496"/>
                    </a:cubicBezTo>
                    <a:cubicBezTo>
                      <a:pt x="322472" y="43974"/>
                      <a:pt x="313308" y="44787"/>
                      <a:pt x="303737" y="44787"/>
                    </a:cubicBezTo>
                    <a:cubicBezTo>
                      <a:pt x="294166" y="44787"/>
                      <a:pt x="285002" y="43974"/>
                      <a:pt x="277944" y="42496"/>
                    </a:cubicBezTo>
                    <a:cubicBezTo>
                      <a:pt x="277685" y="42459"/>
                      <a:pt x="250968" y="36990"/>
                      <a:pt x="215678" y="36990"/>
                    </a:cubicBezTo>
                    <a:cubicBezTo>
                      <a:pt x="169930" y="36990"/>
                      <a:pt x="107591" y="46043"/>
                      <a:pt x="70416" y="89094"/>
                    </a:cubicBezTo>
                    <a:cubicBezTo>
                      <a:pt x="40595" y="123645"/>
                      <a:pt x="30617" y="176081"/>
                      <a:pt x="40742" y="244925"/>
                    </a:cubicBezTo>
                    <a:cubicBezTo>
                      <a:pt x="74185" y="471706"/>
                      <a:pt x="176434" y="496168"/>
                      <a:pt x="218856" y="496168"/>
                    </a:cubicBezTo>
                    <a:cubicBezTo>
                      <a:pt x="235633" y="496168"/>
                      <a:pt x="249047" y="492695"/>
                      <a:pt x="256031" y="489443"/>
                    </a:cubicBezTo>
                    <a:cubicBezTo>
                      <a:pt x="257583" y="488741"/>
                      <a:pt x="295349" y="474810"/>
                      <a:pt x="302629" y="474810"/>
                    </a:cubicBezTo>
                    <a:cubicBezTo>
                      <a:pt x="302776" y="474810"/>
                      <a:pt x="302924" y="474810"/>
                      <a:pt x="303035" y="474810"/>
                    </a:cubicBezTo>
                    <a:cubicBezTo>
                      <a:pt x="303626" y="474810"/>
                      <a:pt x="304144" y="474810"/>
                      <a:pt x="304698" y="474810"/>
                    </a:cubicBezTo>
                    <a:cubicBezTo>
                      <a:pt x="304698" y="474810"/>
                      <a:pt x="304698" y="474810"/>
                      <a:pt x="304735" y="474810"/>
                    </a:cubicBezTo>
                    <a:cubicBezTo>
                      <a:pt x="305104" y="474810"/>
                      <a:pt x="305548" y="474810"/>
                      <a:pt x="306102" y="474920"/>
                    </a:cubicBezTo>
                    <a:cubicBezTo>
                      <a:pt x="306509" y="474957"/>
                      <a:pt x="306878" y="475031"/>
                      <a:pt x="307285" y="475068"/>
                    </a:cubicBezTo>
                    <a:cubicBezTo>
                      <a:pt x="307063" y="475068"/>
                      <a:pt x="306841" y="474994"/>
                      <a:pt x="306620" y="47495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6E047B7A-66F1-6749-1A48-3F7324DF7C0E}"/>
                  </a:ext>
                </a:extLst>
              </p:cNvPr>
              <p:cNvSpPr/>
              <p:nvPr/>
            </p:nvSpPr>
            <p:spPr>
              <a:xfrm>
                <a:off x="5263616" y="3770215"/>
                <a:ext cx="88915" cy="181437"/>
              </a:xfrm>
              <a:custGeom>
                <a:avLst/>
                <a:gdLst>
                  <a:gd name="connsiteX0" fmla="*/ 21921 w 88915"/>
                  <a:gd name="connsiteY0" fmla="*/ 181438 h 181437"/>
                  <a:gd name="connsiteX1" fmla="*/ 3888 w 88915"/>
                  <a:gd name="connsiteY1" fmla="*/ 166878 h 181437"/>
                  <a:gd name="connsiteX2" fmla="*/ 58615 w 88915"/>
                  <a:gd name="connsiteY2" fmla="*/ 4285 h 181437"/>
                  <a:gd name="connsiteX3" fmla="*/ 84630 w 88915"/>
                  <a:gd name="connsiteY3" fmla="*/ 6650 h 181437"/>
                  <a:gd name="connsiteX4" fmla="*/ 82265 w 88915"/>
                  <a:gd name="connsiteY4" fmla="*/ 32665 h 181437"/>
                  <a:gd name="connsiteX5" fmla="*/ 39991 w 88915"/>
                  <a:gd name="connsiteY5" fmla="*/ 159007 h 181437"/>
                  <a:gd name="connsiteX6" fmla="*/ 25875 w 88915"/>
                  <a:gd name="connsiteY6" fmla="*/ 180994 h 181437"/>
                  <a:gd name="connsiteX7" fmla="*/ 21921 w 88915"/>
                  <a:gd name="connsiteY7" fmla="*/ 181438 h 18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15" h="181437">
                    <a:moveTo>
                      <a:pt x="21921" y="181438"/>
                    </a:moveTo>
                    <a:cubicBezTo>
                      <a:pt x="13422" y="181438"/>
                      <a:pt x="5772" y="175525"/>
                      <a:pt x="3888" y="166878"/>
                    </a:cubicBezTo>
                    <a:cubicBezTo>
                      <a:pt x="-17397" y="69027"/>
                      <a:pt x="55511" y="6872"/>
                      <a:pt x="58615" y="4285"/>
                    </a:cubicBezTo>
                    <a:cubicBezTo>
                      <a:pt x="66449" y="-2256"/>
                      <a:pt x="78089" y="-1184"/>
                      <a:pt x="84630" y="6650"/>
                    </a:cubicBezTo>
                    <a:cubicBezTo>
                      <a:pt x="91171" y="14484"/>
                      <a:pt x="90099" y="26124"/>
                      <a:pt x="82265" y="32665"/>
                    </a:cubicBezTo>
                    <a:cubicBezTo>
                      <a:pt x="79900" y="34660"/>
                      <a:pt x="23547" y="83438"/>
                      <a:pt x="39991" y="159007"/>
                    </a:cubicBezTo>
                    <a:cubicBezTo>
                      <a:pt x="42171" y="168985"/>
                      <a:pt x="35852" y="178814"/>
                      <a:pt x="25875" y="180994"/>
                    </a:cubicBezTo>
                    <a:cubicBezTo>
                      <a:pt x="24545" y="181290"/>
                      <a:pt x="23214" y="181438"/>
                      <a:pt x="21921" y="18143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8F0475DE-B529-3EDE-8704-06556D8E37CC}"/>
                  </a:ext>
                </a:extLst>
              </p:cNvPr>
              <p:cNvSpPr/>
              <p:nvPr/>
            </p:nvSpPr>
            <p:spPr>
              <a:xfrm>
                <a:off x="5137656" y="3706470"/>
                <a:ext cx="195309" cy="137280"/>
              </a:xfrm>
              <a:custGeom>
                <a:avLst/>
                <a:gdLst>
                  <a:gd name="connsiteX0" fmla="*/ 119722 w 195309"/>
                  <a:gd name="connsiteY0" fmla="*/ 137244 h 137280"/>
                  <a:gd name="connsiteX1" fmla="*/ 119722 w 195309"/>
                  <a:gd name="connsiteY1" fmla="*/ 137244 h 137280"/>
                  <a:gd name="connsiteX2" fmla="*/ 2581 w 195309"/>
                  <a:gd name="connsiteY2" fmla="*/ 74978 h 137280"/>
                  <a:gd name="connsiteX3" fmla="*/ 24975 w 195309"/>
                  <a:gd name="connsiteY3" fmla="*/ 15557 h 137280"/>
                  <a:gd name="connsiteX4" fmla="*/ 69540 w 195309"/>
                  <a:gd name="connsiteY4" fmla="*/ 0 h 137280"/>
                  <a:gd name="connsiteX5" fmla="*/ 192594 w 195309"/>
                  <a:gd name="connsiteY5" fmla="*/ 94009 h 137280"/>
                  <a:gd name="connsiteX6" fmla="*/ 186644 w 195309"/>
                  <a:gd name="connsiteY6" fmla="*/ 119321 h 137280"/>
                  <a:gd name="connsiteX7" fmla="*/ 119722 w 195309"/>
                  <a:gd name="connsiteY7" fmla="*/ 137281 h 137280"/>
                  <a:gd name="connsiteX8" fmla="*/ 69503 w 195309"/>
                  <a:gd name="connsiteY8" fmla="*/ 36953 h 137280"/>
                  <a:gd name="connsiteX9" fmla="*/ 47257 w 195309"/>
                  <a:gd name="connsiteY9" fmla="*/ 45009 h 137280"/>
                  <a:gd name="connsiteX10" fmla="*/ 37576 w 195309"/>
                  <a:gd name="connsiteY10" fmla="*/ 63190 h 137280"/>
                  <a:gd name="connsiteX11" fmla="*/ 119722 w 195309"/>
                  <a:gd name="connsiteY11" fmla="*/ 100291 h 137280"/>
                  <a:gd name="connsiteX12" fmla="*/ 119722 w 195309"/>
                  <a:gd name="connsiteY12" fmla="*/ 100291 h 137280"/>
                  <a:gd name="connsiteX13" fmla="*/ 149211 w 195309"/>
                  <a:gd name="connsiteY13" fmla="*/ 96041 h 137280"/>
                  <a:gd name="connsiteX14" fmla="*/ 69540 w 195309"/>
                  <a:gd name="connsiteY14" fmla="*/ 36953 h 13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5309" h="137280">
                    <a:moveTo>
                      <a:pt x="119722" y="137244"/>
                    </a:moveTo>
                    <a:lnTo>
                      <a:pt x="119722" y="137244"/>
                    </a:lnTo>
                    <a:cubicBezTo>
                      <a:pt x="65771" y="137244"/>
                      <a:pt x="14295" y="109898"/>
                      <a:pt x="2581" y="74978"/>
                    </a:cubicBezTo>
                    <a:cubicBezTo>
                      <a:pt x="-4662" y="53508"/>
                      <a:pt x="3505" y="31854"/>
                      <a:pt x="24975" y="15557"/>
                    </a:cubicBezTo>
                    <a:cubicBezTo>
                      <a:pt x="38573" y="5210"/>
                      <a:pt x="53576" y="0"/>
                      <a:pt x="69540" y="0"/>
                    </a:cubicBezTo>
                    <a:cubicBezTo>
                      <a:pt x="133284" y="0"/>
                      <a:pt x="186718" y="84364"/>
                      <a:pt x="192594" y="94009"/>
                    </a:cubicBezTo>
                    <a:cubicBezTo>
                      <a:pt x="197878" y="102656"/>
                      <a:pt x="195217" y="113926"/>
                      <a:pt x="186644" y="119321"/>
                    </a:cubicBezTo>
                    <a:cubicBezTo>
                      <a:pt x="167909" y="131072"/>
                      <a:pt x="144777" y="137281"/>
                      <a:pt x="119722" y="137281"/>
                    </a:cubicBezTo>
                    <a:close/>
                    <a:moveTo>
                      <a:pt x="69503" y="36953"/>
                    </a:moveTo>
                    <a:cubicBezTo>
                      <a:pt x="61669" y="36953"/>
                      <a:pt x="54389" y="39577"/>
                      <a:pt x="47257" y="45009"/>
                    </a:cubicBezTo>
                    <a:cubicBezTo>
                      <a:pt x="34656" y="54580"/>
                      <a:pt x="36763" y="60825"/>
                      <a:pt x="37576" y="63190"/>
                    </a:cubicBezTo>
                    <a:cubicBezTo>
                      <a:pt x="43340" y="80336"/>
                      <a:pt x="80478" y="100291"/>
                      <a:pt x="119722" y="100291"/>
                    </a:cubicBezTo>
                    <a:lnTo>
                      <a:pt x="119722" y="100291"/>
                    </a:lnTo>
                    <a:cubicBezTo>
                      <a:pt x="130254" y="100291"/>
                      <a:pt x="140194" y="98849"/>
                      <a:pt x="149211" y="96041"/>
                    </a:cubicBezTo>
                    <a:cubicBezTo>
                      <a:pt x="130513" y="71135"/>
                      <a:pt x="98400" y="36953"/>
                      <a:pt x="69540" y="3695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40" name="그래픽 121">
                <a:extLst>
                  <a:ext uri="{FF2B5EF4-FFF2-40B4-BE49-F238E27FC236}">
                    <a16:creationId xmlns:a16="http://schemas.microsoft.com/office/drawing/2014/main" id="{CC35CB74-4A5E-0D85-4888-38F5B3E545A5}"/>
                  </a:ext>
                </a:extLst>
              </p:cNvPr>
              <p:cNvGrpSpPr/>
              <p:nvPr/>
            </p:nvGrpSpPr>
            <p:grpSpPr>
              <a:xfrm>
                <a:off x="4835599" y="4412991"/>
                <a:ext cx="913724" cy="254257"/>
                <a:chOff x="4835599" y="4412991"/>
                <a:chExt cx="913724" cy="254257"/>
              </a:xfrm>
              <a:grpFill/>
            </p:grpSpPr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55E42813-FF63-A967-BEC4-F623306D0043}"/>
                    </a:ext>
                  </a:extLst>
                </p:cNvPr>
                <p:cNvSpPr/>
                <p:nvPr/>
              </p:nvSpPr>
              <p:spPr>
                <a:xfrm>
                  <a:off x="4898675" y="4630295"/>
                  <a:ext cx="588550" cy="36953"/>
                </a:xfrm>
                <a:custGeom>
                  <a:avLst/>
                  <a:gdLst>
                    <a:gd name="connsiteX0" fmla="*/ 570075 w 588550"/>
                    <a:gd name="connsiteY0" fmla="*/ 36953 h 36953"/>
                    <a:gd name="connsiteX1" fmla="*/ 18477 w 588550"/>
                    <a:gd name="connsiteY1" fmla="*/ 36953 h 36953"/>
                    <a:gd name="connsiteX2" fmla="*/ 0 w 588550"/>
                    <a:gd name="connsiteY2" fmla="*/ 18477 h 36953"/>
                    <a:gd name="connsiteX3" fmla="*/ 18477 w 588550"/>
                    <a:gd name="connsiteY3" fmla="*/ 0 h 36953"/>
                    <a:gd name="connsiteX4" fmla="*/ 570075 w 588550"/>
                    <a:gd name="connsiteY4" fmla="*/ 0 h 36953"/>
                    <a:gd name="connsiteX5" fmla="*/ 588551 w 588550"/>
                    <a:gd name="connsiteY5" fmla="*/ 18477 h 36953"/>
                    <a:gd name="connsiteX6" fmla="*/ 570075 w 588550"/>
                    <a:gd name="connsiteY6" fmla="*/ 36953 h 3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550" h="36953">
                      <a:moveTo>
                        <a:pt x="570075" y="36953"/>
                      </a:moveTo>
                      <a:lnTo>
                        <a:pt x="18477" y="36953"/>
                      </a:lnTo>
                      <a:cubicBezTo>
                        <a:pt x="8277" y="36953"/>
                        <a:pt x="0" y="28676"/>
                        <a:pt x="0" y="18477"/>
                      </a:cubicBezTo>
                      <a:cubicBezTo>
                        <a:pt x="0" y="8278"/>
                        <a:pt x="8277" y="0"/>
                        <a:pt x="18477" y="0"/>
                      </a:cubicBezTo>
                      <a:lnTo>
                        <a:pt x="570075" y="0"/>
                      </a:lnTo>
                      <a:cubicBezTo>
                        <a:pt x="580274" y="0"/>
                        <a:pt x="588551" y="8278"/>
                        <a:pt x="588551" y="18477"/>
                      </a:cubicBezTo>
                      <a:cubicBezTo>
                        <a:pt x="588551" y="28676"/>
                        <a:pt x="580274" y="36953"/>
                        <a:pt x="570075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EA8F06D1-C4B9-161F-7198-70FCDA457390}"/>
                    </a:ext>
                  </a:extLst>
                </p:cNvPr>
                <p:cNvSpPr/>
                <p:nvPr/>
              </p:nvSpPr>
              <p:spPr>
                <a:xfrm>
                  <a:off x="4835599" y="4413028"/>
                  <a:ext cx="87087" cy="254220"/>
                </a:xfrm>
                <a:custGeom>
                  <a:avLst/>
                  <a:gdLst>
                    <a:gd name="connsiteX0" fmla="*/ 68620 w 87087"/>
                    <a:gd name="connsiteY0" fmla="*/ 254220 h 254220"/>
                    <a:gd name="connsiteX1" fmla="*/ 55612 w 87087"/>
                    <a:gd name="connsiteY1" fmla="*/ 248862 h 254220"/>
                    <a:gd name="connsiteX2" fmla="*/ 663 w 87087"/>
                    <a:gd name="connsiteY2" fmla="*/ 106186 h 254220"/>
                    <a:gd name="connsiteX3" fmla="*/ 58162 w 87087"/>
                    <a:gd name="connsiteY3" fmla="*/ 3235 h 254220"/>
                    <a:gd name="connsiteX4" fmla="*/ 83844 w 87087"/>
                    <a:gd name="connsiteY4" fmla="*/ 8039 h 254220"/>
                    <a:gd name="connsiteX5" fmla="*/ 79040 w 87087"/>
                    <a:gd name="connsiteY5" fmla="*/ 33721 h 254220"/>
                    <a:gd name="connsiteX6" fmla="*/ 37468 w 87087"/>
                    <a:gd name="connsiteY6" fmla="*/ 109512 h 254220"/>
                    <a:gd name="connsiteX7" fmla="*/ 81627 w 87087"/>
                    <a:gd name="connsiteY7" fmla="*/ 222625 h 254220"/>
                    <a:gd name="connsiteX8" fmla="*/ 81738 w 87087"/>
                    <a:gd name="connsiteY8" fmla="*/ 248751 h 254220"/>
                    <a:gd name="connsiteX9" fmla="*/ 68620 w 87087"/>
                    <a:gd name="connsiteY9" fmla="*/ 254220 h 25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087" h="254220">
                      <a:moveTo>
                        <a:pt x="68620" y="254220"/>
                      </a:moveTo>
                      <a:cubicBezTo>
                        <a:pt x="63927" y="254220"/>
                        <a:pt x="59197" y="252446"/>
                        <a:pt x="55612" y="248862"/>
                      </a:cubicBezTo>
                      <a:cubicBezTo>
                        <a:pt x="16036" y="209618"/>
                        <a:pt x="-3993" y="157625"/>
                        <a:pt x="663" y="106186"/>
                      </a:cubicBezTo>
                      <a:cubicBezTo>
                        <a:pt x="4580" y="63099"/>
                        <a:pt x="25532" y="25592"/>
                        <a:pt x="58162" y="3235"/>
                      </a:cubicBezTo>
                      <a:cubicBezTo>
                        <a:pt x="66587" y="-2529"/>
                        <a:pt x="78080" y="-386"/>
                        <a:pt x="83844" y="8039"/>
                      </a:cubicBezTo>
                      <a:cubicBezTo>
                        <a:pt x="89609" y="16464"/>
                        <a:pt x="87466" y="27957"/>
                        <a:pt x="79040" y="33721"/>
                      </a:cubicBezTo>
                      <a:cubicBezTo>
                        <a:pt x="55538" y="49833"/>
                        <a:pt x="40388" y="77437"/>
                        <a:pt x="37468" y="109512"/>
                      </a:cubicBezTo>
                      <a:cubicBezTo>
                        <a:pt x="33810" y="149939"/>
                        <a:pt x="49885" y="191141"/>
                        <a:pt x="81627" y="222625"/>
                      </a:cubicBezTo>
                      <a:cubicBezTo>
                        <a:pt x="88870" y="229794"/>
                        <a:pt x="88907" y="241508"/>
                        <a:pt x="81738" y="248751"/>
                      </a:cubicBezTo>
                      <a:cubicBezTo>
                        <a:pt x="78117" y="252410"/>
                        <a:pt x="73387" y="254220"/>
                        <a:pt x="68620" y="25422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90F0D4A7-86CD-D0A7-44FB-F991859FD3D5}"/>
                    </a:ext>
                  </a:extLst>
                </p:cNvPr>
                <p:cNvSpPr/>
                <p:nvPr/>
              </p:nvSpPr>
              <p:spPr>
                <a:xfrm>
                  <a:off x="5592801" y="4412991"/>
                  <a:ext cx="156522" cy="254257"/>
                </a:xfrm>
                <a:custGeom>
                  <a:avLst/>
                  <a:gdLst>
                    <a:gd name="connsiteX0" fmla="*/ 138057 w 156522"/>
                    <a:gd name="connsiteY0" fmla="*/ 254257 h 254257"/>
                    <a:gd name="connsiteX1" fmla="*/ 18477 w 156522"/>
                    <a:gd name="connsiteY1" fmla="*/ 254257 h 254257"/>
                    <a:gd name="connsiteX2" fmla="*/ 0 w 156522"/>
                    <a:gd name="connsiteY2" fmla="*/ 235781 h 254257"/>
                    <a:gd name="connsiteX3" fmla="*/ 18477 w 156522"/>
                    <a:gd name="connsiteY3" fmla="*/ 217304 h 254257"/>
                    <a:gd name="connsiteX4" fmla="*/ 99108 w 156522"/>
                    <a:gd name="connsiteY4" fmla="*/ 217304 h 254257"/>
                    <a:gd name="connsiteX5" fmla="*/ 70100 w 156522"/>
                    <a:gd name="connsiteY5" fmla="*/ 106223 h 254257"/>
                    <a:gd name="connsiteX6" fmla="*/ 127599 w 156522"/>
                    <a:gd name="connsiteY6" fmla="*/ 3235 h 254257"/>
                    <a:gd name="connsiteX7" fmla="*/ 153281 w 156522"/>
                    <a:gd name="connsiteY7" fmla="*/ 8039 h 254257"/>
                    <a:gd name="connsiteX8" fmla="*/ 148477 w 156522"/>
                    <a:gd name="connsiteY8" fmla="*/ 33722 h 254257"/>
                    <a:gd name="connsiteX9" fmla="*/ 106905 w 156522"/>
                    <a:gd name="connsiteY9" fmla="*/ 109549 h 254257"/>
                    <a:gd name="connsiteX10" fmla="*/ 151064 w 156522"/>
                    <a:gd name="connsiteY10" fmla="*/ 222625 h 254257"/>
                    <a:gd name="connsiteX11" fmla="*/ 155129 w 156522"/>
                    <a:gd name="connsiteY11" fmla="*/ 242765 h 254257"/>
                    <a:gd name="connsiteX12" fmla="*/ 138057 w 156522"/>
                    <a:gd name="connsiteY12" fmla="*/ 254220 h 254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6522" h="254257">
                      <a:moveTo>
                        <a:pt x="138057" y="254257"/>
                      </a:moveTo>
                      <a:lnTo>
                        <a:pt x="18477" y="254257"/>
                      </a:lnTo>
                      <a:cubicBezTo>
                        <a:pt x="8277" y="254257"/>
                        <a:pt x="0" y="245980"/>
                        <a:pt x="0" y="235781"/>
                      </a:cubicBezTo>
                      <a:cubicBezTo>
                        <a:pt x="0" y="225582"/>
                        <a:pt x="8277" y="217304"/>
                        <a:pt x="18477" y="217304"/>
                      </a:cubicBezTo>
                      <a:lnTo>
                        <a:pt x="99108" y="217304"/>
                      </a:lnTo>
                      <a:cubicBezTo>
                        <a:pt x="76973" y="183714"/>
                        <a:pt x="66589" y="144802"/>
                        <a:pt x="70100" y="106223"/>
                      </a:cubicBezTo>
                      <a:cubicBezTo>
                        <a:pt x="74017" y="63136"/>
                        <a:pt x="94969" y="25592"/>
                        <a:pt x="127599" y="3235"/>
                      </a:cubicBezTo>
                      <a:cubicBezTo>
                        <a:pt x="136024" y="-2529"/>
                        <a:pt x="147517" y="-386"/>
                        <a:pt x="153281" y="8039"/>
                      </a:cubicBezTo>
                      <a:cubicBezTo>
                        <a:pt x="159046" y="16464"/>
                        <a:pt x="156903" y="27957"/>
                        <a:pt x="148477" y="33722"/>
                      </a:cubicBezTo>
                      <a:cubicBezTo>
                        <a:pt x="124938" y="49833"/>
                        <a:pt x="109787" y="77474"/>
                        <a:pt x="106905" y="109549"/>
                      </a:cubicBezTo>
                      <a:cubicBezTo>
                        <a:pt x="103247" y="149976"/>
                        <a:pt x="119321" y="191178"/>
                        <a:pt x="151064" y="222625"/>
                      </a:cubicBezTo>
                      <a:cubicBezTo>
                        <a:pt x="156385" y="227910"/>
                        <a:pt x="157974" y="235855"/>
                        <a:pt x="155129" y="242765"/>
                      </a:cubicBezTo>
                      <a:cubicBezTo>
                        <a:pt x="152283" y="249675"/>
                        <a:pt x="145521" y="254220"/>
                        <a:pt x="138057" y="25422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6A538DC3-6F52-4928-9DCA-E8A6D37158BC}"/>
                    </a:ext>
                  </a:extLst>
                </p:cNvPr>
                <p:cNvSpPr/>
                <p:nvPr/>
              </p:nvSpPr>
              <p:spPr>
                <a:xfrm>
                  <a:off x="4885742" y="4413012"/>
                  <a:ext cx="860303" cy="36953"/>
                </a:xfrm>
                <a:custGeom>
                  <a:avLst/>
                  <a:gdLst>
                    <a:gd name="connsiteX0" fmla="*/ 841827 w 860303"/>
                    <a:gd name="connsiteY0" fmla="*/ 36953 h 36953"/>
                    <a:gd name="connsiteX1" fmla="*/ 18477 w 860303"/>
                    <a:gd name="connsiteY1" fmla="*/ 36953 h 36953"/>
                    <a:gd name="connsiteX2" fmla="*/ 0 w 860303"/>
                    <a:gd name="connsiteY2" fmla="*/ 18477 h 36953"/>
                    <a:gd name="connsiteX3" fmla="*/ 18477 w 860303"/>
                    <a:gd name="connsiteY3" fmla="*/ 0 h 36953"/>
                    <a:gd name="connsiteX4" fmla="*/ 841827 w 860303"/>
                    <a:gd name="connsiteY4" fmla="*/ 0 h 36953"/>
                    <a:gd name="connsiteX5" fmla="*/ 860304 w 860303"/>
                    <a:gd name="connsiteY5" fmla="*/ 18477 h 36953"/>
                    <a:gd name="connsiteX6" fmla="*/ 841827 w 860303"/>
                    <a:gd name="connsiteY6" fmla="*/ 36953 h 3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0303" h="36953">
                      <a:moveTo>
                        <a:pt x="841827" y="36953"/>
                      </a:moveTo>
                      <a:lnTo>
                        <a:pt x="18477" y="36953"/>
                      </a:lnTo>
                      <a:cubicBezTo>
                        <a:pt x="8277" y="36953"/>
                        <a:pt x="0" y="28676"/>
                        <a:pt x="0" y="18477"/>
                      </a:cubicBezTo>
                      <a:cubicBezTo>
                        <a:pt x="0" y="8278"/>
                        <a:pt x="8277" y="0"/>
                        <a:pt x="18477" y="0"/>
                      </a:cubicBezTo>
                      <a:lnTo>
                        <a:pt x="841827" y="0"/>
                      </a:lnTo>
                      <a:cubicBezTo>
                        <a:pt x="852026" y="0"/>
                        <a:pt x="860304" y="8278"/>
                        <a:pt x="860304" y="18477"/>
                      </a:cubicBezTo>
                      <a:cubicBezTo>
                        <a:pt x="860304" y="28676"/>
                        <a:pt x="852026" y="36953"/>
                        <a:pt x="841827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3DC34C78-6D06-DAA9-C313-FAC7FB09185A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74639C94-B68F-5C0E-BD7E-3D1E175DD2AF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47B49186-BDE0-C534-1B23-1026DBB548E4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31DE1E2-8320-0BC5-22DB-DD453DB6AAE5}"/>
                </a:ext>
              </a:extLst>
            </p:cNvPr>
            <p:cNvSpPr txBox="1"/>
            <p:nvPr/>
          </p:nvSpPr>
          <p:spPr>
            <a:xfrm>
              <a:off x="4154827" y="1371124"/>
              <a:ext cx="85880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교수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학습</a:t>
              </a:r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B9013053-81C8-4E37-EAC2-93209C9FCFDB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61A8D0B-B1F9-1DF0-6E8B-95C0AE4053FD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39998CC-84F9-57DA-4204-132E734FECBE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5935E5C-9A62-EADF-1923-DFE7DD5E2A5B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AF346B-A723-9502-82EB-B7F96F2D6FA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549FE5-CA9F-4A97-132E-2C33894351F8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783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그룹 78">
            <a:extLst>
              <a:ext uri="{FF2B5EF4-FFF2-40B4-BE49-F238E27FC236}">
                <a16:creationId xmlns:a16="http://schemas.microsoft.com/office/drawing/2014/main" id="{27296F4C-4FE2-19B1-AF8D-0CB44C6AB1DD}"/>
              </a:ext>
            </a:extLst>
          </p:cNvPr>
          <p:cNvGrpSpPr/>
          <p:nvPr/>
        </p:nvGrpSpPr>
        <p:grpSpPr>
          <a:xfrm>
            <a:off x="481815" y="5130801"/>
            <a:ext cx="8190494" cy="1035050"/>
            <a:chOff x="481815" y="5130801"/>
            <a:chExt cx="8190494" cy="1035050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37397D0E-F20C-0688-62F8-1257FF203FCC}"/>
                </a:ext>
              </a:extLst>
            </p:cNvPr>
            <p:cNvGrpSpPr/>
            <p:nvPr/>
          </p:nvGrpSpPr>
          <p:grpSpPr>
            <a:xfrm>
              <a:off x="481815" y="5130801"/>
              <a:ext cx="8190494" cy="1035050"/>
              <a:chOff x="481815" y="3317239"/>
              <a:chExt cx="8190494" cy="2102270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C8F159B8-5287-6F41-4AA1-109E0C550F2F}"/>
                  </a:ext>
                </a:extLst>
              </p:cNvPr>
              <p:cNvSpPr/>
              <p:nvPr/>
            </p:nvSpPr>
            <p:spPr>
              <a:xfrm flipH="1">
                <a:off x="481815" y="3317239"/>
                <a:ext cx="1935304" cy="2102270"/>
              </a:xfrm>
              <a:prstGeom prst="roundRect">
                <a:avLst>
                  <a:gd name="adj" fmla="val 11164"/>
                </a:avLst>
              </a:prstGeom>
              <a:solidFill>
                <a:srgbClr val="276DB5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78103A48-553C-D2B5-B418-B89E15C037C6}"/>
                  </a:ext>
                </a:extLst>
              </p:cNvPr>
              <p:cNvSpPr/>
              <p:nvPr/>
            </p:nvSpPr>
            <p:spPr>
              <a:xfrm>
                <a:off x="1478280" y="3317239"/>
                <a:ext cx="7194029" cy="2102270"/>
              </a:xfrm>
              <a:prstGeom prst="roundRect">
                <a:avLst>
                  <a:gd name="adj" fmla="val 11371"/>
                </a:avLst>
              </a:pr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D640A4C-43D4-7AA9-6A3C-4649008B1EDD}"/>
                </a:ext>
              </a:extLst>
            </p:cNvPr>
            <p:cNvSpPr txBox="1"/>
            <p:nvPr/>
          </p:nvSpPr>
          <p:spPr>
            <a:xfrm>
              <a:off x="625648" y="5432883"/>
              <a:ext cx="719749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실제 문구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예시</a:t>
              </a: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E7ACA902-12CF-97BF-898E-1C09BEC29DD7}"/>
                </a:ext>
              </a:extLst>
            </p:cNvPr>
            <p:cNvGrpSpPr/>
            <p:nvPr/>
          </p:nvGrpSpPr>
          <p:grpSpPr>
            <a:xfrm>
              <a:off x="1605636" y="5372375"/>
              <a:ext cx="6834063" cy="551903"/>
              <a:chOff x="1605636" y="5446766"/>
              <a:chExt cx="6834063" cy="551903"/>
            </a:xfrm>
          </p:grpSpPr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BCD4D895-1B8A-30A0-42F0-9FABD14DAFDD}"/>
                  </a:ext>
                </a:extLst>
              </p:cNvPr>
              <p:cNvGrpSpPr/>
              <p:nvPr/>
            </p:nvGrpSpPr>
            <p:grpSpPr>
              <a:xfrm>
                <a:off x="1605636" y="5446766"/>
                <a:ext cx="6061416" cy="153888"/>
                <a:chOff x="647792" y="2580929"/>
                <a:chExt cx="6061416" cy="153888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A4596118-6A99-3E2F-C0EE-7F3E8E42E0A1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라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597E237-E0B3-88C4-8D1A-C67CA4D3CD9E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578042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수학 내용 체계의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지식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이해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과정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기능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태도를 학습 결과뿐 아니라 학습 과정에서 균형 있게 평가한다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1E568E"/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D6BBEE59-B8FD-8C9B-566D-A879375C1E3B}"/>
                  </a:ext>
                </a:extLst>
              </p:cNvPr>
              <p:cNvGrpSpPr/>
              <p:nvPr/>
            </p:nvGrpSpPr>
            <p:grpSpPr>
              <a:xfrm>
                <a:off x="1605636" y="5690892"/>
                <a:ext cx="6834063" cy="307777"/>
                <a:chOff x="647792" y="2580929"/>
                <a:chExt cx="6834063" cy="307777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AD39DEC6-73A8-2080-F11E-90D41453EFFE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52B3D583-59CB-BC52-A96F-2555805B8CA2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655307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진단평가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형성평가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총괄평가 등을 적절히 활용하여 수학 학습 과정과 결과에 대한 구체적인 정보를 바탕으로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학생의 특성과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1E568E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학습 결손을 파악하고 개별적 지원 방안을 마련한다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1E568E"/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32D985A-1909-CC6C-8F02-D0252FBABB9E}"/>
              </a:ext>
            </a:extLst>
          </p:cNvPr>
          <p:cNvGrpSpPr/>
          <p:nvPr/>
        </p:nvGrpSpPr>
        <p:grpSpPr>
          <a:xfrm>
            <a:off x="471002" y="1782909"/>
            <a:ext cx="8204682" cy="3266881"/>
            <a:chOff x="471002" y="1782909"/>
            <a:chExt cx="8204682" cy="3266881"/>
          </a:xfrm>
        </p:grpSpPr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54795961-4265-1E08-77B0-40E1D742AF9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42268"/>
              <a:ext cx="0" cy="3148162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29FCFDA6-0767-E8F4-A96F-6D844EA97961}"/>
                </a:ext>
              </a:extLst>
            </p:cNvPr>
            <p:cNvGrpSpPr/>
            <p:nvPr/>
          </p:nvGrpSpPr>
          <p:grpSpPr>
            <a:xfrm>
              <a:off x="471002" y="1782909"/>
              <a:ext cx="4002345" cy="3266881"/>
              <a:chOff x="471002" y="1782909"/>
              <a:chExt cx="4002345" cy="3266881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5EF45185-E956-D965-A7BC-AD5E1B3E9C3E}"/>
                  </a:ext>
                </a:extLst>
              </p:cNvPr>
              <p:cNvGrpSpPr/>
              <p:nvPr/>
            </p:nvGrpSpPr>
            <p:grpSpPr>
              <a:xfrm>
                <a:off x="471002" y="1782909"/>
                <a:ext cx="4002345" cy="3266881"/>
                <a:chOff x="471002" y="1782909"/>
                <a:chExt cx="4002345" cy="3266881"/>
              </a:xfrm>
            </p:grpSpPr>
            <p:sp>
              <p:nvSpPr>
                <p:cNvPr id="7" name="사각형: 둥근 모서리 6">
                  <a:extLst>
                    <a:ext uri="{FF2B5EF4-FFF2-40B4-BE49-F238E27FC236}">
                      <a16:creationId xmlns:a16="http://schemas.microsoft.com/office/drawing/2014/main" id="{B0768C55-50EB-F03E-3730-3106E502E163}"/>
                    </a:ext>
                  </a:extLst>
                </p:cNvPr>
                <p:cNvSpPr/>
                <p:nvPr/>
              </p:nvSpPr>
              <p:spPr>
                <a:xfrm rot="5400000" flipH="1">
                  <a:off x="1952787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chemeClr val="bg1">
                    <a:lumMod val="65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682E2AA-CC1A-3D89-F7EE-11816C212CCB}"/>
                    </a:ext>
                  </a:extLst>
                </p:cNvPr>
                <p:cNvSpPr txBox="1"/>
                <p:nvPr/>
              </p:nvSpPr>
              <p:spPr>
                <a:xfrm>
                  <a:off x="1398666" y="1849616"/>
                  <a:ext cx="215443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2015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ADDA6344-B09C-A249-AB32-7DA82C5C7A3A}"/>
                    </a:ext>
                  </a:extLst>
                </p:cNvPr>
                <p:cNvSpPr/>
                <p:nvPr/>
              </p:nvSpPr>
              <p:spPr>
                <a:xfrm rot="5400000">
                  <a:off x="1008174" y="1584616"/>
                  <a:ext cx="2928002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B9A5532D-0C45-6A62-854B-AF8B586A2743}"/>
                  </a:ext>
                </a:extLst>
              </p:cNvPr>
              <p:cNvGrpSpPr/>
              <p:nvPr/>
            </p:nvGrpSpPr>
            <p:grpSpPr>
              <a:xfrm>
                <a:off x="588282" y="2229181"/>
                <a:ext cx="3775207" cy="1470912"/>
                <a:chOff x="588282" y="2229181"/>
                <a:chExt cx="3775207" cy="1470912"/>
              </a:xfrm>
            </p:grpSpPr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C60DA9D1-6BAE-AC8D-31FF-AAD6FD3A64CA}"/>
                    </a:ext>
                  </a:extLst>
                </p:cNvPr>
                <p:cNvGrpSpPr/>
                <p:nvPr/>
              </p:nvGrpSpPr>
              <p:grpSpPr>
                <a:xfrm>
                  <a:off x="588282" y="2229181"/>
                  <a:ext cx="3775207" cy="271255"/>
                  <a:chOff x="588282" y="2229181"/>
                  <a:chExt cx="3775207" cy="271255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F9E6135D-F245-0D72-1432-639059B52CC1}"/>
                      </a:ext>
                    </a:extLst>
                  </p:cNvPr>
                  <p:cNvSpPr/>
                  <p:nvPr/>
                </p:nvSpPr>
                <p:spPr>
                  <a:xfrm>
                    <a:off x="588282" y="2229181"/>
                    <a:ext cx="3775207" cy="271255"/>
                  </a:xfrm>
                  <a:prstGeom prst="roundRect">
                    <a:avLst/>
                  </a:prstGeom>
                  <a:solidFill>
                    <a:srgbClr val="ECECEC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A437C680-B436-D852-F07C-0955786E46F9}"/>
                      </a:ext>
                    </a:extLst>
                  </p:cNvPr>
                  <p:cNvSpPr txBox="1"/>
                  <p:nvPr/>
                </p:nvSpPr>
                <p:spPr>
                  <a:xfrm>
                    <a:off x="2169712" y="2272475"/>
                    <a:ext cx="61234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평가 원칙</a:t>
                    </a:r>
                  </a:p>
                </p:txBody>
              </p:sp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3BAFBD4D-07DF-AA6C-6EB4-A60B64DF4D2F}"/>
                      </a:ext>
                    </a:extLst>
                  </p:cNvPr>
                  <p:cNvGrpSpPr/>
                  <p:nvPr/>
                </p:nvGrpSpPr>
                <p:grpSpPr>
                  <a:xfrm>
                    <a:off x="636972" y="2265143"/>
                    <a:ext cx="203337" cy="199330"/>
                    <a:chOff x="679134" y="2430171"/>
                    <a:chExt cx="199330" cy="199330"/>
                  </a:xfrm>
                </p:grpSpPr>
                <p:sp>
                  <p:nvSpPr>
                    <p:cNvPr id="42" name="사각형: 둥근 모서리 41">
                      <a:extLst>
                        <a:ext uri="{FF2B5EF4-FFF2-40B4-BE49-F238E27FC236}">
                          <a16:creationId xmlns:a16="http://schemas.microsoft.com/office/drawing/2014/main" id="{69D637A9-B7F5-78B1-2E4A-021632656F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34" y="2430171"/>
                      <a:ext cx="199330" cy="19933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447208C8-1DAB-50F4-2A63-6AD11EE3FD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3441" y="2452891"/>
                      <a:ext cx="7071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100" b="1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p:txBody>
                </p:sp>
              </p:grpSp>
            </p:grpSp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52426751-4142-B46A-2DE5-143F3C16130A}"/>
                    </a:ext>
                  </a:extLst>
                </p:cNvPr>
                <p:cNvGrpSpPr/>
                <p:nvPr/>
              </p:nvGrpSpPr>
              <p:grpSpPr>
                <a:xfrm>
                  <a:off x="647792" y="2606329"/>
                  <a:ext cx="1332557" cy="1093764"/>
                  <a:chOff x="647792" y="2606329"/>
                  <a:chExt cx="1332557" cy="1093764"/>
                </a:xfrm>
              </p:grpSpPr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E22A347E-ABFC-E0D6-D554-7EA6AFCF1E64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606329"/>
                    <a:ext cx="644869" cy="388857"/>
                    <a:chOff x="647792" y="2580929"/>
                    <a:chExt cx="644869" cy="388857"/>
                  </a:xfrm>
                </p:grpSpPr>
                <p:grpSp>
                  <p:nvGrpSpPr>
                    <p:cNvPr id="33" name="그룹 32">
                      <a:extLst>
                        <a:ext uri="{FF2B5EF4-FFF2-40B4-BE49-F238E27FC236}">
                          <a16:creationId xmlns:a16="http://schemas.microsoft.com/office/drawing/2014/main" id="{41C32165-33B8-A4CE-04CF-8F1B422FF7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580929"/>
                      <a:ext cx="524643" cy="153888"/>
                      <a:chOff x="647792" y="2580929"/>
                      <a:chExt cx="524643" cy="153888"/>
                    </a:xfrm>
                  </p:grpSpPr>
                  <p:sp>
                    <p:nvSpPr>
                      <p:cNvPr id="37" name="TextBox 36">
                        <a:extLst>
                          <a:ext uri="{FF2B5EF4-FFF2-40B4-BE49-F238E27FC236}">
                            <a16:creationId xmlns:a16="http://schemas.microsoft.com/office/drawing/2014/main" id="{25C85C3A-2819-A8CC-5F7B-4D11A4D7DB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가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E84F8BD0-3AA2-DFCC-A31E-04003341A5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24365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목적</a:t>
                        </a:r>
                      </a:p>
                    </p:txBody>
                  </p:sp>
                </p:grpSp>
                <p:grpSp>
                  <p:nvGrpSpPr>
                    <p:cNvPr id="34" name="그룹 33">
                      <a:extLst>
                        <a:ext uri="{FF2B5EF4-FFF2-40B4-BE49-F238E27FC236}">
                          <a16:creationId xmlns:a16="http://schemas.microsoft.com/office/drawing/2014/main" id="{00D08E53-0A20-1DBC-2920-6CEE969CDA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815898"/>
                      <a:ext cx="644869" cy="153888"/>
                      <a:chOff x="647792" y="2580929"/>
                      <a:chExt cx="644869" cy="153888"/>
                    </a:xfrm>
                  </p:grpSpPr>
                  <p:sp>
                    <p:nvSpPr>
                      <p:cNvPr id="35" name="TextBox 34">
                        <a:extLst>
                          <a:ext uri="{FF2B5EF4-FFF2-40B4-BE49-F238E27FC236}">
                            <a16:creationId xmlns:a16="http://schemas.microsoft.com/office/drawing/2014/main" id="{03E465F8-6EBE-28E5-AEE1-64704B528E1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나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6" name="TextBox 35">
                        <a:extLst>
                          <a:ext uri="{FF2B5EF4-FFF2-40B4-BE49-F238E27FC236}">
                            <a16:creationId xmlns:a16="http://schemas.microsoft.com/office/drawing/2014/main" id="{07309A11-6FAD-B7AD-7AB5-ECB748EB073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363882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일관성</a:t>
                        </a:r>
                      </a:p>
                    </p:txBody>
                  </p:sp>
                </p:grpSp>
              </p:grpSp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0C1B8CC7-BC08-F900-6081-63E6B981BA86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076267"/>
                    <a:ext cx="1332557" cy="153888"/>
                    <a:chOff x="647792" y="2580929"/>
                    <a:chExt cx="1332557" cy="153888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D0AD77F9-72C7-8137-C810-69EAA0BE91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B56C0996-64F8-5A3B-8CB4-7DFFDF11A7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051570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 교과 역량 평가</a:t>
                      </a:r>
                    </a:p>
                  </p:txBody>
                </p:sp>
              </p:grp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0FC7E1B0-DED5-889E-6759-563D6CF621C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311236"/>
                    <a:ext cx="1209126" cy="153888"/>
                    <a:chOff x="647792" y="2580929"/>
                    <a:chExt cx="1209126" cy="153888"/>
                  </a:xfrm>
                </p:grpSpPr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015346B7-D783-602E-930C-8016D798B3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라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9FA058F-B85C-746E-71B1-61C8D88D83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92813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다양한 평가 방법 </a:t>
                      </a:r>
                    </a:p>
                  </p:txBody>
                </p:sp>
              </p:grpSp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AC38527C-1617-9F09-6FBE-8128ABB6530A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546205"/>
                    <a:ext cx="1060046" cy="153888"/>
                    <a:chOff x="647792" y="2580929"/>
                    <a:chExt cx="1060046" cy="153888"/>
                  </a:xfrm>
                </p:grpSpPr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FEE730FA-3464-9C17-9443-3145271DD6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마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532DADB0-13EA-83B7-DD6B-39CA89D132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77905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평가 결과 환류</a:t>
                      </a:r>
                    </a:p>
                  </p:txBody>
                </p:sp>
              </p:grpSp>
            </p:grpSp>
          </p:grp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6F73E109-E0C9-0A39-6627-6F093460B8D8}"/>
                  </a:ext>
                </a:extLst>
              </p:cNvPr>
              <p:cNvGrpSpPr/>
              <p:nvPr/>
            </p:nvGrpSpPr>
            <p:grpSpPr>
              <a:xfrm>
                <a:off x="3624019" y="4133275"/>
                <a:ext cx="810694" cy="838623"/>
                <a:chOff x="3553101" y="4036384"/>
                <a:chExt cx="881611" cy="911983"/>
              </a:xfrm>
              <a:solidFill>
                <a:srgbClr val="EAEAEA"/>
              </a:solidFill>
            </p:grpSpPr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1A0400F3-3B3D-C939-76DB-45FE8DDE6F31}"/>
                    </a:ext>
                  </a:extLst>
                </p:cNvPr>
                <p:cNvSpPr/>
                <p:nvPr/>
              </p:nvSpPr>
              <p:spPr>
                <a:xfrm>
                  <a:off x="3975223" y="4036384"/>
                  <a:ext cx="149306" cy="191613"/>
                </a:xfrm>
                <a:custGeom>
                  <a:avLst/>
                  <a:gdLst>
                    <a:gd name="connsiteX0" fmla="*/ 18758 w 149306"/>
                    <a:gd name="connsiteY0" fmla="*/ 191576 h 191613"/>
                    <a:gd name="connsiteX1" fmla="*/ 0 w 149306"/>
                    <a:gd name="connsiteY1" fmla="*/ 172818 h 191613"/>
                    <a:gd name="connsiteX2" fmla="*/ 0 w 149306"/>
                    <a:gd name="connsiteY2" fmla="*/ 18742 h 191613"/>
                    <a:gd name="connsiteX3" fmla="*/ 10692 w 149306"/>
                    <a:gd name="connsiteY3" fmla="*/ 1785 h 191613"/>
                    <a:gd name="connsiteX4" fmla="*/ 30613 w 149306"/>
                    <a:gd name="connsiteY4" fmla="*/ 4299 h 191613"/>
                    <a:gd name="connsiteX5" fmla="*/ 142484 w 149306"/>
                    <a:gd name="connsiteY5" fmla="*/ 96587 h 191613"/>
                    <a:gd name="connsiteX6" fmla="*/ 148186 w 149306"/>
                    <a:gd name="connsiteY6" fmla="*/ 117408 h 191613"/>
                    <a:gd name="connsiteX7" fmla="*/ 130516 w 149306"/>
                    <a:gd name="connsiteY7" fmla="*/ 129825 h 191613"/>
                    <a:gd name="connsiteX8" fmla="*/ 55823 w 149306"/>
                    <a:gd name="connsiteY8" fmla="*/ 129825 h 191613"/>
                    <a:gd name="connsiteX9" fmla="*/ 37403 w 149306"/>
                    <a:gd name="connsiteY9" fmla="*/ 114707 h 191613"/>
                    <a:gd name="connsiteX10" fmla="*/ 37403 w 149306"/>
                    <a:gd name="connsiteY10" fmla="*/ 172855 h 191613"/>
                    <a:gd name="connsiteX11" fmla="*/ 18683 w 149306"/>
                    <a:gd name="connsiteY11" fmla="*/ 191613 h 191613"/>
                    <a:gd name="connsiteX12" fmla="*/ 18683 w 149306"/>
                    <a:gd name="connsiteY12" fmla="*/ 191613 h 191613"/>
                    <a:gd name="connsiteX13" fmla="*/ 37478 w 149306"/>
                    <a:gd name="connsiteY13" fmla="*/ 58509 h 191613"/>
                    <a:gd name="connsiteX14" fmla="*/ 37478 w 149306"/>
                    <a:gd name="connsiteY14" fmla="*/ 107391 h 191613"/>
                    <a:gd name="connsiteX15" fmla="*/ 55898 w 149306"/>
                    <a:gd name="connsiteY15" fmla="*/ 92272 h 191613"/>
                    <a:gd name="connsiteX16" fmla="*/ 78370 w 149306"/>
                    <a:gd name="connsiteY16" fmla="*/ 92272 h 191613"/>
                    <a:gd name="connsiteX17" fmla="*/ 37478 w 149306"/>
                    <a:gd name="connsiteY17" fmla="*/ 58546 h 19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9306" h="191613">
                      <a:moveTo>
                        <a:pt x="18758" y="191576"/>
                      </a:moveTo>
                      <a:cubicBezTo>
                        <a:pt x="8404" y="191576"/>
                        <a:pt x="0" y="183172"/>
                        <a:pt x="0" y="172818"/>
                      </a:cubicBezTo>
                      <a:lnTo>
                        <a:pt x="0" y="18742"/>
                      </a:lnTo>
                      <a:cubicBezTo>
                        <a:pt x="-37" y="11464"/>
                        <a:pt x="4127" y="4862"/>
                        <a:pt x="10692" y="1785"/>
                      </a:cubicBezTo>
                      <a:cubicBezTo>
                        <a:pt x="17257" y="-1291"/>
                        <a:pt x="25023" y="-353"/>
                        <a:pt x="30613" y="4299"/>
                      </a:cubicBezTo>
                      <a:lnTo>
                        <a:pt x="142484" y="96587"/>
                      </a:lnTo>
                      <a:cubicBezTo>
                        <a:pt x="148599" y="101614"/>
                        <a:pt x="150887" y="109942"/>
                        <a:pt x="148186" y="117408"/>
                      </a:cubicBezTo>
                      <a:cubicBezTo>
                        <a:pt x="145522" y="124873"/>
                        <a:pt x="138432" y="129825"/>
                        <a:pt x="130516" y="129825"/>
                      </a:cubicBezTo>
                      <a:lnTo>
                        <a:pt x="55823" y="129825"/>
                      </a:lnTo>
                      <a:cubicBezTo>
                        <a:pt x="46707" y="129825"/>
                        <a:pt x="39091" y="123335"/>
                        <a:pt x="37403" y="114707"/>
                      </a:cubicBezTo>
                      <a:lnTo>
                        <a:pt x="37403" y="172855"/>
                      </a:lnTo>
                      <a:cubicBezTo>
                        <a:pt x="37403" y="183210"/>
                        <a:pt x="29037" y="191613"/>
                        <a:pt x="18683" y="191613"/>
                      </a:cubicBezTo>
                      <a:lnTo>
                        <a:pt x="18683" y="191613"/>
                      </a:lnTo>
                      <a:close/>
                      <a:moveTo>
                        <a:pt x="37478" y="58509"/>
                      </a:moveTo>
                      <a:lnTo>
                        <a:pt x="37478" y="107391"/>
                      </a:lnTo>
                      <a:cubicBezTo>
                        <a:pt x="39166" y="98763"/>
                        <a:pt x="46782" y="92272"/>
                        <a:pt x="55898" y="92272"/>
                      </a:cubicBezTo>
                      <a:lnTo>
                        <a:pt x="78370" y="92272"/>
                      </a:lnTo>
                      <a:lnTo>
                        <a:pt x="37478" y="585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94" name="그래픽 105">
                  <a:extLst>
                    <a:ext uri="{FF2B5EF4-FFF2-40B4-BE49-F238E27FC236}">
                      <a16:creationId xmlns:a16="http://schemas.microsoft.com/office/drawing/2014/main" id="{9443F168-CA60-211D-AA16-61E9641B621A}"/>
                    </a:ext>
                  </a:extLst>
                </p:cNvPr>
                <p:cNvGrpSpPr/>
                <p:nvPr/>
              </p:nvGrpSpPr>
              <p:grpSpPr>
                <a:xfrm>
                  <a:off x="3553101" y="4190435"/>
                  <a:ext cx="881611" cy="757932"/>
                  <a:chOff x="3553101" y="4190435"/>
                  <a:chExt cx="881611" cy="757932"/>
                </a:xfrm>
                <a:grpFill/>
              </p:grpSpPr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E4B83480-EA75-FAD6-90D5-C883087747B0}"/>
                      </a:ext>
                    </a:extLst>
                  </p:cNvPr>
                  <p:cNvSpPr/>
                  <p:nvPr/>
                </p:nvSpPr>
                <p:spPr>
                  <a:xfrm>
                    <a:off x="3614444" y="4190450"/>
                    <a:ext cx="398287" cy="186595"/>
                  </a:xfrm>
                  <a:custGeom>
                    <a:avLst/>
                    <a:gdLst>
                      <a:gd name="connsiteX0" fmla="*/ 18751 w 398287"/>
                      <a:gd name="connsiteY0" fmla="*/ 186595 h 186595"/>
                      <a:gd name="connsiteX1" fmla="*/ 1419 w 398287"/>
                      <a:gd name="connsiteY1" fmla="*/ 175003 h 186595"/>
                      <a:gd name="connsiteX2" fmla="*/ 11586 w 398287"/>
                      <a:gd name="connsiteY2" fmla="*/ 150505 h 186595"/>
                      <a:gd name="connsiteX3" fmla="*/ 372371 w 398287"/>
                      <a:gd name="connsiteY3" fmla="*/ 1419 h 186595"/>
                      <a:gd name="connsiteX4" fmla="*/ 396869 w 398287"/>
                      <a:gd name="connsiteY4" fmla="*/ 11586 h 186595"/>
                      <a:gd name="connsiteX5" fmla="*/ 386702 w 398287"/>
                      <a:gd name="connsiteY5" fmla="*/ 36083 h 186595"/>
                      <a:gd name="connsiteX6" fmla="*/ 25917 w 398287"/>
                      <a:gd name="connsiteY6" fmla="*/ 185169 h 186595"/>
                      <a:gd name="connsiteX7" fmla="*/ 18751 w 398287"/>
                      <a:gd name="connsiteY7" fmla="*/ 186595 h 186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287" h="186595">
                        <a:moveTo>
                          <a:pt x="18751" y="186595"/>
                        </a:moveTo>
                        <a:cubicBezTo>
                          <a:pt x="11398" y="186595"/>
                          <a:pt x="4383" y="182243"/>
                          <a:pt x="1419" y="175003"/>
                        </a:cubicBezTo>
                        <a:cubicBezTo>
                          <a:pt x="-2520" y="165436"/>
                          <a:pt x="2019" y="154444"/>
                          <a:pt x="11586" y="150505"/>
                        </a:cubicBezTo>
                        <a:lnTo>
                          <a:pt x="372371" y="1419"/>
                        </a:lnTo>
                        <a:cubicBezTo>
                          <a:pt x="381938" y="-2520"/>
                          <a:pt x="392930" y="2019"/>
                          <a:pt x="396869" y="11586"/>
                        </a:cubicBezTo>
                        <a:cubicBezTo>
                          <a:pt x="400808" y="21152"/>
                          <a:pt x="396268" y="32144"/>
                          <a:pt x="386702" y="36083"/>
                        </a:cubicBezTo>
                        <a:lnTo>
                          <a:pt x="25917" y="185169"/>
                        </a:lnTo>
                        <a:cubicBezTo>
                          <a:pt x="23591" y="186145"/>
                          <a:pt x="21152" y="186595"/>
                          <a:pt x="18751" y="18659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BCD6896C-4780-4A8E-AD32-A88EDB1998A6}"/>
                      </a:ext>
                    </a:extLst>
                  </p:cNvPr>
                  <p:cNvSpPr/>
                  <p:nvPr/>
                </p:nvSpPr>
                <p:spPr>
                  <a:xfrm>
                    <a:off x="3975139" y="4190435"/>
                    <a:ext cx="398319" cy="186610"/>
                  </a:xfrm>
                  <a:custGeom>
                    <a:avLst/>
                    <a:gdLst>
                      <a:gd name="connsiteX0" fmla="*/ 379552 w 398319"/>
                      <a:gd name="connsiteY0" fmla="*/ 186611 h 186610"/>
                      <a:gd name="connsiteX1" fmla="*/ 372387 w 398319"/>
                      <a:gd name="connsiteY1" fmla="*/ 185185 h 186610"/>
                      <a:gd name="connsiteX2" fmla="*/ 11602 w 398319"/>
                      <a:gd name="connsiteY2" fmla="*/ 36099 h 186610"/>
                      <a:gd name="connsiteX3" fmla="*/ 1435 w 398319"/>
                      <a:gd name="connsiteY3" fmla="*/ 11602 h 186610"/>
                      <a:gd name="connsiteX4" fmla="*/ 25933 w 398319"/>
                      <a:gd name="connsiteY4" fmla="*/ 1435 h 186610"/>
                      <a:gd name="connsiteX5" fmla="*/ 386718 w 398319"/>
                      <a:gd name="connsiteY5" fmla="*/ 150521 h 186610"/>
                      <a:gd name="connsiteX6" fmla="*/ 396884 w 398319"/>
                      <a:gd name="connsiteY6" fmla="*/ 175018 h 186610"/>
                      <a:gd name="connsiteX7" fmla="*/ 379552 w 398319"/>
                      <a:gd name="connsiteY7" fmla="*/ 186611 h 18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319" h="186610">
                        <a:moveTo>
                          <a:pt x="379552" y="186611"/>
                        </a:moveTo>
                        <a:cubicBezTo>
                          <a:pt x="377151" y="186611"/>
                          <a:pt x="374750" y="186161"/>
                          <a:pt x="372387" y="185185"/>
                        </a:cubicBezTo>
                        <a:lnTo>
                          <a:pt x="11602" y="36099"/>
                        </a:lnTo>
                        <a:cubicBezTo>
                          <a:pt x="2035" y="32160"/>
                          <a:pt x="-2542" y="21168"/>
                          <a:pt x="1435" y="11602"/>
                        </a:cubicBezTo>
                        <a:cubicBezTo>
                          <a:pt x="5374" y="2035"/>
                          <a:pt x="16366" y="-2542"/>
                          <a:pt x="25933" y="1435"/>
                        </a:cubicBezTo>
                        <a:lnTo>
                          <a:pt x="386718" y="150521"/>
                        </a:lnTo>
                        <a:cubicBezTo>
                          <a:pt x="396284" y="154460"/>
                          <a:pt x="400861" y="165452"/>
                          <a:pt x="396884" y="175018"/>
                        </a:cubicBezTo>
                        <a:cubicBezTo>
                          <a:pt x="393883" y="182259"/>
                          <a:pt x="386905" y="186611"/>
                          <a:pt x="379552" y="186611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자유형: 도형 102">
                    <a:extLst>
                      <a:ext uri="{FF2B5EF4-FFF2-40B4-BE49-F238E27FC236}">
                        <a16:creationId xmlns:a16="http://schemas.microsoft.com/office/drawing/2014/main" id="{F30CE382-BFCB-BE81-2507-E557C22DE9D6}"/>
                      </a:ext>
                    </a:extLst>
                  </p:cNvPr>
                  <p:cNvSpPr/>
                  <p:nvPr/>
                </p:nvSpPr>
                <p:spPr>
                  <a:xfrm>
                    <a:off x="4186285" y="4279693"/>
                    <a:ext cx="248426" cy="668673"/>
                  </a:xfrm>
                  <a:custGeom>
                    <a:avLst/>
                    <a:gdLst>
                      <a:gd name="connsiteX0" fmla="*/ 212787 w 248426"/>
                      <a:gd name="connsiteY0" fmla="*/ 668674 h 668673"/>
                      <a:gd name="connsiteX1" fmla="*/ 60850 w 248426"/>
                      <a:gd name="connsiteY1" fmla="*/ 668674 h 668673"/>
                      <a:gd name="connsiteX2" fmla="*/ 42092 w 248426"/>
                      <a:gd name="connsiteY2" fmla="*/ 649916 h 668673"/>
                      <a:gd name="connsiteX3" fmla="*/ 60850 w 248426"/>
                      <a:gd name="connsiteY3" fmla="*/ 631158 h 668673"/>
                      <a:gd name="connsiteX4" fmla="*/ 210911 w 248426"/>
                      <a:gd name="connsiteY4" fmla="*/ 631158 h 668673"/>
                      <a:gd name="connsiteX5" fmla="*/ 210911 w 248426"/>
                      <a:gd name="connsiteY5" fmla="*/ 246626 h 668673"/>
                      <a:gd name="connsiteX6" fmla="*/ 35640 w 248426"/>
                      <a:gd name="connsiteY6" fmla="*/ 246626 h 668673"/>
                      <a:gd name="connsiteX7" fmla="*/ 0 w 248426"/>
                      <a:gd name="connsiteY7" fmla="*/ 210986 h 668673"/>
                      <a:gd name="connsiteX8" fmla="*/ 0 w 248426"/>
                      <a:gd name="connsiteY8" fmla="*/ 18758 h 668673"/>
                      <a:gd name="connsiteX9" fmla="*/ 18758 w 248426"/>
                      <a:gd name="connsiteY9" fmla="*/ 0 h 668673"/>
                      <a:gd name="connsiteX10" fmla="*/ 37515 w 248426"/>
                      <a:gd name="connsiteY10" fmla="*/ 18758 h 668673"/>
                      <a:gd name="connsiteX11" fmla="*/ 37515 w 248426"/>
                      <a:gd name="connsiteY11" fmla="*/ 209111 h 668673"/>
                      <a:gd name="connsiteX12" fmla="*/ 212787 w 248426"/>
                      <a:gd name="connsiteY12" fmla="*/ 209111 h 668673"/>
                      <a:gd name="connsiteX13" fmla="*/ 248427 w 248426"/>
                      <a:gd name="connsiteY13" fmla="*/ 244750 h 668673"/>
                      <a:gd name="connsiteX14" fmla="*/ 248427 w 248426"/>
                      <a:gd name="connsiteY14" fmla="*/ 633034 h 668673"/>
                      <a:gd name="connsiteX15" fmla="*/ 212787 w 248426"/>
                      <a:gd name="connsiteY15" fmla="*/ 668674 h 668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48426" h="668673">
                        <a:moveTo>
                          <a:pt x="212787" y="668674"/>
                        </a:moveTo>
                        <a:lnTo>
                          <a:pt x="60850" y="668674"/>
                        </a:lnTo>
                        <a:cubicBezTo>
                          <a:pt x="50496" y="668674"/>
                          <a:pt x="42092" y="660270"/>
                          <a:pt x="42092" y="649916"/>
                        </a:cubicBezTo>
                        <a:cubicBezTo>
                          <a:pt x="42092" y="639562"/>
                          <a:pt x="50496" y="631158"/>
                          <a:pt x="60850" y="631158"/>
                        </a:cubicBezTo>
                        <a:lnTo>
                          <a:pt x="210911" y="631158"/>
                        </a:lnTo>
                        <a:lnTo>
                          <a:pt x="210911" y="246626"/>
                        </a:lnTo>
                        <a:lnTo>
                          <a:pt x="35640" y="246626"/>
                        </a:lnTo>
                        <a:cubicBezTo>
                          <a:pt x="15982" y="246626"/>
                          <a:pt x="0" y="230644"/>
                          <a:pt x="0" y="210986"/>
                        </a:cubicBezTo>
                        <a:lnTo>
                          <a:pt x="0" y="18758"/>
                        </a:lnTo>
                        <a:cubicBezTo>
                          <a:pt x="0" y="8403"/>
                          <a:pt x="8403" y="0"/>
                          <a:pt x="18758" y="0"/>
                        </a:cubicBezTo>
                        <a:cubicBezTo>
                          <a:pt x="29112" y="0"/>
                          <a:pt x="37515" y="8403"/>
                          <a:pt x="37515" y="18758"/>
                        </a:cubicBezTo>
                        <a:lnTo>
                          <a:pt x="37515" y="209111"/>
                        </a:lnTo>
                        <a:lnTo>
                          <a:pt x="212787" y="209111"/>
                        </a:lnTo>
                        <a:cubicBezTo>
                          <a:pt x="232445" y="209111"/>
                          <a:pt x="248427" y="225092"/>
                          <a:pt x="248427" y="244750"/>
                        </a:cubicBezTo>
                        <a:lnTo>
                          <a:pt x="248427" y="633034"/>
                        </a:lnTo>
                        <a:cubicBezTo>
                          <a:pt x="248427" y="652692"/>
                          <a:pt x="232445" y="668674"/>
                          <a:pt x="212787" y="668674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자유형: 도형 103">
                    <a:extLst>
                      <a:ext uri="{FF2B5EF4-FFF2-40B4-BE49-F238E27FC236}">
                        <a16:creationId xmlns:a16="http://schemas.microsoft.com/office/drawing/2014/main" id="{67E751EF-8898-C2DF-AB40-DE8C3134238B}"/>
                      </a:ext>
                    </a:extLst>
                  </p:cNvPr>
                  <p:cNvSpPr/>
                  <p:nvPr/>
                </p:nvSpPr>
                <p:spPr>
                  <a:xfrm>
                    <a:off x="3553101" y="4277667"/>
                    <a:ext cx="571471" cy="670699"/>
                  </a:xfrm>
                  <a:custGeom>
                    <a:avLst/>
                    <a:gdLst>
                      <a:gd name="connsiteX0" fmla="*/ 552714 w 571471"/>
                      <a:gd name="connsiteY0" fmla="*/ 670699 h 670699"/>
                      <a:gd name="connsiteX1" fmla="*/ 35640 w 571471"/>
                      <a:gd name="connsiteY1" fmla="*/ 670699 h 670699"/>
                      <a:gd name="connsiteX2" fmla="*/ 0 w 571471"/>
                      <a:gd name="connsiteY2" fmla="*/ 635060 h 670699"/>
                      <a:gd name="connsiteX3" fmla="*/ 0 w 571471"/>
                      <a:gd name="connsiteY3" fmla="*/ 246776 h 670699"/>
                      <a:gd name="connsiteX4" fmla="*/ 35640 w 571471"/>
                      <a:gd name="connsiteY4" fmla="*/ 211136 h 670699"/>
                      <a:gd name="connsiteX5" fmla="*/ 210911 w 571471"/>
                      <a:gd name="connsiteY5" fmla="*/ 211136 h 670699"/>
                      <a:gd name="connsiteX6" fmla="*/ 210911 w 571471"/>
                      <a:gd name="connsiteY6" fmla="*/ 18758 h 670699"/>
                      <a:gd name="connsiteX7" fmla="*/ 229669 w 571471"/>
                      <a:gd name="connsiteY7" fmla="*/ 0 h 670699"/>
                      <a:gd name="connsiteX8" fmla="*/ 248427 w 571471"/>
                      <a:gd name="connsiteY8" fmla="*/ 18758 h 670699"/>
                      <a:gd name="connsiteX9" fmla="*/ 248427 w 571471"/>
                      <a:gd name="connsiteY9" fmla="*/ 213012 h 670699"/>
                      <a:gd name="connsiteX10" fmla="*/ 212787 w 571471"/>
                      <a:gd name="connsiteY10" fmla="*/ 248652 h 670699"/>
                      <a:gd name="connsiteX11" fmla="*/ 37515 w 571471"/>
                      <a:gd name="connsiteY11" fmla="*/ 248652 h 670699"/>
                      <a:gd name="connsiteX12" fmla="*/ 37515 w 571471"/>
                      <a:gd name="connsiteY12" fmla="*/ 633184 h 670699"/>
                      <a:gd name="connsiteX13" fmla="*/ 552714 w 571471"/>
                      <a:gd name="connsiteY13" fmla="*/ 633184 h 670699"/>
                      <a:gd name="connsiteX14" fmla="*/ 571472 w 571471"/>
                      <a:gd name="connsiteY14" fmla="*/ 651942 h 670699"/>
                      <a:gd name="connsiteX15" fmla="*/ 552714 w 571471"/>
                      <a:gd name="connsiteY15" fmla="*/ 670699 h 670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71471" h="670699">
                        <a:moveTo>
                          <a:pt x="552714" y="670699"/>
                        </a:moveTo>
                        <a:lnTo>
                          <a:pt x="35640" y="670699"/>
                        </a:lnTo>
                        <a:cubicBezTo>
                          <a:pt x="15982" y="670699"/>
                          <a:pt x="0" y="654718"/>
                          <a:pt x="0" y="635060"/>
                        </a:cubicBezTo>
                        <a:lnTo>
                          <a:pt x="0" y="246776"/>
                        </a:lnTo>
                        <a:cubicBezTo>
                          <a:pt x="0" y="227118"/>
                          <a:pt x="15982" y="211136"/>
                          <a:pt x="35640" y="211136"/>
                        </a:cubicBezTo>
                        <a:lnTo>
                          <a:pt x="210911" y="211136"/>
                        </a:lnTo>
                        <a:lnTo>
                          <a:pt x="210911" y="18758"/>
                        </a:lnTo>
                        <a:cubicBezTo>
                          <a:pt x="210911" y="8403"/>
                          <a:pt x="219315" y="0"/>
                          <a:pt x="229669" y="0"/>
                        </a:cubicBezTo>
                        <a:cubicBezTo>
                          <a:pt x="240023" y="0"/>
                          <a:pt x="248427" y="8403"/>
                          <a:pt x="248427" y="18758"/>
                        </a:cubicBezTo>
                        <a:lnTo>
                          <a:pt x="248427" y="213012"/>
                        </a:lnTo>
                        <a:cubicBezTo>
                          <a:pt x="248427" y="232670"/>
                          <a:pt x="232445" y="248652"/>
                          <a:pt x="212787" y="248652"/>
                        </a:cubicBezTo>
                        <a:lnTo>
                          <a:pt x="37515" y="248652"/>
                        </a:lnTo>
                        <a:lnTo>
                          <a:pt x="37515" y="633184"/>
                        </a:lnTo>
                        <a:lnTo>
                          <a:pt x="552714" y="633184"/>
                        </a:lnTo>
                        <a:cubicBezTo>
                          <a:pt x="563068" y="633184"/>
                          <a:pt x="571472" y="641588"/>
                          <a:pt x="571472" y="651942"/>
                        </a:cubicBezTo>
                        <a:cubicBezTo>
                          <a:pt x="571472" y="662296"/>
                          <a:pt x="563068" y="670699"/>
                          <a:pt x="552714" y="670699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5" name="그래픽 105">
                  <a:extLst>
                    <a:ext uri="{FF2B5EF4-FFF2-40B4-BE49-F238E27FC236}">
                      <a16:creationId xmlns:a16="http://schemas.microsoft.com/office/drawing/2014/main" id="{1B83273C-5E25-E830-D2D1-9274676E1787}"/>
                    </a:ext>
                  </a:extLst>
                </p:cNvPr>
                <p:cNvGrpSpPr/>
                <p:nvPr/>
              </p:nvGrpSpPr>
              <p:grpSpPr>
                <a:xfrm>
                  <a:off x="3644563" y="4634213"/>
                  <a:ext cx="698686" cy="125113"/>
                  <a:chOff x="3644563" y="4634213"/>
                  <a:chExt cx="698686" cy="125113"/>
                </a:xfrm>
                <a:grpFill/>
              </p:grpSpPr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1696ED72-1958-3F33-3B06-39E1C9364674}"/>
                      </a:ext>
                    </a:extLst>
                  </p:cNvPr>
                  <p:cNvSpPr/>
                  <p:nvPr/>
                </p:nvSpPr>
                <p:spPr>
                  <a:xfrm>
                    <a:off x="3644563" y="4634213"/>
                    <a:ext cx="131266" cy="125113"/>
                  </a:xfrm>
                  <a:custGeom>
                    <a:avLst/>
                    <a:gdLst>
                      <a:gd name="connsiteX0" fmla="*/ 99116 w 131266"/>
                      <a:gd name="connsiteY0" fmla="*/ 125114 h 125113"/>
                      <a:gd name="connsiteX1" fmla="*/ 32151 w 131266"/>
                      <a:gd name="connsiteY1" fmla="*/ 125114 h 125113"/>
                      <a:gd name="connsiteX2" fmla="*/ 0 w 131266"/>
                      <a:gd name="connsiteY2" fmla="*/ 92363 h 125113"/>
                      <a:gd name="connsiteX3" fmla="*/ 0 w 131266"/>
                      <a:gd name="connsiteY3" fmla="*/ 32751 h 125113"/>
                      <a:gd name="connsiteX4" fmla="*/ 32151 w 131266"/>
                      <a:gd name="connsiteY4" fmla="*/ 0 h 125113"/>
                      <a:gd name="connsiteX5" fmla="*/ 99116 w 131266"/>
                      <a:gd name="connsiteY5" fmla="*/ 0 h 125113"/>
                      <a:gd name="connsiteX6" fmla="*/ 131266 w 131266"/>
                      <a:gd name="connsiteY6" fmla="*/ 32751 h 125113"/>
                      <a:gd name="connsiteX7" fmla="*/ 131266 w 131266"/>
                      <a:gd name="connsiteY7" fmla="*/ 92363 h 125113"/>
                      <a:gd name="connsiteX8" fmla="*/ 99116 w 131266"/>
                      <a:gd name="connsiteY8" fmla="*/ 125114 h 125113"/>
                      <a:gd name="connsiteX9" fmla="*/ 37515 w 131266"/>
                      <a:gd name="connsiteY9" fmla="*/ 87598 h 125113"/>
                      <a:gd name="connsiteX10" fmla="*/ 93751 w 131266"/>
                      <a:gd name="connsiteY10" fmla="*/ 87598 h 125113"/>
                      <a:gd name="connsiteX11" fmla="*/ 93751 w 131266"/>
                      <a:gd name="connsiteY11" fmla="*/ 37553 h 125113"/>
                      <a:gd name="connsiteX12" fmla="*/ 37515 w 131266"/>
                      <a:gd name="connsiteY12" fmla="*/ 37553 h 125113"/>
                      <a:gd name="connsiteX13" fmla="*/ 37515 w 131266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66" h="125113">
                        <a:moveTo>
                          <a:pt x="99116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116" y="0"/>
                        </a:lnTo>
                        <a:cubicBezTo>
                          <a:pt x="116860" y="0"/>
                          <a:pt x="131266" y="14706"/>
                          <a:pt x="131266" y="32751"/>
                        </a:cubicBezTo>
                        <a:lnTo>
                          <a:pt x="131266" y="92363"/>
                        </a:lnTo>
                        <a:cubicBezTo>
                          <a:pt x="131266" y="110408"/>
                          <a:pt x="116823" y="125114"/>
                          <a:pt x="99116" y="125114"/>
                        </a:cubicBezTo>
                        <a:close/>
                        <a:moveTo>
                          <a:pt x="37515" y="87598"/>
                        </a:moveTo>
                        <a:lnTo>
                          <a:pt x="93751" y="87598"/>
                        </a:lnTo>
                        <a:lnTo>
                          <a:pt x="93751" y="37553"/>
                        </a:lnTo>
                        <a:lnTo>
                          <a:pt x="37515" y="37553"/>
                        </a:lnTo>
                        <a:lnTo>
                          <a:pt x="37515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DD573919-BC57-6C09-8E08-A6748A960BA1}"/>
                      </a:ext>
                    </a:extLst>
                  </p:cNvPr>
                  <p:cNvSpPr/>
                  <p:nvPr/>
                </p:nvSpPr>
                <p:spPr>
                  <a:xfrm>
                    <a:off x="3833715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326981F3-5E2E-2F34-B6F3-6EE1F5A9961B}"/>
                      </a:ext>
                    </a:extLst>
                  </p:cNvPr>
                  <p:cNvSpPr/>
                  <p:nvPr/>
                </p:nvSpPr>
                <p:spPr>
                  <a:xfrm>
                    <a:off x="4022868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E53BD8D9-FEE8-68AE-89D8-A920AD199A2A}"/>
                      </a:ext>
                    </a:extLst>
                  </p:cNvPr>
                  <p:cNvSpPr/>
                  <p:nvPr/>
                </p:nvSpPr>
                <p:spPr>
                  <a:xfrm>
                    <a:off x="4212020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183E50A7-1D86-0CD8-5758-E0129B6EDACF}"/>
                    </a:ext>
                  </a:extLst>
                </p:cNvPr>
                <p:cNvSpPr/>
                <p:nvPr/>
              </p:nvSpPr>
              <p:spPr>
                <a:xfrm>
                  <a:off x="3922439" y="4330639"/>
                  <a:ext cx="142933" cy="142933"/>
                </a:xfrm>
                <a:custGeom>
                  <a:avLst/>
                  <a:gdLst>
                    <a:gd name="connsiteX0" fmla="*/ 71467 w 142933"/>
                    <a:gd name="connsiteY0" fmla="*/ 142933 h 142933"/>
                    <a:gd name="connsiteX1" fmla="*/ 0 w 142933"/>
                    <a:gd name="connsiteY1" fmla="*/ 71467 h 142933"/>
                    <a:gd name="connsiteX2" fmla="*/ 71467 w 142933"/>
                    <a:gd name="connsiteY2" fmla="*/ 0 h 142933"/>
                    <a:gd name="connsiteX3" fmla="*/ 142934 w 142933"/>
                    <a:gd name="connsiteY3" fmla="*/ 71467 h 142933"/>
                    <a:gd name="connsiteX4" fmla="*/ 71467 w 142933"/>
                    <a:gd name="connsiteY4" fmla="*/ 142933 h 142933"/>
                    <a:gd name="connsiteX5" fmla="*/ 71467 w 142933"/>
                    <a:gd name="connsiteY5" fmla="*/ 37515 h 142933"/>
                    <a:gd name="connsiteX6" fmla="*/ 37515 w 142933"/>
                    <a:gd name="connsiteY6" fmla="*/ 71467 h 142933"/>
                    <a:gd name="connsiteX7" fmla="*/ 71467 w 142933"/>
                    <a:gd name="connsiteY7" fmla="*/ 105418 h 142933"/>
                    <a:gd name="connsiteX8" fmla="*/ 105418 w 142933"/>
                    <a:gd name="connsiteY8" fmla="*/ 71467 h 142933"/>
                    <a:gd name="connsiteX9" fmla="*/ 71467 w 142933"/>
                    <a:gd name="connsiteY9" fmla="*/ 37515 h 14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2933" h="142933">
                      <a:moveTo>
                        <a:pt x="71467" y="142933"/>
                      </a:moveTo>
                      <a:cubicBezTo>
                        <a:pt x="32038" y="142933"/>
                        <a:pt x="0" y="110858"/>
                        <a:pt x="0" y="71467"/>
                      </a:cubicBezTo>
                      <a:cubicBezTo>
                        <a:pt x="0" y="32076"/>
                        <a:pt x="32076" y="0"/>
                        <a:pt x="71467" y="0"/>
                      </a:cubicBezTo>
                      <a:cubicBezTo>
                        <a:pt x="110858" y="0"/>
                        <a:pt x="142934" y="32076"/>
                        <a:pt x="142934" y="71467"/>
                      </a:cubicBezTo>
                      <a:cubicBezTo>
                        <a:pt x="142934" y="110858"/>
                        <a:pt x="110858" y="142933"/>
                        <a:pt x="71467" y="142933"/>
                      </a:cubicBezTo>
                      <a:close/>
                      <a:moveTo>
                        <a:pt x="71467" y="37515"/>
                      </a:moveTo>
                      <a:cubicBezTo>
                        <a:pt x="52747" y="37515"/>
                        <a:pt x="37515" y="52747"/>
                        <a:pt x="37515" y="71467"/>
                      </a:cubicBezTo>
                      <a:cubicBezTo>
                        <a:pt x="37515" y="90187"/>
                        <a:pt x="52747" y="105418"/>
                        <a:pt x="71467" y="105418"/>
                      </a:cubicBezTo>
                      <a:cubicBezTo>
                        <a:pt x="90187" y="105418"/>
                        <a:pt x="105418" y="90187"/>
                        <a:pt x="105418" y="71467"/>
                      </a:cubicBezTo>
                      <a:cubicBezTo>
                        <a:pt x="105418" y="52747"/>
                        <a:pt x="90187" y="37515"/>
                        <a:pt x="71467" y="3751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51C094D8-99F6-2A28-982B-EA2F9E4A217F}"/>
                </a:ext>
              </a:extLst>
            </p:cNvPr>
            <p:cNvGrpSpPr/>
            <p:nvPr/>
          </p:nvGrpSpPr>
          <p:grpSpPr>
            <a:xfrm>
              <a:off x="4673339" y="1782909"/>
              <a:ext cx="4002345" cy="3266881"/>
              <a:chOff x="4673339" y="1782909"/>
              <a:chExt cx="4002345" cy="3266881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F0052E87-FE07-B6A8-7CF1-7EEAB0032F2A}"/>
                  </a:ext>
                </a:extLst>
              </p:cNvPr>
              <p:cNvGrpSpPr/>
              <p:nvPr/>
            </p:nvGrpSpPr>
            <p:grpSpPr>
              <a:xfrm>
                <a:off x="4673339" y="1782909"/>
                <a:ext cx="4002345" cy="3266881"/>
                <a:chOff x="4673339" y="1782909"/>
                <a:chExt cx="4002345" cy="3266881"/>
              </a:xfrm>
            </p:grpSpPr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E1425C25-BF93-A4AE-C0F8-19C79829E54F}"/>
                    </a:ext>
                  </a:extLst>
                </p:cNvPr>
                <p:cNvSpPr/>
                <p:nvPr/>
              </p:nvSpPr>
              <p:spPr>
                <a:xfrm rot="5400000" flipH="1">
                  <a:off x="6155124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EE72E97-56BC-69F8-9849-5871BA5A3317}"/>
                    </a:ext>
                  </a:extLst>
                </p:cNvPr>
                <p:cNvSpPr txBox="1"/>
                <p:nvPr/>
              </p:nvSpPr>
              <p:spPr>
                <a:xfrm>
                  <a:off x="5586075" y="1849616"/>
                  <a:ext cx="217687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CD2BF06A-5DFF-9030-6F43-C233CF4E3CED}"/>
                    </a:ext>
                  </a:extLst>
                </p:cNvPr>
                <p:cNvSpPr/>
                <p:nvPr/>
              </p:nvSpPr>
              <p:spPr>
                <a:xfrm rot="5400000">
                  <a:off x="5210510" y="1584615"/>
                  <a:ext cx="2928004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DC8D2D24-88F0-0CAB-A71E-D7837620CAC2}"/>
                  </a:ext>
                </a:extLst>
              </p:cNvPr>
              <p:cNvGrpSpPr/>
              <p:nvPr/>
            </p:nvGrpSpPr>
            <p:grpSpPr>
              <a:xfrm>
                <a:off x="4786907" y="2229181"/>
                <a:ext cx="3775207" cy="2410788"/>
                <a:chOff x="4786907" y="2229181"/>
                <a:chExt cx="3775207" cy="2410788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1D1BF9A4-A331-54AF-DD8F-0C111195DB5C}"/>
                    </a:ext>
                  </a:extLst>
                </p:cNvPr>
                <p:cNvGrpSpPr/>
                <p:nvPr/>
              </p:nvGrpSpPr>
              <p:grpSpPr>
                <a:xfrm>
                  <a:off x="4786907" y="2229181"/>
                  <a:ext cx="3775207" cy="271255"/>
                  <a:chOff x="4786907" y="2229181"/>
                  <a:chExt cx="3775207" cy="271255"/>
                </a:xfrm>
              </p:grpSpPr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E4619998-7FCF-D58C-85FC-07DEBFBE71D6}"/>
                      </a:ext>
                    </a:extLst>
                  </p:cNvPr>
                  <p:cNvSpPr/>
                  <p:nvPr/>
                </p:nvSpPr>
                <p:spPr>
                  <a:xfrm>
                    <a:off x="4786907" y="2229181"/>
                    <a:ext cx="3775207" cy="271255"/>
                  </a:xfrm>
                  <a:prstGeom prst="roundRect">
                    <a:avLst/>
                  </a:prstGeom>
                  <a:solidFill>
                    <a:srgbClr val="D6E3F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9DDAF4EB-9BF5-34CB-18F3-F93BD8C88F4B}"/>
                      </a:ext>
                    </a:extLst>
                  </p:cNvPr>
                  <p:cNvSpPr txBox="1"/>
                  <p:nvPr/>
                </p:nvSpPr>
                <p:spPr>
                  <a:xfrm>
                    <a:off x="6296203" y="2272475"/>
                    <a:ext cx="75661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평가의 방향</a:t>
                    </a:r>
                  </a:p>
                </p:txBody>
              </p:sp>
              <p:grpSp>
                <p:nvGrpSpPr>
                  <p:cNvPr id="76" name="그룹 75">
                    <a:extLst>
                      <a:ext uri="{FF2B5EF4-FFF2-40B4-BE49-F238E27FC236}">
                        <a16:creationId xmlns:a16="http://schemas.microsoft.com/office/drawing/2014/main" id="{0B77236C-124C-5A37-F521-AB84C084BDA6}"/>
                      </a:ext>
                    </a:extLst>
                  </p:cNvPr>
                  <p:cNvGrpSpPr/>
                  <p:nvPr/>
                </p:nvGrpSpPr>
                <p:grpSpPr>
                  <a:xfrm>
                    <a:off x="4835597" y="2265143"/>
                    <a:ext cx="203337" cy="199330"/>
                    <a:chOff x="679134" y="2430171"/>
                    <a:chExt cx="199330" cy="199330"/>
                  </a:xfrm>
                </p:grpSpPr>
                <p:sp>
                  <p:nvSpPr>
                    <p:cNvPr id="77" name="사각형: 둥근 모서리 76">
                      <a:extLst>
                        <a:ext uri="{FF2B5EF4-FFF2-40B4-BE49-F238E27FC236}">
                          <a16:creationId xmlns:a16="http://schemas.microsoft.com/office/drawing/2014/main" id="{1B5EB73E-AEB8-A1EC-916B-254C48028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34" y="2430171"/>
                      <a:ext cx="199330" cy="19933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782A51EF-8D3A-8283-715B-FDF4E5DCF8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3441" y="2452891"/>
                      <a:ext cx="7071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100" b="1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1000" b="0" dirty="0"/>
                        <a:t>1</a:t>
                      </a:r>
                      <a:endParaRPr lang="ko-KR" altLang="en-US" sz="1000" b="0" dirty="0"/>
                    </a:p>
                  </p:txBody>
                </p:sp>
              </p:grp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8EBA3CEE-9BE9-14D6-F912-B3C9E71ACE2A}"/>
                    </a:ext>
                  </a:extLst>
                </p:cNvPr>
                <p:cNvGrpSpPr/>
                <p:nvPr/>
              </p:nvGrpSpPr>
              <p:grpSpPr>
                <a:xfrm>
                  <a:off x="4846417" y="2606329"/>
                  <a:ext cx="2797702" cy="2033640"/>
                  <a:chOff x="647792" y="2580929"/>
                  <a:chExt cx="2797702" cy="2033640"/>
                </a:xfrm>
              </p:grpSpPr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F16C0EDF-709E-E283-930D-E5E7848F70A9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580929"/>
                    <a:ext cx="524643" cy="153888"/>
                    <a:chOff x="647792" y="2580929"/>
                    <a:chExt cx="524643" cy="153888"/>
                  </a:xfrm>
                </p:grpSpPr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35CEC866-7C49-6312-4D5E-97E23BB38A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가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78C68856-8342-57A7-B71D-6D1D5B8AA2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24365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목적</a:t>
                      </a:r>
                    </a:p>
                  </p:txBody>
                </p:sp>
              </p:grpSp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7BC9C142-9DBA-7DE9-8230-C07C57DE14EB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815898"/>
                    <a:ext cx="641663" cy="153888"/>
                    <a:chOff x="647792" y="2580929"/>
                    <a:chExt cx="641663" cy="153888"/>
                  </a:xfrm>
                </p:grpSpPr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5D070776-A81B-292E-705D-DFFB6CCA68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나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A89689FC-79D9-4672-010D-992169B5AC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36067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일관성</a:t>
                      </a:r>
                    </a:p>
                  </p:txBody>
                </p:sp>
              </p:grp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97221526-2B3E-F4B3-6F13-60555EBDB24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050867"/>
                    <a:ext cx="1420723" cy="153888"/>
                    <a:chOff x="647792" y="2580929"/>
                    <a:chExt cx="1420723" cy="153888"/>
                  </a:xfrm>
                </p:grpSpPr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351CD0E0-8E0A-B84D-4C85-13125C084C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3690951A-296D-30A9-3BB0-49C04968A5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1397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과정을 중시하는 평가</a:t>
                      </a:r>
                    </a:p>
                  </p:txBody>
                </p:sp>
              </p:grpSp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574B8D9D-2C91-7F66-658B-DF48BD8CB303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285836"/>
                    <a:ext cx="2797702" cy="153888"/>
                    <a:chOff x="647792" y="2580929"/>
                    <a:chExt cx="2797702" cy="153888"/>
                  </a:xfrm>
                </p:grpSpPr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A342917F-010E-6F90-FF8B-0BF6FA0994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라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AD02D9DE-53AB-9849-D556-E79E79623F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251671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내용 체계의 세 범주 평가 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 교과 역량 평가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)</a:t>
                      </a:r>
                    </a:p>
                  </p:txBody>
                </p:sp>
              </p:grpSp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AD121993-4E70-ACBC-736D-E5E8B36BFFDC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520805"/>
                    <a:ext cx="1063252" cy="153888"/>
                    <a:chOff x="647792" y="2580929"/>
                    <a:chExt cx="1063252" cy="153888"/>
                  </a:xfrm>
                </p:grpSpPr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89DF457C-A3F8-6B8A-42D0-B77258B9F4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마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F9C0ED5A-B795-F2F5-BEC7-C3818A834E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78226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학생 참여 평가</a:t>
                      </a:r>
                    </a:p>
                  </p:txBody>
                </p:sp>
              </p:grpSp>
              <p:grpSp>
                <p:nvGrpSpPr>
                  <p:cNvPr id="52" name="그룹 51">
                    <a:extLst>
                      <a:ext uri="{FF2B5EF4-FFF2-40B4-BE49-F238E27FC236}">
                        <a16:creationId xmlns:a16="http://schemas.microsoft.com/office/drawing/2014/main" id="{C5F6CDC8-51C9-8B75-5F06-2AE3A94DFA9B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755774"/>
                    <a:ext cx="1180272" cy="153888"/>
                    <a:chOff x="647792" y="2580929"/>
                    <a:chExt cx="1180272" cy="153888"/>
                  </a:xfrm>
                </p:grpSpPr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8D3C19F5-30D7-B4FB-C573-C24D702C42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바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9E8FEA69-74FE-48F7-236E-99AB974ED4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89928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다양한 평가 방법</a:t>
                      </a:r>
                    </a:p>
                  </p:txBody>
                </p:sp>
              </p:grpSp>
              <p:grpSp>
                <p:nvGrpSpPr>
                  <p:cNvPr id="53" name="그룹 52">
                    <a:extLst>
                      <a:ext uri="{FF2B5EF4-FFF2-40B4-BE49-F238E27FC236}">
                        <a16:creationId xmlns:a16="http://schemas.microsoft.com/office/drawing/2014/main" id="{D21B28F1-A15A-AABE-0E77-A4C68EF75822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990743"/>
                    <a:ext cx="1999406" cy="153888"/>
                    <a:chOff x="647792" y="2580929"/>
                    <a:chExt cx="1999406" cy="153888"/>
                  </a:xfrm>
                </p:grpSpPr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84073D5C-456F-15EB-A893-371594C17A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사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FCF488E7-FE56-49A0-D299-7BD33CE999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71841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학생 특성에 따른 지원 방안 마련</a:t>
                      </a:r>
                    </a:p>
                  </p:txBody>
                </p:sp>
              </p:grpSp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10799C79-CA49-D3A0-FAE4-F177E3B81CC2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4225712"/>
                    <a:ext cx="2110014" cy="153888"/>
                    <a:chOff x="647792" y="2580929"/>
                    <a:chExt cx="2110014" cy="153888"/>
                  </a:xfrm>
                </p:grpSpPr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D5BE4CDD-FD50-4468-455B-C31EC43F69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아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BB85A122-78C5-132B-CFEC-52633B7ABE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829027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온라인 교수</a:t>
                      </a:r>
                      <a:r>
                        <a:rPr lang="en-US" altLang="ko-KR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학습 환경에서의 평가</a:t>
                      </a:r>
                    </a:p>
                  </p:txBody>
                </p:sp>
              </p:grpSp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C446EF32-6443-BE6A-4030-6E763B1E0F66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4460681"/>
                    <a:ext cx="1060046" cy="153888"/>
                    <a:chOff x="647792" y="2580929"/>
                    <a:chExt cx="1060046" cy="153888"/>
                  </a:xfrm>
                </p:grpSpPr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EA88C88C-50CC-6186-DB85-17A3AF058F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자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E1739B19-5053-A99B-DDBE-C406E80A6A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77905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평가 결과 환류</a:t>
                      </a:r>
                    </a:p>
                  </p:txBody>
                </p:sp>
              </p:grpSp>
            </p:grp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0EB2C2AA-3735-3864-A863-913A8F4862BE}"/>
                  </a:ext>
                </a:extLst>
              </p:cNvPr>
              <p:cNvGrpSpPr/>
              <p:nvPr/>
            </p:nvGrpSpPr>
            <p:grpSpPr>
              <a:xfrm>
                <a:off x="7662446" y="4025900"/>
                <a:ext cx="899668" cy="945997"/>
                <a:chOff x="4835599" y="3706470"/>
                <a:chExt cx="913724" cy="960778"/>
              </a:xfrm>
              <a:solidFill>
                <a:srgbClr val="EAEAEA"/>
              </a:solidFill>
            </p:grpSpPr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8505C87F-52E9-AEED-C472-186637D207B9}"/>
                    </a:ext>
                  </a:extLst>
                </p:cNvPr>
                <p:cNvSpPr/>
                <p:nvPr/>
              </p:nvSpPr>
              <p:spPr>
                <a:xfrm>
                  <a:off x="4863829" y="4521654"/>
                  <a:ext cx="563607" cy="36953"/>
                </a:xfrm>
                <a:custGeom>
                  <a:avLst/>
                  <a:gdLst>
                    <a:gd name="connsiteX0" fmla="*/ 545131 w 563607"/>
                    <a:gd name="connsiteY0" fmla="*/ 36953 h 36953"/>
                    <a:gd name="connsiteX1" fmla="*/ 18477 w 563607"/>
                    <a:gd name="connsiteY1" fmla="*/ 36953 h 36953"/>
                    <a:gd name="connsiteX2" fmla="*/ 0 w 563607"/>
                    <a:gd name="connsiteY2" fmla="*/ 18477 h 36953"/>
                    <a:gd name="connsiteX3" fmla="*/ 18477 w 563607"/>
                    <a:gd name="connsiteY3" fmla="*/ 0 h 36953"/>
                    <a:gd name="connsiteX4" fmla="*/ 545131 w 563607"/>
                    <a:gd name="connsiteY4" fmla="*/ 0 h 36953"/>
                    <a:gd name="connsiteX5" fmla="*/ 563608 w 563607"/>
                    <a:gd name="connsiteY5" fmla="*/ 18477 h 36953"/>
                    <a:gd name="connsiteX6" fmla="*/ 545131 w 563607"/>
                    <a:gd name="connsiteY6" fmla="*/ 36953 h 3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607" h="36953">
                      <a:moveTo>
                        <a:pt x="545131" y="36953"/>
                      </a:moveTo>
                      <a:lnTo>
                        <a:pt x="18477" y="36953"/>
                      </a:lnTo>
                      <a:cubicBezTo>
                        <a:pt x="8277" y="36953"/>
                        <a:pt x="0" y="28676"/>
                        <a:pt x="0" y="18477"/>
                      </a:cubicBezTo>
                      <a:cubicBezTo>
                        <a:pt x="0" y="8277"/>
                        <a:pt x="8277" y="0"/>
                        <a:pt x="18477" y="0"/>
                      </a:cubicBezTo>
                      <a:lnTo>
                        <a:pt x="545131" y="0"/>
                      </a:lnTo>
                      <a:cubicBezTo>
                        <a:pt x="555330" y="0"/>
                        <a:pt x="563608" y="8277"/>
                        <a:pt x="563608" y="18477"/>
                      </a:cubicBezTo>
                      <a:cubicBezTo>
                        <a:pt x="563608" y="28676"/>
                        <a:pt x="555330" y="36953"/>
                        <a:pt x="545131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7" name="자유형: 도형 106">
                  <a:extLst>
                    <a:ext uri="{FF2B5EF4-FFF2-40B4-BE49-F238E27FC236}">
                      <a16:creationId xmlns:a16="http://schemas.microsoft.com/office/drawing/2014/main" id="{0A5D7C1F-6EC5-C84B-1BA4-8D3E82043FBC}"/>
                    </a:ext>
                  </a:extLst>
                </p:cNvPr>
                <p:cNvSpPr/>
                <p:nvPr/>
              </p:nvSpPr>
              <p:spPr>
                <a:xfrm>
                  <a:off x="4981799" y="3880888"/>
                  <a:ext cx="607548" cy="533084"/>
                </a:xfrm>
                <a:custGeom>
                  <a:avLst/>
                  <a:gdLst>
                    <a:gd name="connsiteX0" fmla="*/ 388655 w 607548"/>
                    <a:gd name="connsiteY0" fmla="*/ 533085 h 533084"/>
                    <a:gd name="connsiteX1" fmla="*/ 388655 w 607548"/>
                    <a:gd name="connsiteY1" fmla="*/ 533085 h 533084"/>
                    <a:gd name="connsiteX2" fmla="*/ 335849 w 607548"/>
                    <a:gd name="connsiteY2" fmla="*/ 522885 h 533084"/>
                    <a:gd name="connsiteX3" fmla="*/ 303774 w 607548"/>
                    <a:gd name="connsiteY3" fmla="*/ 512206 h 533084"/>
                    <a:gd name="connsiteX4" fmla="*/ 271662 w 607548"/>
                    <a:gd name="connsiteY4" fmla="*/ 522885 h 533084"/>
                    <a:gd name="connsiteX5" fmla="*/ 218893 w 607548"/>
                    <a:gd name="connsiteY5" fmla="*/ 533048 h 533084"/>
                    <a:gd name="connsiteX6" fmla="*/ 4233 w 607548"/>
                    <a:gd name="connsiteY6" fmla="*/ 250246 h 533084"/>
                    <a:gd name="connsiteX7" fmla="*/ 42479 w 607548"/>
                    <a:gd name="connsiteY7" fmla="*/ 64890 h 533084"/>
                    <a:gd name="connsiteX8" fmla="*/ 215715 w 607548"/>
                    <a:gd name="connsiteY8" fmla="*/ 0 h 533084"/>
                    <a:gd name="connsiteX9" fmla="*/ 285556 w 607548"/>
                    <a:gd name="connsiteY9" fmla="*/ 6282 h 533084"/>
                    <a:gd name="connsiteX10" fmla="*/ 303811 w 607548"/>
                    <a:gd name="connsiteY10" fmla="*/ 7797 h 533084"/>
                    <a:gd name="connsiteX11" fmla="*/ 322066 w 607548"/>
                    <a:gd name="connsiteY11" fmla="*/ 6282 h 533084"/>
                    <a:gd name="connsiteX12" fmla="*/ 391870 w 607548"/>
                    <a:gd name="connsiteY12" fmla="*/ 0 h 533084"/>
                    <a:gd name="connsiteX13" fmla="*/ 565069 w 607548"/>
                    <a:gd name="connsiteY13" fmla="*/ 64890 h 533084"/>
                    <a:gd name="connsiteX14" fmla="*/ 603316 w 607548"/>
                    <a:gd name="connsiteY14" fmla="*/ 250246 h 533084"/>
                    <a:gd name="connsiteX15" fmla="*/ 388655 w 607548"/>
                    <a:gd name="connsiteY15" fmla="*/ 533048 h 533084"/>
                    <a:gd name="connsiteX16" fmla="*/ 306693 w 607548"/>
                    <a:gd name="connsiteY16" fmla="*/ 474957 h 533084"/>
                    <a:gd name="connsiteX17" fmla="*/ 351481 w 607548"/>
                    <a:gd name="connsiteY17" fmla="*/ 489406 h 533084"/>
                    <a:gd name="connsiteX18" fmla="*/ 388655 w 607548"/>
                    <a:gd name="connsiteY18" fmla="*/ 496132 h 533084"/>
                    <a:gd name="connsiteX19" fmla="*/ 566732 w 607548"/>
                    <a:gd name="connsiteY19" fmla="*/ 244888 h 533084"/>
                    <a:gd name="connsiteX20" fmla="*/ 537059 w 607548"/>
                    <a:gd name="connsiteY20" fmla="*/ 89094 h 533084"/>
                    <a:gd name="connsiteX21" fmla="*/ 391796 w 607548"/>
                    <a:gd name="connsiteY21" fmla="*/ 36990 h 533084"/>
                    <a:gd name="connsiteX22" fmla="*/ 329530 w 607548"/>
                    <a:gd name="connsiteY22" fmla="*/ 42496 h 533084"/>
                    <a:gd name="connsiteX23" fmla="*/ 303737 w 607548"/>
                    <a:gd name="connsiteY23" fmla="*/ 44787 h 533084"/>
                    <a:gd name="connsiteX24" fmla="*/ 277944 w 607548"/>
                    <a:gd name="connsiteY24" fmla="*/ 42496 h 533084"/>
                    <a:gd name="connsiteX25" fmla="*/ 215678 w 607548"/>
                    <a:gd name="connsiteY25" fmla="*/ 36990 h 533084"/>
                    <a:gd name="connsiteX26" fmla="*/ 70416 w 607548"/>
                    <a:gd name="connsiteY26" fmla="*/ 89094 h 533084"/>
                    <a:gd name="connsiteX27" fmla="*/ 40742 w 607548"/>
                    <a:gd name="connsiteY27" fmla="*/ 244925 h 533084"/>
                    <a:gd name="connsiteX28" fmla="*/ 218856 w 607548"/>
                    <a:gd name="connsiteY28" fmla="*/ 496168 h 533084"/>
                    <a:gd name="connsiteX29" fmla="*/ 256031 w 607548"/>
                    <a:gd name="connsiteY29" fmla="*/ 489443 h 533084"/>
                    <a:gd name="connsiteX30" fmla="*/ 302629 w 607548"/>
                    <a:gd name="connsiteY30" fmla="*/ 474810 h 533084"/>
                    <a:gd name="connsiteX31" fmla="*/ 303035 w 607548"/>
                    <a:gd name="connsiteY31" fmla="*/ 474810 h 533084"/>
                    <a:gd name="connsiteX32" fmla="*/ 304698 w 607548"/>
                    <a:gd name="connsiteY32" fmla="*/ 474810 h 533084"/>
                    <a:gd name="connsiteX33" fmla="*/ 304735 w 607548"/>
                    <a:gd name="connsiteY33" fmla="*/ 474810 h 533084"/>
                    <a:gd name="connsiteX34" fmla="*/ 306102 w 607548"/>
                    <a:gd name="connsiteY34" fmla="*/ 474920 h 533084"/>
                    <a:gd name="connsiteX35" fmla="*/ 307285 w 607548"/>
                    <a:gd name="connsiteY35" fmla="*/ 475068 h 533084"/>
                    <a:gd name="connsiteX36" fmla="*/ 306620 w 607548"/>
                    <a:gd name="connsiteY36" fmla="*/ 474957 h 533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7548" h="533084">
                      <a:moveTo>
                        <a:pt x="388655" y="533085"/>
                      </a:moveTo>
                      <a:lnTo>
                        <a:pt x="388655" y="533085"/>
                      </a:lnTo>
                      <a:cubicBezTo>
                        <a:pt x="369292" y="533085"/>
                        <a:pt x="349559" y="529278"/>
                        <a:pt x="335849" y="522885"/>
                      </a:cubicBezTo>
                      <a:cubicBezTo>
                        <a:pt x="332191" y="521260"/>
                        <a:pt x="312495" y="514941"/>
                        <a:pt x="303774" y="512206"/>
                      </a:cubicBezTo>
                      <a:cubicBezTo>
                        <a:pt x="295053" y="514904"/>
                        <a:pt x="275357" y="521223"/>
                        <a:pt x="271662" y="522885"/>
                      </a:cubicBezTo>
                      <a:cubicBezTo>
                        <a:pt x="258026" y="529241"/>
                        <a:pt x="238256" y="533048"/>
                        <a:pt x="218893" y="533048"/>
                      </a:cubicBezTo>
                      <a:cubicBezTo>
                        <a:pt x="166900" y="533048"/>
                        <a:pt x="41888" y="505481"/>
                        <a:pt x="4233" y="250246"/>
                      </a:cubicBezTo>
                      <a:cubicBezTo>
                        <a:pt x="-7555" y="170317"/>
                        <a:pt x="5305" y="107940"/>
                        <a:pt x="42479" y="64890"/>
                      </a:cubicBezTo>
                      <a:cubicBezTo>
                        <a:pt x="88781" y="11234"/>
                        <a:pt x="162244" y="0"/>
                        <a:pt x="215715" y="0"/>
                      </a:cubicBezTo>
                      <a:cubicBezTo>
                        <a:pt x="255070" y="0"/>
                        <a:pt x="284300" y="6023"/>
                        <a:pt x="285556" y="6282"/>
                      </a:cubicBezTo>
                      <a:cubicBezTo>
                        <a:pt x="290139" y="7243"/>
                        <a:pt x="296790" y="7797"/>
                        <a:pt x="303811" y="7797"/>
                      </a:cubicBezTo>
                      <a:cubicBezTo>
                        <a:pt x="310832" y="7797"/>
                        <a:pt x="317484" y="7243"/>
                        <a:pt x="322066" y="6282"/>
                      </a:cubicBezTo>
                      <a:cubicBezTo>
                        <a:pt x="323285" y="6023"/>
                        <a:pt x="352515" y="0"/>
                        <a:pt x="391870" y="0"/>
                      </a:cubicBezTo>
                      <a:cubicBezTo>
                        <a:pt x="445341" y="0"/>
                        <a:pt x="518767" y="11271"/>
                        <a:pt x="565069" y="64890"/>
                      </a:cubicBezTo>
                      <a:cubicBezTo>
                        <a:pt x="602244" y="107940"/>
                        <a:pt x="615104" y="170280"/>
                        <a:pt x="603316" y="250246"/>
                      </a:cubicBezTo>
                      <a:cubicBezTo>
                        <a:pt x="565660" y="505481"/>
                        <a:pt x="440685" y="533048"/>
                        <a:pt x="388655" y="533048"/>
                      </a:cubicBezTo>
                      <a:close/>
                      <a:moveTo>
                        <a:pt x="306693" y="474957"/>
                      </a:moveTo>
                      <a:cubicBezTo>
                        <a:pt x="317040" y="476583"/>
                        <a:pt x="350039" y="488741"/>
                        <a:pt x="351481" y="489406"/>
                      </a:cubicBezTo>
                      <a:cubicBezTo>
                        <a:pt x="358132" y="492510"/>
                        <a:pt x="371879" y="496132"/>
                        <a:pt x="388655" y="496132"/>
                      </a:cubicBezTo>
                      <a:cubicBezTo>
                        <a:pt x="431077" y="496132"/>
                        <a:pt x="533290" y="471669"/>
                        <a:pt x="566732" y="244888"/>
                      </a:cubicBezTo>
                      <a:cubicBezTo>
                        <a:pt x="576894" y="176044"/>
                        <a:pt x="566917" y="123645"/>
                        <a:pt x="537059" y="89094"/>
                      </a:cubicBezTo>
                      <a:cubicBezTo>
                        <a:pt x="499884" y="46043"/>
                        <a:pt x="437544" y="36990"/>
                        <a:pt x="391796" y="36990"/>
                      </a:cubicBezTo>
                      <a:cubicBezTo>
                        <a:pt x="356469" y="36990"/>
                        <a:pt x="329789" y="42422"/>
                        <a:pt x="329530" y="42496"/>
                      </a:cubicBezTo>
                      <a:cubicBezTo>
                        <a:pt x="322472" y="43974"/>
                        <a:pt x="313308" y="44787"/>
                        <a:pt x="303737" y="44787"/>
                      </a:cubicBezTo>
                      <a:cubicBezTo>
                        <a:pt x="294166" y="44787"/>
                        <a:pt x="285002" y="43974"/>
                        <a:pt x="277944" y="42496"/>
                      </a:cubicBezTo>
                      <a:cubicBezTo>
                        <a:pt x="277685" y="42459"/>
                        <a:pt x="250968" y="36990"/>
                        <a:pt x="215678" y="36990"/>
                      </a:cubicBezTo>
                      <a:cubicBezTo>
                        <a:pt x="169930" y="36990"/>
                        <a:pt x="107591" y="46043"/>
                        <a:pt x="70416" y="89094"/>
                      </a:cubicBezTo>
                      <a:cubicBezTo>
                        <a:pt x="40595" y="123645"/>
                        <a:pt x="30617" y="176081"/>
                        <a:pt x="40742" y="244925"/>
                      </a:cubicBezTo>
                      <a:cubicBezTo>
                        <a:pt x="74185" y="471706"/>
                        <a:pt x="176434" y="496168"/>
                        <a:pt x="218856" y="496168"/>
                      </a:cubicBezTo>
                      <a:cubicBezTo>
                        <a:pt x="235633" y="496168"/>
                        <a:pt x="249047" y="492695"/>
                        <a:pt x="256031" y="489443"/>
                      </a:cubicBezTo>
                      <a:cubicBezTo>
                        <a:pt x="257583" y="488741"/>
                        <a:pt x="295349" y="474810"/>
                        <a:pt x="302629" y="474810"/>
                      </a:cubicBezTo>
                      <a:cubicBezTo>
                        <a:pt x="302776" y="474810"/>
                        <a:pt x="302924" y="474810"/>
                        <a:pt x="303035" y="474810"/>
                      </a:cubicBezTo>
                      <a:cubicBezTo>
                        <a:pt x="303626" y="474810"/>
                        <a:pt x="304144" y="474810"/>
                        <a:pt x="304698" y="474810"/>
                      </a:cubicBezTo>
                      <a:cubicBezTo>
                        <a:pt x="304698" y="474810"/>
                        <a:pt x="304698" y="474810"/>
                        <a:pt x="304735" y="474810"/>
                      </a:cubicBezTo>
                      <a:cubicBezTo>
                        <a:pt x="305104" y="474810"/>
                        <a:pt x="305548" y="474810"/>
                        <a:pt x="306102" y="474920"/>
                      </a:cubicBezTo>
                      <a:cubicBezTo>
                        <a:pt x="306509" y="474957"/>
                        <a:pt x="306878" y="475031"/>
                        <a:pt x="307285" y="475068"/>
                      </a:cubicBezTo>
                      <a:cubicBezTo>
                        <a:pt x="307063" y="475068"/>
                        <a:pt x="306841" y="474994"/>
                        <a:pt x="306620" y="47495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BE2E56E7-4B1B-E5BF-019A-D609731D192C}"/>
                    </a:ext>
                  </a:extLst>
                </p:cNvPr>
                <p:cNvSpPr/>
                <p:nvPr/>
              </p:nvSpPr>
              <p:spPr>
                <a:xfrm>
                  <a:off x="5263616" y="3770215"/>
                  <a:ext cx="88915" cy="181437"/>
                </a:xfrm>
                <a:custGeom>
                  <a:avLst/>
                  <a:gdLst>
                    <a:gd name="connsiteX0" fmla="*/ 21921 w 88915"/>
                    <a:gd name="connsiteY0" fmla="*/ 181438 h 181437"/>
                    <a:gd name="connsiteX1" fmla="*/ 3888 w 88915"/>
                    <a:gd name="connsiteY1" fmla="*/ 166878 h 181437"/>
                    <a:gd name="connsiteX2" fmla="*/ 58615 w 88915"/>
                    <a:gd name="connsiteY2" fmla="*/ 4285 h 181437"/>
                    <a:gd name="connsiteX3" fmla="*/ 84630 w 88915"/>
                    <a:gd name="connsiteY3" fmla="*/ 6650 h 181437"/>
                    <a:gd name="connsiteX4" fmla="*/ 82265 w 88915"/>
                    <a:gd name="connsiteY4" fmla="*/ 32665 h 181437"/>
                    <a:gd name="connsiteX5" fmla="*/ 39991 w 88915"/>
                    <a:gd name="connsiteY5" fmla="*/ 159007 h 181437"/>
                    <a:gd name="connsiteX6" fmla="*/ 25875 w 88915"/>
                    <a:gd name="connsiteY6" fmla="*/ 180994 h 181437"/>
                    <a:gd name="connsiteX7" fmla="*/ 21921 w 88915"/>
                    <a:gd name="connsiteY7" fmla="*/ 181438 h 18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915" h="181437">
                      <a:moveTo>
                        <a:pt x="21921" y="181438"/>
                      </a:moveTo>
                      <a:cubicBezTo>
                        <a:pt x="13422" y="181438"/>
                        <a:pt x="5772" y="175525"/>
                        <a:pt x="3888" y="166878"/>
                      </a:cubicBezTo>
                      <a:cubicBezTo>
                        <a:pt x="-17397" y="69027"/>
                        <a:pt x="55511" y="6872"/>
                        <a:pt x="58615" y="4285"/>
                      </a:cubicBezTo>
                      <a:cubicBezTo>
                        <a:pt x="66449" y="-2256"/>
                        <a:pt x="78089" y="-1184"/>
                        <a:pt x="84630" y="6650"/>
                      </a:cubicBezTo>
                      <a:cubicBezTo>
                        <a:pt x="91171" y="14484"/>
                        <a:pt x="90099" y="26124"/>
                        <a:pt x="82265" y="32665"/>
                      </a:cubicBezTo>
                      <a:cubicBezTo>
                        <a:pt x="79900" y="34660"/>
                        <a:pt x="23547" y="83438"/>
                        <a:pt x="39991" y="159007"/>
                      </a:cubicBezTo>
                      <a:cubicBezTo>
                        <a:pt x="42171" y="168985"/>
                        <a:pt x="35852" y="178814"/>
                        <a:pt x="25875" y="180994"/>
                      </a:cubicBezTo>
                      <a:cubicBezTo>
                        <a:pt x="24545" y="181290"/>
                        <a:pt x="23214" y="181438"/>
                        <a:pt x="21921" y="18143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9" name="자유형: 도형 108">
                  <a:extLst>
                    <a:ext uri="{FF2B5EF4-FFF2-40B4-BE49-F238E27FC236}">
                      <a16:creationId xmlns:a16="http://schemas.microsoft.com/office/drawing/2014/main" id="{ED48E043-F910-7DEC-42CF-A3E75D54F523}"/>
                    </a:ext>
                  </a:extLst>
                </p:cNvPr>
                <p:cNvSpPr/>
                <p:nvPr/>
              </p:nvSpPr>
              <p:spPr>
                <a:xfrm>
                  <a:off x="5137656" y="3706470"/>
                  <a:ext cx="195309" cy="137280"/>
                </a:xfrm>
                <a:custGeom>
                  <a:avLst/>
                  <a:gdLst>
                    <a:gd name="connsiteX0" fmla="*/ 119722 w 195309"/>
                    <a:gd name="connsiteY0" fmla="*/ 137244 h 137280"/>
                    <a:gd name="connsiteX1" fmla="*/ 119722 w 195309"/>
                    <a:gd name="connsiteY1" fmla="*/ 137244 h 137280"/>
                    <a:gd name="connsiteX2" fmla="*/ 2581 w 195309"/>
                    <a:gd name="connsiteY2" fmla="*/ 74978 h 137280"/>
                    <a:gd name="connsiteX3" fmla="*/ 24975 w 195309"/>
                    <a:gd name="connsiteY3" fmla="*/ 15557 h 137280"/>
                    <a:gd name="connsiteX4" fmla="*/ 69540 w 195309"/>
                    <a:gd name="connsiteY4" fmla="*/ 0 h 137280"/>
                    <a:gd name="connsiteX5" fmla="*/ 192594 w 195309"/>
                    <a:gd name="connsiteY5" fmla="*/ 94009 h 137280"/>
                    <a:gd name="connsiteX6" fmla="*/ 186644 w 195309"/>
                    <a:gd name="connsiteY6" fmla="*/ 119321 h 137280"/>
                    <a:gd name="connsiteX7" fmla="*/ 119722 w 195309"/>
                    <a:gd name="connsiteY7" fmla="*/ 137281 h 137280"/>
                    <a:gd name="connsiteX8" fmla="*/ 69503 w 195309"/>
                    <a:gd name="connsiteY8" fmla="*/ 36953 h 137280"/>
                    <a:gd name="connsiteX9" fmla="*/ 47257 w 195309"/>
                    <a:gd name="connsiteY9" fmla="*/ 45009 h 137280"/>
                    <a:gd name="connsiteX10" fmla="*/ 37576 w 195309"/>
                    <a:gd name="connsiteY10" fmla="*/ 63190 h 137280"/>
                    <a:gd name="connsiteX11" fmla="*/ 119722 w 195309"/>
                    <a:gd name="connsiteY11" fmla="*/ 100291 h 137280"/>
                    <a:gd name="connsiteX12" fmla="*/ 119722 w 195309"/>
                    <a:gd name="connsiteY12" fmla="*/ 100291 h 137280"/>
                    <a:gd name="connsiteX13" fmla="*/ 149211 w 195309"/>
                    <a:gd name="connsiteY13" fmla="*/ 96041 h 137280"/>
                    <a:gd name="connsiteX14" fmla="*/ 69540 w 195309"/>
                    <a:gd name="connsiteY14" fmla="*/ 36953 h 137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95309" h="137280">
                      <a:moveTo>
                        <a:pt x="119722" y="137244"/>
                      </a:moveTo>
                      <a:lnTo>
                        <a:pt x="119722" y="137244"/>
                      </a:lnTo>
                      <a:cubicBezTo>
                        <a:pt x="65771" y="137244"/>
                        <a:pt x="14295" y="109898"/>
                        <a:pt x="2581" y="74978"/>
                      </a:cubicBezTo>
                      <a:cubicBezTo>
                        <a:pt x="-4662" y="53508"/>
                        <a:pt x="3505" y="31854"/>
                        <a:pt x="24975" y="15557"/>
                      </a:cubicBezTo>
                      <a:cubicBezTo>
                        <a:pt x="38573" y="5210"/>
                        <a:pt x="53576" y="0"/>
                        <a:pt x="69540" y="0"/>
                      </a:cubicBezTo>
                      <a:cubicBezTo>
                        <a:pt x="133284" y="0"/>
                        <a:pt x="186718" y="84364"/>
                        <a:pt x="192594" y="94009"/>
                      </a:cubicBezTo>
                      <a:cubicBezTo>
                        <a:pt x="197878" y="102656"/>
                        <a:pt x="195217" y="113926"/>
                        <a:pt x="186644" y="119321"/>
                      </a:cubicBezTo>
                      <a:cubicBezTo>
                        <a:pt x="167909" y="131072"/>
                        <a:pt x="144777" y="137281"/>
                        <a:pt x="119722" y="137281"/>
                      </a:cubicBezTo>
                      <a:close/>
                      <a:moveTo>
                        <a:pt x="69503" y="36953"/>
                      </a:moveTo>
                      <a:cubicBezTo>
                        <a:pt x="61669" y="36953"/>
                        <a:pt x="54389" y="39577"/>
                        <a:pt x="47257" y="45009"/>
                      </a:cubicBezTo>
                      <a:cubicBezTo>
                        <a:pt x="34656" y="54580"/>
                        <a:pt x="36763" y="60825"/>
                        <a:pt x="37576" y="63190"/>
                      </a:cubicBezTo>
                      <a:cubicBezTo>
                        <a:pt x="43340" y="80336"/>
                        <a:pt x="80478" y="100291"/>
                        <a:pt x="119722" y="100291"/>
                      </a:cubicBezTo>
                      <a:lnTo>
                        <a:pt x="119722" y="100291"/>
                      </a:lnTo>
                      <a:cubicBezTo>
                        <a:pt x="130254" y="100291"/>
                        <a:pt x="140194" y="98849"/>
                        <a:pt x="149211" y="96041"/>
                      </a:cubicBezTo>
                      <a:cubicBezTo>
                        <a:pt x="130513" y="71135"/>
                        <a:pt x="98400" y="36953"/>
                        <a:pt x="69540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0" name="그래픽 121">
                  <a:extLst>
                    <a:ext uri="{FF2B5EF4-FFF2-40B4-BE49-F238E27FC236}">
                      <a16:creationId xmlns:a16="http://schemas.microsoft.com/office/drawing/2014/main" id="{81CEA5D8-BFD2-ACEE-3EBF-92F4CEA8E534}"/>
                    </a:ext>
                  </a:extLst>
                </p:cNvPr>
                <p:cNvGrpSpPr/>
                <p:nvPr/>
              </p:nvGrpSpPr>
              <p:grpSpPr>
                <a:xfrm>
                  <a:off x="4835599" y="4412991"/>
                  <a:ext cx="913724" cy="254257"/>
                  <a:chOff x="4835599" y="4412991"/>
                  <a:chExt cx="913724" cy="254257"/>
                </a:xfrm>
                <a:grpFill/>
              </p:grpSpPr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09028DC5-6F12-3715-7117-4BF9217F2C4C}"/>
                      </a:ext>
                    </a:extLst>
                  </p:cNvPr>
                  <p:cNvSpPr/>
                  <p:nvPr/>
                </p:nvSpPr>
                <p:spPr>
                  <a:xfrm>
                    <a:off x="4898675" y="4630295"/>
                    <a:ext cx="588550" cy="36953"/>
                  </a:xfrm>
                  <a:custGeom>
                    <a:avLst/>
                    <a:gdLst>
                      <a:gd name="connsiteX0" fmla="*/ 570075 w 588550"/>
                      <a:gd name="connsiteY0" fmla="*/ 36953 h 36953"/>
                      <a:gd name="connsiteX1" fmla="*/ 18477 w 588550"/>
                      <a:gd name="connsiteY1" fmla="*/ 36953 h 36953"/>
                      <a:gd name="connsiteX2" fmla="*/ 0 w 588550"/>
                      <a:gd name="connsiteY2" fmla="*/ 18477 h 36953"/>
                      <a:gd name="connsiteX3" fmla="*/ 18477 w 588550"/>
                      <a:gd name="connsiteY3" fmla="*/ 0 h 36953"/>
                      <a:gd name="connsiteX4" fmla="*/ 570075 w 588550"/>
                      <a:gd name="connsiteY4" fmla="*/ 0 h 36953"/>
                      <a:gd name="connsiteX5" fmla="*/ 588551 w 588550"/>
                      <a:gd name="connsiteY5" fmla="*/ 18477 h 36953"/>
                      <a:gd name="connsiteX6" fmla="*/ 570075 w 588550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8550" h="36953">
                        <a:moveTo>
                          <a:pt x="570075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570075" y="0"/>
                        </a:lnTo>
                        <a:cubicBezTo>
                          <a:pt x="580274" y="0"/>
                          <a:pt x="588551" y="8278"/>
                          <a:pt x="588551" y="18477"/>
                        </a:cubicBezTo>
                        <a:cubicBezTo>
                          <a:pt x="588551" y="28676"/>
                          <a:pt x="580274" y="36953"/>
                          <a:pt x="570075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241DA064-4C58-DD32-B9AE-346959FD16D3}"/>
                      </a:ext>
                    </a:extLst>
                  </p:cNvPr>
                  <p:cNvSpPr/>
                  <p:nvPr/>
                </p:nvSpPr>
                <p:spPr>
                  <a:xfrm>
                    <a:off x="4835599" y="4413028"/>
                    <a:ext cx="87087" cy="254220"/>
                  </a:xfrm>
                  <a:custGeom>
                    <a:avLst/>
                    <a:gdLst>
                      <a:gd name="connsiteX0" fmla="*/ 68620 w 87087"/>
                      <a:gd name="connsiteY0" fmla="*/ 254220 h 254220"/>
                      <a:gd name="connsiteX1" fmla="*/ 55612 w 87087"/>
                      <a:gd name="connsiteY1" fmla="*/ 248862 h 254220"/>
                      <a:gd name="connsiteX2" fmla="*/ 663 w 87087"/>
                      <a:gd name="connsiteY2" fmla="*/ 106186 h 254220"/>
                      <a:gd name="connsiteX3" fmla="*/ 58162 w 87087"/>
                      <a:gd name="connsiteY3" fmla="*/ 3235 h 254220"/>
                      <a:gd name="connsiteX4" fmla="*/ 83844 w 87087"/>
                      <a:gd name="connsiteY4" fmla="*/ 8039 h 254220"/>
                      <a:gd name="connsiteX5" fmla="*/ 79040 w 87087"/>
                      <a:gd name="connsiteY5" fmla="*/ 33721 h 254220"/>
                      <a:gd name="connsiteX6" fmla="*/ 37468 w 87087"/>
                      <a:gd name="connsiteY6" fmla="*/ 109512 h 254220"/>
                      <a:gd name="connsiteX7" fmla="*/ 81627 w 87087"/>
                      <a:gd name="connsiteY7" fmla="*/ 222625 h 254220"/>
                      <a:gd name="connsiteX8" fmla="*/ 81738 w 87087"/>
                      <a:gd name="connsiteY8" fmla="*/ 248751 h 254220"/>
                      <a:gd name="connsiteX9" fmla="*/ 68620 w 87087"/>
                      <a:gd name="connsiteY9" fmla="*/ 254220 h 254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7087" h="254220">
                        <a:moveTo>
                          <a:pt x="68620" y="254220"/>
                        </a:moveTo>
                        <a:cubicBezTo>
                          <a:pt x="63927" y="254220"/>
                          <a:pt x="59197" y="252446"/>
                          <a:pt x="55612" y="248862"/>
                        </a:cubicBezTo>
                        <a:cubicBezTo>
                          <a:pt x="16036" y="209618"/>
                          <a:pt x="-3993" y="157625"/>
                          <a:pt x="663" y="106186"/>
                        </a:cubicBezTo>
                        <a:cubicBezTo>
                          <a:pt x="4580" y="63099"/>
                          <a:pt x="25532" y="25592"/>
                          <a:pt x="58162" y="3235"/>
                        </a:cubicBezTo>
                        <a:cubicBezTo>
                          <a:pt x="66587" y="-2529"/>
                          <a:pt x="78080" y="-386"/>
                          <a:pt x="83844" y="8039"/>
                        </a:cubicBezTo>
                        <a:cubicBezTo>
                          <a:pt x="89609" y="16464"/>
                          <a:pt x="87466" y="27957"/>
                          <a:pt x="79040" y="33721"/>
                        </a:cubicBezTo>
                        <a:cubicBezTo>
                          <a:pt x="55538" y="49833"/>
                          <a:pt x="40388" y="77437"/>
                          <a:pt x="37468" y="109512"/>
                        </a:cubicBezTo>
                        <a:cubicBezTo>
                          <a:pt x="33810" y="149939"/>
                          <a:pt x="49885" y="191141"/>
                          <a:pt x="81627" y="222625"/>
                        </a:cubicBezTo>
                        <a:cubicBezTo>
                          <a:pt x="88870" y="229794"/>
                          <a:pt x="88907" y="241508"/>
                          <a:pt x="81738" y="248751"/>
                        </a:cubicBezTo>
                        <a:cubicBezTo>
                          <a:pt x="78117" y="252410"/>
                          <a:pt x="73387" y="254220"/>
                          <a:pt x="68620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E05FFC49-E07D-6F29-7931-0B3737AEBF2A}"/>
                      </a:ext>
                    </a:extLst>
                  </p:cNvPr>
                  <p:cNvSpPr/>
                  <p:nvPr/>
                </p:nvSpPr>
                <p:spPr>
                  <a:xfrm>
                    <a:off x="5592801" y="4412991"/>
                    <a:ext cx="156522" cy="254257"/>
                  </a:xfrm>
                  <a:custGeom>
                    <a:avLst/>
                    <a:gdLst>
                      <a:gd name="connsiteX0" fmla="*/ 138057 w 156522"/>
                      <a:gd name="connsiteY0" fmla="*/ 254257 h 254257"/>
                      <a:gd name="connsiteX1" fmla="*/ 18477 w 156522"/>
                      <a:gd name="connsiteY1" fmla="*/ 254257 h 254257"/>
                      <a:gd name="connsiteX2" fmla="*/ 0 w 156522"/>
                      <a:gd name="connsiteY2" fmla="*/ 235781 h 254257"/>
                      <a:gd name="connsiteX3" fmla="*/ 18477 w 156522"/>
                      <a:gd name="connsiteY3" fmla="*/ 217304 h 254257"/>
                      <a:gd name="connsiteX4" fmla="*/ 99108 w 156522"/>
                      <a:gd name="connsiteY4" fmla="*/ 217304 h 254257"/>
                      <a:gd name="connsiteX5" fmla="*/ 70100 w 156522"/>
                      <a:gd name="connsiteY5" fmla="*/ 106223 h 254257"/>
                      <a:gd name="connsiteX6" fmla="*/ 127599 w 156522"/>
                      <a:gd name="connsiteY6" fmla="*/ 3235 h 254257"/>
                      <a:gd name="connsiteX7" fmla="*/ 153281 w 156522"/>
                      <a:gd name="connsiteY7" fmla="*/ 8039 h 254257"/>
                      <a:gd name="connsiteX8" fmla="*/ 148477 w 156522"/>
                      <a:gd name="connsiteY8" fmla="*/ 33722 h 254257"/>
                      <a:gd name="connsiteX9" fmla="*/ 106905 w 156522"/>
                      <a:gd name="connsiteY9" fmla="*/ 109549 h 254257"/>
                      <a:gd name="connsiteX10" fmla="*/ 151064 w 156522"/>
                      <a:gd name="connsiteY10" fmla="*/ 222625 h 254257"/>
                      <a:gd name="connsiteX11" fmla="*/ 155129 w 156522"/>
                      <a:gd name="connsiteY11" fmla="*/ 242765 h 254257"/>
                      <a:gd name="connsiteX12" fmla="*/ 138057 w 156522"/>
                      <a:gd name="connsiteY12" fmla="*/ 254220 h 25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6522" h="254257">
                        <a:moveTo>
                          <a:pt x="138057" y="254257"/>
                        </a:moveTo>
                        <a:lnTo>
                          <a:pt x="18477" y="254257"/>
                        </a:lnTo>
                        <a:cubicBezTo>
                          <a:pt x="8277" y="254257"/>
                          <a:pt x="0" y="245980"/>
                          <a:pt x="0" y="235781"/>
                        </a:cubicBezTo>
                        <a:cubicBezTo>
                          <a:pt x="0" y="225582"/>
                          <a:pt x="8277" y="217304"/>
                          <a:pt x="18477" y="217304"/>
                        </a:cubicBezTo>
                        <a:lnTo>
                          <a:pt x="99108" y="217304"/>
                        </a:lnTo>
                        <a:cubicBezTo>
                          <a:pt x="76973" y="183714"/>
                          <a:pt x="66589" y="144802"/>
                          <a:pt x="70100" y="106223"/>
                        </a:cubicBezTo>
                        <a:cubicBezTo>
                          <a:pt x="74017" y="63136"/>
                          <a:pt x="94969" y="25592"/>
                          <a:pt x="127599" y="3235"/>
                        </a:cubicBezTo>
                        <a:cubicBezTo>
                          <a:pt x="136024" y="-2529"/>
                          <a:pt x="147517" y="-386"/>
                          <a:pt x="153281" y="8039"/>
                        </a:cubicBezTo>
                        <a:cubicBezTo>
                          <a:pt x="159046" y="16464"/>
                          <a:pt x="156903" y="27957"/>
                          <a:pt x="148477" y="33722"/>
                        </a:cubicBezTo>
                        <a:cubicBezTo>
                          <a:pt x="124938" y="49833"/>
                          <a:pt x="109787" y="77474"/>
                          <a:pt x="106905" y="109549"/>
                        </a:cubicBezTo>
                        <a:cubicBezTo>
                          <a:pt x="103247" y="149976"/>
                          <a:pt x="119321" y="191178"/>
                          <a:pt x="151064" y="222625"/>
                        </a:cubicBezTo>
                        <a:cubicBezTo>
                          <a:pt x="156385" y="227910"/>
                          <a:pt x="157974" y="235855"/>
                          <a:pt x="155129" y="242765"/>
                        </a:cubicBezTo>
                        <a:cubicBezTo>
                          <a:pt x="152283" y="249675"/>
                          <a:pt x="145521" y="254220"/>
                          <a:pt x="138057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39E12187-D844-0FE3-5A88-B772BA0D586B}"/>
                      </a:ext>
                    </a:extLst>
                  </p:cNvPr>
                  <p:cNvSpPr/>
                  <p:nvPr/>
                </p:nvSpPr>
                <p:spPr>
                  <a:xfrm>
                    <a:off x="4885742" y="4413012"/>
                    <a:ext cx="860303" cy="36953"/>
                  </a:xfrm>
                  <a:custGeom>
                    <a:avLst/>
                    <a:gdLst>
                      <a:gd name="connsiteX0" fmla="*/ 841827 w 860303"/>
                      <a:gd name="connsiteY0" fmla="*/ 36953 h 36953"/>
                      <a:gd name="connsiteX1" fmla="*/ 18477 w 860303"/>
                      <a:gd name="connsiteY1" fmla="*/ 36953 h 36953"/>
                      <a:gd name="connsiteX2" fmla="*/ 0 w 860303"/>
                      <a:gd name="connsiteY2" fmla="*/ 18477 h 36953"/>
                      <a:gd name="connsiteX3" fmla="*/ 18477 w 860303"/>
                      <a:gd name="connsiteY3" fmla="*/ 0 h 36953"/>
                      <a:gd name="connsiteX4" fmla="*/ 841827 w 860303"/>
                      <a:gd name="connsiteY4" fmla="*/ 0 h 36953"/>
                      <a:gd name="connsiteX5" fmla="*/ 860304 w 860303"/>
                      <a:gd name="connsiteY5" fmla="*/ 18477 h 36953"/>
                      <a:gd name="connsiteX6" fmla="*/ 841827 w 860303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60303" h="36953">
                        <a:moveTo>
                          <a:pt x="841827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841827" y="0"/>
                        </a:lnTo>
                        <a:cubicBezTo>
                          <a:pt x="852026" y="0"/>
                          <a:pt x="860304" y="8278"/>
                          <a:pt x="860304" y="18477"/>
                        </a:cubicBezTo>
                        <a:cubicBezTo>
                          <a:pt x="860304" y="28676"/>
                          <a:pt x="852026" y="36953"/>
                          <a:pt x="841827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088D90B8-E1FA-D5E9-498A-6401955FA898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AC7A032D-7749-44E5-933A-953C0066B726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4924696C-8B98-9101-64A1-51FC32C840C7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7AA154D-479E-675E-3CE3-26765D9060E0}"/>
                </a:ext>
              </a:extLst>
            </p:cNvPr>
            <p:cNvSpPr txBox="1"/>
            <p:nvPr/>
          </p:nvSpPr>
          <p:spPr>
            <a:xfrm>
              <a:off x="4388828" y="1371124"/>
              <a:ext cx="39080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1A48F476-47EE-25E7-A701-071621931F86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AE3A9E4-E61A-CE95-84FE-17D7E6F8AF6C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8553937-DA61-6BD9-F731-178B97E76140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C7E976-6996-45E6-E3D5-6FB96602AB11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7C6D5F-0905-A0F1-423C-386A47A124E5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119A5B-9E87-0031-ECA3-717111D69888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7322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3111FA97-69F0-1477-4739-75528B39D880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76B5EC6C-221B-8151-A05E-E3501AEEB387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6DD577D3-846B-CD60-8923-13665CE83E7E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77E61A-21BA-F5FA-6F2C-E963B1920C89}"/>
                </a:ext>
              </a:extLst>
            </p:cNvPr>
            <p:cNvSpPr txBox="1"/>
            <p:nvPr/>
          </p:nvSpPr>
          <p:spPr>
            <a:xfrm>
              <a:off x="4388828" y="1371124"/>
              <a:ext cx="39080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평가</a:t>
              </a:r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2534372F-B67D-FC50-9DA4-652DEDEC4341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3691B1C0-0088-A401-06C0-09F1A031E203}"/>
              </a:ext>
            </a:extLst>
          </p:cNvPr>
          <p:cNvGrpSpPr/>
          <p:nvPr/>
        </p:nvGrpSpPr>
        <p:grpSpPr>
          <a:xfrm>
            <a:off x="481815" y="5130801"/>
            <a:ext cx="8190494" cy="1035050"/>
            <a:chOff x="481815" y="5130801"/>
            <a:chExt cx="8190494" cy="1035050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D6FF3BFB-B018-6F66-356A-91712179D83E}"/>
                </a:ext>
              </a:extLst>
            </p:cNvPr>
            <p:cNvGrpSpPr/>
            <p:nvPr/>
          </p:nvGrpSpPr>
          <p:grpSpPr>
            <a:xfrm>
              <a:off x="481815" y="5130801"/>
              <a:ext cx="8190494" cy="1035050"/>
              <a:chOff x="481815" y="3317239"/>
              <a:chExt cx="8190494" cy="2102270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43866033-9AEC-8CBB-E553-5A26F619219F}"/>
                  </a:ext>
                </a:extLst>
              </p:cNvPr>
              <p:cNvSpPr/>
              <p:nvPr/>
            </p:nvSpPr>
            <p:spPr>
              <a:xfrm flipH="1">
                <a:off x="481815" y="3317239"/>
                <a:ext cx="1935304" cy="2102270"/>
              </a:xfrm>
              <a:prstGeom prst="roundRect">
                <a:avLst>
                  <a:gd name="adj" fmla="val 11164"/>
                </a:avLst>
              </a:prstGeom>
              <a:solidFill>
                <a:srgbClr val="276DB5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FCD3E35B-FD17-BFA6-4864-CEE3AE4E87BD}"/>
                  </a:ext>
                </a:extLst>
              </p:cNvPr>
              <p:cNvSpPr/>
              <p:nvPr/>
            </p:nvSpPr>
            <p:spPr>
              <a:xfrm>
                <a:off x="1478280" y="3317239"/>
                <a:ext cx="7194029" cy="2102270"/>
              </a:xfrm>
              <a:prstGeom prst="roundRect">
                <a:avLst>
                  <a:gd name="adj" fmla="val 11371"/>
                </a:avLst>
              </a:pr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C61D2BD-416C-3C82-E576-1BC2B67770ED}"/>
                </a:ext>
              </a:extLst>
            </p:cNvPr>
            <p:cNvSpPr txBox="1"/>
            <p:nvPr/>
          </p:nvSpPr>
          <p:spPr>
            <a:xfrm>
              <a:off x="625648" y="5432882"/>
              <a:ext cx="719749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실제 문구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 Medium" panose="020B0600000101010101" pitchFamily="50" charset="-127"/>
                <a:ea typeface="엘리스 DX널리체  Medium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예시</a:t>
              </a:r>
            </a:p>
          </p:txBody>
        </p: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0325DDE2-5215-17EB-E768-A06F26B3B1C9}"/>
                </a:ext>
              </a:extLst>
            </p:cNvPr>
            <p:cNvGrpSpPr/>
            <p:nvPr/>
          </p:nvGrpSpPr>
          <p:grpSpPr>
            <a:xfrm>
              <a:off x="1605636" y="5402725"/>
              <a:ext cx="5370522" cy="491203"/>
              <a:chOff x="1605636" y="5482998"/>
              <a:chExt cx="5370522" cy="491203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58D9A7FB-1467-41FC-DC15-374A7CC2AA8A}"/>
                  </a:ext>
                </a:extLst>
              </p:cNvPr>
              <p:cNvGrpSpPr/>
              <p:nvPr/>
            </p:nvGrpSpPr>
            <p:grpSpPr>
              <a:xfrm>
                <a:off x="1605636" y="5482998"/>
                <a:ext cx="3676147" cy="153888"/>
                <a:chOff x="647792" y="2580929"/>
                <a:chExt cx="3676147" cy="153888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F75B3E8-27E8-163F-7619-AF3C6B7D81D8}"/>
                    </a:ext>
                  </a:extLst>
                </p:cNvPr>
                <p:cNvSpPr txBox="1"/>
                <p:nvPr/>
              </p:nvSpPr>
              <p:spPr>
                <a:xfrm>
                  <a:off x="647792" y="2580929"/>
                  <a:ext cx="23243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(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라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)</a:t>
                  </a:r>
                  <a:endParaRPr lang="ko-KR" altLang="en-US" sz="10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8AB5A191-CF75-E858-4A9A-999E48DEF771}"/>
                    </a:ext>
                  </a:extLst>
                </p:cNvPr>
                <p:cNvSpPr txBox="1"/>
                <p:nvPr/>
              </p:nvSpPr>
              <p:spPr>
                <a:xfrm>
                  <a:off x="928779" y="2580929"/>
                  <a:ext cx="3395160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교구나 공학 도구를 활용하여 평가</a:t>
                  </a:r>
                  <a:r>
                    <a:rPr lang="ko-KR" altLang="en-US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할 때는 다음 사항을 고려한다</a:t>
                  </a:r>
                  <a:r>
                    <a:rPr lang="en-US" altLang="ko-KR" sz="10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3CC13C01-921F-59D2-49BD-BA6AB64E85F4}"/>
                  </a:ext>
                </a:extLst>
              </p:cNvPr>
              <p:cNvGrpSpPr/>
              <p:nvPr/>
            </p:nvGrpSpPr>
            <p:grpSpPr>
              <a:xfrm>
                <a:off x="1886623" y="5690543"/>
                <a:ext cx="5089535" cy="283658"/>
                <a:chOff x="1886623" y="5690543"/>
                <a:chExt cx="5089535" cy="283658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A99ABC8-3A0E-5CBB-9AEB-8F5C6F3EC01F}"/>
                    </a:ext>
                  </a:extLst>
                </p:cNvPr>
                <p:cNvSpPr txBox="1"/>
                <p:nvPr/>
              </p:nvSpPr>
              <p:spPr>
                <a:xfrm>
                  <a:off x="1886623" y="5690543"/>
                  <a:ext cx="4964501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① 성취기준의 도달 여부를 판단하는 데 교구나 공학 도구의 사용이 효과적인 경우 이를 활용한 평가를 실시할 수 있다</a:t>
                  </a:r>
                  <a:r>
                    <a:rPr lang="en-US" altLang="ko-KR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B8B508A-439D-B7B5-2D7C-0A854994E5E4}"/>
                    </a:ext>
                  </a:extLst>
                </p:cNvPr>
                <p:cNvSpPr txBox="1"/>
                <p:nvPr/>
              </p:nvSpPr>
              <p:spPr>
                <a:xfrm>
                  <a:off x="1886623" y="5851090"/>
                  <a:ext cx="5089535" cy="1231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② 교구나 공학 도구를 활용하여 평가할 때는 교구나 공학 도구의 기능 및 조작이 아닌 </a:t>
                  </a:r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내용의 탐구 과정을 평가</a:t>
                  </a:r>
                  <a:r>
                    <a:rPr lang="ko-KR" altLang="en-US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한다</a:t>
                  </a:r>
                  <a:r>
                    <a:rPr lang="en-US" altLang="ko-KR" sz="8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  <a:endParaRPr lang="ko-KR" altLang="en-US" sz="8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F52F812-26CF-7096-993B-A8AF19BD3556}"/>
              </a:ext>
            </a:extLst>
          </p:cNvPr>
          <p:cNvGrpSpPr/>
          <p:nvPr/>
        </p:nvGrpSpPr>
        <p:grpSpPr>
          <a:xfrm>
            <a:off x="471002" y="1782909"/>
            <a:ext cx="8204682" cy="3266881"/>
            <a:chOff x="471002" y="1782909"/>
            <a:chExt cx="8204682" cy="3266881"/>
          </a:xfrm>
        </p:grpSpPr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405307C4-5C92-EB89-8BB7-60B1060A1B6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42268"/>
              <a:ext cx="0" cy="3148162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91EC322-CBDF-07C4-D00B-6DF8D502D787}"/>
                </a:ext>
              </a:extLst>
            </p:cNvPr>
            <p:cNvGrpSpPr/>
            <p:nvPr/>
          </p:nvGrpSpPr>
          <p:grpSpPr>
            <a:xfrm>
              <a:off x="471002" y="1782909"/>
              <a:ext cx="4002345" cy="3266881"/>
              <a:chOff x="471002" y="1782909"/>
              <a:chExt cx="4002345" cy="3266881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E03B4F75-66B2-83AE-347D-136929913C1A}"/>
                  </a:ext>
                </a:extLst>
              </p:cNvPr>
              <p:cNvGrpSpPr/>
              <p:nvPr/>
            </p:nvGrpSpPr>
            <p:grpSpPr>
              <a:xfrm>
                <a:off x="471002" y="1782909"/>
                <a:ext cx="4002345" cy="3266881"/>
                <a:chOff x="471002" y="1782909"/>
                <a:chExt cx="4002345" cy="3266881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8415EB34-D884-004B-8B1B-8610C157F977}"/>
                    </a:ext>
                  </a:extLst>
                </p:cNvPr>
                <p:cNvSpPr/>
                <p:nvPr/>
              </p:nvSpPr>
              <p:spPr>
                <a:xfrm rot="5400000" flipH="1">
                  <a:off x="1952787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chemeClr val="bg1">
                    <a:lumMod val="65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040CF58-B95B-5CE9-E5E1-8A554833137F}"/>
                    </a:ext>
                  </a:extLst>
                </p:cNvPr>
                <p:cNvSpPr txBox="1"/>
                <p:nvPr/>
              </p:nvSpPr>
              <p:spPr>
                <a:xfrm>
                  <a:off x="1398666" y="1849616"/>
                  <a:ext cx="215443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2015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ABA942D8-1421-9974-72DB-D83CB8137515}"/>
                    </a:ext>
                  </a:extLst>
                </p:cNvPr>
                <p:cNvSpPr/>
                <p:nvPr/>
              </p:nvSpPr>
              <p:spPr>
                <a:xfrm rot="5400000">
                  <a:off x="1008174" y="1584616"/>
                  <a:ext cx="2928002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83D7CC14-800A-C49B-D2F3-BAB84D5B3FE3}"/>
                  </a:ext>
                </a:extLst>
              </p:cNvPr>
              <p:cNvGrpSpPr/>
              <p:nvPr/>
            </p:nvGrpSpPr>
            <p:grpSpPr>
              <a:xfrm>
                <a:off x="588282" y="2229181"/>
                <a:ext cx="3775207" cy="1235943"/>
                <a:chOff x="588282" y="2229181"/>
                <a:chExt cx="3775207" cy="1235943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80F0AE8E-F9C6-A1D7-E934-E833EF8D2EAC}"/>
                    </a:ext>
                  </a:extLst>
                </p:cNvPr>
                <p:cNvGrpSpPr/>
                <p:nvPr/>
              </p:nvGrpSpPr>
              <p:grpSpPr>
                <a:xfrm>
                  <a:off x="588282" y="2229181"/>
                  <a:ext cx="3775207" cy="271255"/>
                  <a:chOff x="588282" y="2229181"/>
                  <a:chExt cx="3775207" cy="271255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F4218DBC-F219-9F85-C853-E3A7C41E394A}"/>
                      </a:ext>
                    </a:extLst>
                  </p:cNvPr>
                  <p:cNvSpPr/>
                  <p:nvPr/>
                </p:nvSpPr>
                <p:spPr>
                  <a:xfrm>
                    <a:off x="588282" y="2229181"/>
                    <a:ext cx="3775207" cy="271255"/>
                  </a:xfrm>
                  <a:prstGeom prst="roundRect">
                    <a:avLst/>
                  </a:prstGeom>
                  <a:solidFill>
                    <a:srgbClr val="ECECEC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25EEB99B-7BAF-56A2-FBCF-F67FB29C5891}"/>
                      </a:ext>
                    </a:extLst>
                  </p:cNvPr>
                  <p:cNvSpPr txBox="1"/>
                  <p:nvPr/>
                </p:nvSpPr>
                <p:spPr>
                  <a:xfrm>
                    <a:off x="2169712" y="2272475"/>
                    <a:ext cx="61234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평가 방법</a:t>
                    </a:r>
                  </a:p>
                </p:txBody>
              </p:sp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7FFE5337-F4F2-BE9A-8C5B-7377494D8CC6}"/>
                      </a:ext>
                    </a:extLst>
                  </p:cNvPr>
                  <p:cNvGrpSpPr/>
                  <p:nvPr/>
                </p:nvGrpSpPr>
                <p:grpSpPr>
                  <a:xfrm>
                    <a:off x="636972" y="2265143"/>
                    <a:ext cx="203337" cy="199330"/>
                    <a:chOff x="679134" y="2430171"/>
                    <a:chExt cx="199330" cy="199330"/>
                  </a:xfrm>
                </p:grpSpPr>
                <p:sp>
                  <p:nvSpPr>
                    <p:cNvPr id="52" name="사각형: 둥근 모서리 51">
                      <a:extLst>
                        <a:ext uri="{FF2B5EF4-FFF2-40B4-BE49-F238E27FC236}">
                          <a16:creationId xmlns:a16="http://schemas.microsoft.com/office/drawing/2014/main" id="{DAAE7B1A-AB6E-B3D6-73F3-33E1B127D1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34" y="2430171"/>
                      <a:ext cx="199330" cy="19933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381CB70F-E7AC-23E7-58B2-7D2736541F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5584" y="2452891"/>
                      <a:ext cx="8642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100" b="1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1000" b="0" dirty="0"/>
                        <a:t>2</a:t>
                      </a:r>
                      <a:endParaRPr lang="ko-KR" altLang="en-US" sz="1000" b="0" dirty="0"/>
                    </a:p>
                  </p:txBody>
                </p:sp>
              </p:grpSp>
            </p:grp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7AF7B8FA-4C46-6939-EFB2-F1C311B69A3B}"/>
                    </a:ext>
                  </a:extLst>
                </p:cNvPr>
                <p:cNvGrpSpPr/>
                <p:nvPr/>
              </p:nvGrpSpPr>
              <p:grpSpPr>
                <a:xfrm>
                  <a:off x="647792" y="2606329"/>
                  <a:ext cx="1858342" cy="858795"/>
                  <a:chOff x="647792" y="2606329"/>
                  <a:chExt cx="1858342" cy="858795"/>
                </a:xfrm>
              </p:grpSpPr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C708D644-6111-7A66-649F-7063E3DA1D5C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606329"/>
                    <a:ext cx="1858342" cy="388857"/>
                    <a:chOff x="647792" y="2580929"/>
                    <a:chExt cx="1858342" cy="388857"/>
                  </a:xfrm>
                </p:grpSpPr>
                <p:grpSp>
                  <p:nvGrpSpPr>
                    <p:cNvPr id="43" name="그룹 42">
                      <a:extLst>
                        <a:ext uri="{FF2B5EF4-FFF2-40B4-BE49-F238E27FC236}">
                          <a16:creationId xmlns:a16="http://schemas.microsoft.com/office/drawing/2014/main" id="{CF552A5B-6FF3-C38F-6BC0-521F6BA18E9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580929"/>
                      <a:ext cx="1088900" cy="153888"/>
                      <a:chOff x="647792" y="2580929"/>
                      <a:chExt cx="1088900" cy="153888"/>
                    </a:xfrm>
                  </p:grpSpPr>
                  <p:sp>
                    <p:nvSpPr>
                      <p:cNvPr id="47" name="TextBox 46">
                        <a:extLst>
                          <a:ext uri="{FF2B5EF4-FFF2-40B4-BE49-F238E27FC236}">
                            <a16:creationId xmlns:a16="http://schemas.microsoft.com/office/drawing/2014/main" id="{70E7BD27-CF3D-9098-EB3A-FB535345B10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가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8" name="TextBox 47">
                        <a:extLst>
                          <a:ext uri="{FF2B5EF4-FFF2-40B4-BE49-F238E27FC236}">
                            <a16:creationId xmlns:a16="http://schemas.microsoft.com/office/drawing/2014/main" id="{FE2103B8-9304-604B-20C2-AEABB4BE38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807913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과정 중심 평가 </a:t>
                        </a:r>
                      </a:p>
                    </p:txBody>
                  </p:sp>
                </p:grpSp>
                <p:grpSp>
                  <p:nvGrpSpPr>
                    <p:cNvPr id="44" name="그룹 43">
                      <a:extLst>
                        <a:ext uri="{FF2B5EF4-FFF2-40B4-BE49-F238E27FC236}">
                          <a16:creationId xmlns:a16="http://schemas.microsoft.com/office/drawing/2014/main" id="{02EC0D56-F04E-42CC-B3B9-6A3BA63A14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7792" y="2815898"/>
                      <a:ext cx="1858342" cy="153888"/>
                      <a:chOff x="647792" y="2580929"/>
                      <a:chExt cx="1858342" cy="153888"/>
                    </a:xfrm>
                  </p:grpSpPr>
                  <p:sp>
                    <p:nvSpPr>
                      <p:cNvPr id="45" name="TextBox 44">
                        <a:extLst>
                          <a:ext uri="{FF2B5EF4-FFF2-40B4-BE49-F238E27FC236}">
                            <a16:creationId xmlns:a16="http://schemas.microsoft.com/office/drawing/2014/main" id="{5FDE86CD-260B-AB59-326B-8326AA3C97F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7792" y="2580929"/>
                        <a:ext cx="232436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(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나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rPr>
                          <a:t>)</a:t>
                        </a:r>
                        <a:endPara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6" name="TextBox 45">
                        <a:extLst>
                          <a:ext uri="{FF2B5EF4-FFF2-40B4-BE49-F238E27FC236}">
                            <a16:creationId xmlns:a16="http://schemas.microsoft.com/office/drawing/2014/main" id="{871B1413-2E91-A206-9AA5-E89456A063D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8779" y="2580929"/>
                        <a:ext cx="1577355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진단평가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, 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형성평가</a:t>
                        </a:r>
                        <a:r>
                          <a:rPr lang="en-US" altLang="ko-KR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, </a:t>
                        </a:r>
                        <a:r>
                          <a:rPr lang="ko-KR" altLang="en-US" sz="1000" cap="small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Light" panose="020B0600000101010101" pitchFamily="50" charset="-127"/>
                            <a:ea typeface="엘리스 DX널리체  Light" panose="020B0600000101010101" pitchFamily="50" charset="-127"/>
                          </a:rPr>
                          <a:t>총괄평가</a:t>
                        </a:r>
                      </a:p>
                    </p:txBody>
                  </p:sp>
                </p:grpSp>
              </p:grp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2502ED87-1DDF-B615-61F5-959FFF50CEB1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076267"/>
                    <a:ext cx="1180272" cy="153888"/>
                    <a:chOff x="647792" y="2580929"/>
                    <a:chExt cx="1180272" cy="153888"/>
                  </a:xfrm>
                </p:grpSpPr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E05A36F1-3940-A5EF-9A6C-BEA057DF86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B07F3C6B-D69E-6BB2-C1B4-D94D0CF29C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89928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수학과 평가 방법</a:t>
                      </a:r>
                    </a:p>
                  </p:txBody>
                </p:sp>
              </p:grpSp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9BFF2592-F74C-8AE0-9B40-1AED10D8035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311236"/>
                    <a:ext cx="1569801" cy="153888"/>
                    <a:chOff x="647792" y="2580929"/>
                    <a:chExt cx="1569801" cy="153888"/>
                  </a:xfrm>
                </p:grpSpPr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0C679EED-BFC0-C9CD-3169-8AD6A8EA40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라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F29B9822-51A4-8767-7034-B0ACF3CC98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28881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공학적 도구나 교구 활용</a:t>
                      </a:r>
                    </a:p>
                  </p:txBody>
                </p:sp>
              </p:grpSp>
            </p:grp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AA10417D-EBA8-E150-3AB1-78F12064D6F5}"/>
                  </a:ext>
                </a:extLst>
              </p:cNvPr>
              <p:cNvGrpSpPr/>
              <p:nvPr/>
            </p:nvGrpSpPr>
            <p:grpSpPr>
              <a:xfrm>
                <a:off x="3624019" y="4133275"/>
                <a:ext cx="810694" cy="838623"/>
                <a:chOff x="3553101" y="4036384"/>
                <a:chExt cx="881611" cy="911983"/>
              </a:xfrm>
              <a:solidFill>
                <a:srgbClr val="EAEAEA"/>
              </a:solidFill>
            </p:grpSpPr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8D75607B-F0DA-068E-F1D7-5FA5CD8D0B99}"/>
                    </a:ext>
                  </a:extLst>
                </p:cNvPr>
                <p:cNvSpPr/>
                <p:nvPr/>
              </p:nvSpPr>
              <p:spPr>
                <a:xfrm>
                  <a:off x="3975223" y="4036384"/>
                  <a:ext cx="149306" cy="191613"/>
                </a:xfrm>
                <a:custGeom>
                  <a:avLst/>
                  <a:gdLst>
                    <a:gd name="connsiteX0" fmla="*/ 18758 w 149306"/>
                    <a:gd name="connsiteY0" fmla="*/ 191576 h 191613"/>
                    <a:gd name="connsiteX1" fmla="*/ 0 w 149306"/>
                    <a:gd name="connsiteY1" fmla="*/ 172818 h 191613"/>
                    <a:gd name="connsiteX2" fmla="*/ 0 w 149306"/>
                    <a:gd name="connsiteY2" fmla="*/ 18742 h 191613"/>
                    <a:gd name="connsiteX3" fmla="*/ 10692 w 149306"/>
                    <a:gd name="connsiteY3" fmla="*/ 1785 h 191613"/>
                    <a:gd name="connsiteX4" fmla="*/ 30613 w 149306"/>
                    <a:gd name="connsiteY4" fmla="*/ 4299 h 191613"/>
                    <a:gd name="connsiteX5" fmla="*/ 142484 w 149306"/>
                    <a:gd name="connsiteY5" fmla="*/ 96587 h 191613"/>
                    <a:gd name="connsiteX6" fmla="*/ 148186 w 149306"/>
                    <a:gd name="connsiteY6" fmla="*/ 117408 h 191613"/>
                    <a:gd name="connsiteX7" fmla="*/ 130516 w 149306"/>
                    <a:gd name="connsiteY7" fmla="*/ 129825 h 191613"/>
                    <a:gd name="connsiteX8" fmla="*/ 55823 w 149306"/>
                    <a:gd name="connsiteY8" fmla="*/ 129825 h 191613"/>
                    <a:gd name="connsiteX9" fmla="*/ 37403 w 149306"/>
                    <a:gd name="connsiteY9" fmla="*/ 114707 h 191613"/>
                    <a:gd name="connsiteX10" fmla="*/ 37403 w 149306"/>
                    <a:gd name="connsiteY10" fmla="*/ 172855 h 191613"/>
                    <a:gd name="connsiteX11" fmla="*/ 18683 w 149306"/>
                    <a:gd name="connsiteY11" fmla="*/ 191613 h 191613"/>
                    <a:gd name="connsiteX12" fmla="*/ 18683 w 149306"/>
                    <a:gd name="connsiteY12" fmla="*/ 191613 h 191613"/>
                    <a:gd name="connsiteX13" fmla="*/ 37478 w 149306"/>
                    <a:gd name="connsiteY13" fmla="*/ 58509 h 191613"/>
                    <a:gd name="connsiteX14" fmla="*/ 37478 w 149306"/>
                    <a:gd name="connsiteY14" fmla="*/ 107391 h 191613"/>
                    <a:gd name="connsiteX15" fmla="*/ 55898 w 149306"/>
                    <a:gd name="connsiteY15" fmla="*/ 92272 h 191613"/>
                    <a:gd name="connsiteX16" fmla="*/ 78370 w 149306"/>
                    <a:gd name="connsiteY16" fmla="*/ 92272 h 191613"/>
                    <a:gd name="connsiteX17" fmla="*/ 37478 w 149306"/>
                    <a:gd name="connsiteY17" fmla="*/ 58546 h 19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9306" h="191613">
                      <a:moveTo>
                        <a:pt x="18758" y="191576"/>
                      </a:moveTo>
                      <a:cubicBezTo>
                        <a:pt x="8404" y="191576"/>
                        <a:pt x="0" y="183172"/>
                        <a:pt x="0" y="172818"/>
                      </a:cubicBezTo>
                      <a:lnTo>
                        <a:pt x="0" y="18742"/>
                      </a:lnTo>
                      <a:cubicBezTo>
                        <a:pt x="-37" y="11464"/>
                        <a:pt x="4127" y="4862"/>
                        <a:pt x="10692" y="1785"/>
                      </a:cubicBezTo>
                      <a:cubicBezTo>
                        <a:pt x="17257" y="-1291"/>
                        <a:pt x="25023" y="-353"/>
                        <a:pt x="30613" y="4299"/>
                      </a:cubicBezTo>
                      <a:lnTo>
                        <a:pt x="142484" y="96587"/>
                      </a:lnTo>
                      <a:cubicBezTo>
                        <a:pt x="148599" y="101614"/>
                        <a:pt x="150887" y="109942"/>
                        <a:pt x="148186" y="117408"/>
                      </a:cubicBezTo>
                      <a:cubicBezTo>
                        <a:pt x="145522" y="124873"/>
                        <a:pt x="138432" y="129825"/>
                        <a:pt x="130516" y="129825"/>
                      </a:cubicBezTo>
                      <a:lnTo>
                        <a:pt x="55823" y="129825"/>
                      </a:lnTo>
                      <a:cubicBezTo>
                        <a:pt x="46707" y="129825"/>
                        <a:pt x="39091" y="123335"/>
                        <a:pt x="37403" y="114707"/>
                      </a:cubicBezTo>
                      <a:lnTo>
                        <a:pt x="37403" y="172855"/>
                      </a:lnTo>
                      <a:cubicBezTo>
                        <a:pt x="37403" y="183210"/>
                        <a:pt x="29037" y="191613"/>
                        <a:pt x="18683" y="191613"/>
                      </a:cubicBezTo>
                      <a:lnTo>
                        <a:pt x="18683" y="191613"/>
                      </a:lnTo>
                      <a:close/>
                      <a:moveTo>
                        <a:pt x="37478" y="58509"/>
                      </a:moveTo>
                      <a:lnTo>
                        <a:pt x="37478" y="107391"/>
                      </a:lnTo>
                      <a:cubicBezTo>
                        <a:pt x="39166" y="98763"/>
                        <a:pt x="46782" y="92272"/>
                        <a:pt x="55898" y="92272"/>
                      </a:cubicBezTo>
                      <a:lnTo>
                        <a:pt x="78370" y="92272"/>
                      </a:lnTo>
                      <a:lnTo>
                        <a:pt x="37478" y="5854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92" name="그래픽 105">
                  <a:extLst>
                    <a:ext uri="{FF2B5EF4-FFF2-40B4-BE49-F238E27FC236}">
                      <a16:creationId xmlns:a16="http://schemas.microsoft.com/office/drawing/2014/main" id="{39D4326A-CBC4-DC36-4D11-51E8920F386C}"/>
                    </a:ext>
                  </a:extLst>
                </p:cNvPr>
                <p:cNvGrpSpPr/>
                <p:nvPr/>
              </p:nvGrpSpPr>
              <p:grpSpPr>
                <a:xfrm>
                  <a:off x="3553101" y="4190435"/>
                  <a:ext cx="881611" cy="757932"/>
                  <a:chOff x="3553101" y="4190435"/>
                  <a:chExt cx="881611" cy="757932"/>
                </a:xfrm>
                <a:grpFill/>
              </p:grpSpPr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6DC739E8-1938-E63E-6B4C-46774DF70577}"/>
                      </a:ext>
                    </a:extLst>
                  </p:cNvPr>
                  <p:cNvSpPr/>
                  <p:nvPr/>
                </p:nvSpPr>
                <p:spPr>
                  <a:xfrm>
                    <a:off x="3614444" y="4190450"/>
                    <a:ext cx="398287" cy="186595"/>
                  </a:xfrm>
                  <a:custGeom>
                    <a:avLst/>
                    <a:gdLst>
                      <a:gd name="connsiteX0" fmla="*/ 18751 w 398287"/>
                      <a:gd name="connsiteY0" fmla="*/ 186595 h 186595"/>
                      <a:gd name="connsiteX1" fmla="*/ 1419 w 398287"/>
                      <a:gd name="connsiteY1" fmla="*/ 175003 h 186595"/>
                      <a:gd name="connsiteX2" fmla="*/ 11586 w 398287"/>
                      <a:gd name="connsiteY2" fmla="*/ 150505 h 186595"/>
                      <a:gd name="connsiteX3" fmla="*/ 372371 w 398287"/>
                      <a:gd name="connsiteY3" fmla="*/ 1419 h 186595"/>
                      <a:gd name="connsiteX4" fmla="*/ 396869 w 398287"/>
                      <a:gd name="connsiteY4" fmla="*/ 11586 h 186595"/>
                      <a:gd name="connsiteX5" fmla="*/ 386702 w 398287"/>
                      <a:gd name="connsiteY5" fmla="*/ 36083 h 186595"/>
                      <a:gd name="connsiteX6" fmla="*/ 25917 w 398287"/>
                      <a:gd name="connsiteY6" fmla="*/ 185169 h 186595"/>
                      <a:gd name="connsiteX7" fmla="*/ 18751 w 398287"/>
                      <a:gd name="connsiteY7" fmla="*/ 186595 h 186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287" h="186595">
                        <a:moveTo>
                          <a:pt x="18751" y="186595"/>
                        </a:moveTo>
                        <a:cubicBezTo>
                          <a:pt x="11398" y="186595"/>
                          <a:pt x="4383" y="182243"/>
                          <a:pt x="1419" y="175003"/>
                        </a:cubicBezTo>
                        <a:cubicBezTo>
                          <a:pt x="-2520" y="165436"/>
                          <a:pt x="2019" y="154444"/>
                          <a:pt x="11586" y="150505"/>
                        </a:cubicBezTo>
                        <a:lnTo>
                          <a:pt x="372371" y="1419"/>
                        </a:lnTo>
                        <a:cubicBezTo>
                          <a:pt x="381938" y="-2520"/>
                          <a:pt x="392930" y="2019"/>
                          <a:pt x="396869" y="11586"/>
                        </a:cubicBezTo>
                        <a:cubicBezTo>
                          <a:pt x="400808" y="21152"/>
                          <a:pt x="396268" y="32144"/>
                          <a:pt x="386702" y="36083"/>
                        </a:cubicBezTo>
                        <a:lnTo>
                          <a:pt x="25917" y="185169"/>
                        </a:lnTo>
                        <a:cubicBezTo>
                          <a:pt x="23591" y="186145"/>
                          <a:pt x="21152" y="186595"/>
                          <a:pt x="18751" y="186595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6FA74A88-E92B-58EB-1B83-13BFAE811389}"/>
                      </a:ext>
                    </a:extLst>
                  </p:cNvPr>
                  <p:cNvSpPr/>
                  <p:nvPr/>
                </p:nvSpPr>
                <p:spPr>
                  <a:xfrm>
                    <a:off x="3975139" y="4190435"/>
                    <a:ext cx="398319" cy="186610"/>
                  </a:xfrm>
                  <a:custGeom>
                    <a:avLst/>
                    <a:gdLst>
                      <a:gd name="connsiteX0" fmla="*/ 379552 w 398319"/>
                      <a:gd name="connsiteY0" fmla="*/ 186611 h 186610"/>
                      <a:gd name="connsiteX1" fmla="*/ 372387 w 398319"/>
                      <a:gd name="connsiteY1" fmla="*/ 185185 h 186610"/>
                      <a:gd name="connsiteX2" fmla="*/ 11602 w 398319"/>
                      <a:gd name="connsiteY2" fmla="*/ 36099 h 186610"/>
                      <a:gd name="connsiteX3" fmla="*/ 1435 w 398319"/>
                      <a:gd name="connsiteY3" fmla="*/ 11602 h 186610"/>
                      <a:gd name="connsiteX4" fmla="*/ 25933 w 398319"/>
                      <a:gd name="connsiteY4" fmla="*/ 1435 h 186610"/>
                      <a:gd name="connsiteX5" fmla="*/ 386718 w 398319"/>
                      <a:gd name="connsiteY5" fmla="*/ 150521 h 186610"/>
                      <a:gd name="connsiteX6" fmla="*/ 396884 w 398319"/>
                      <a:gd name="connsiteY6" fmla="*/ 175018 h 186610"/>
                      <a:gd name="connsiteX7" fmla="*/ 379552 w 398319"/>
                      <a:gd name="connsiteY7" fmla="*/ 186611 h 18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98319" h="186610">
                        <a:moveTo>
                          <a:pt x="379552" y="186611"/>
                        </a:moveTo>
                        <a:cubicBezTo>
                          <a:pt x="377151" y="186611"/>
                          <a:pt x="374750" y="186161"/>
                          <a:pt x="372387" y="185185"/>
                        </a:cubicBezTo>
                        <a:lnTo>
                          <a:pt x="11602" y="36099"/>
                        </a:lnTo>
                        <a:cubicBezTo>
                          <a:pt x="2035" y="32160"/>
                          <a:pt x="-2542" y="21168"/>
                          <a:pt x="1435" y="11602"/>
                        </a:cubicBezTo>
                        <a:cubicBezTo>
                          <a:pt x="5374" y="2035"/>
                          <a:pt x="16366" y="-2542"/>
                          <a:pt x="25933" y="1435"/>
                        </a:cubicBezTo>
                        <a:lnTo>
                          <a:pt x="386718" y="150521"/>
                        </a:lnTo>
                        <a:cubicBezTo>
                          <a:pt x="396284" y="154460"/>
                          <a:pt x="400861" y="165452"/>
                          <a:pt x="396884" y="175018"/>
                        </a:cubicBezTo>
                        <a:cubicBezTo>
                          <a:pt x="393883" y="182259"/>
                          <a:pt x="386905" y="186611"/>
                          <a:pt x="379552" y="186611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C71AE698-AA3F-C150-7627-1F97CAAFFCCD}"/>
                      </a:ext>
                    </a:extLst>
                  </p:cNvPr>
                  <p:cNvSpPr/>
                  <p:nvPr/>
                </p:nvSpPr>
                <p:spPr>
                  <a:xfrm>
                    <a:off x="4186285" y="4279693"/>
                    <a:ext cx="248426" cy="668673"/>
                  </a:xfrm>
                  <a:custGeom>
                    <a:avLst/>
                    <a:gdLst>
                      <a:gd name="connsiteX0" fmla="*/ 212787 w 248426"/>
                      <a:gd name="connsiteY0" fmla="*/ 668674 h 668673"/>
                      <a:gd name="connsiteX1" fmla="*/ 60850 w 248426"/>
                      <a:gd name="connsiteY1" fmla="*/ 668674 h 668673"/>
                      <a:gd name="connsiteX2" fmla="*/ 42092 w 248426"/>
                      <a:gd name="connsiteY2" fmla="*/ 649916 h 668673"/>
                      <a:gd name="connsiteX3" fmla="*/ 60850 w 248426"/>
                      <a:gd name="connsiteY3" fmla="*/ 631158 h 668673"/>
                      <a:gd name="connsiteX4" fmla="*/ 210911 w 248426"/>
                      <a:gd name="connsiteY4" fmla="*/ 631158 h 668673"/>
                      <a:gd name="connsiteX5" fmla="*/ 210911 w 248426"/>
                      <a:gd name="connsiteY5" fmla="*/ 246626 h 668673"/>
                      <a:gd name="connsiteX6" fmla="*/ 35640 w 248426"/>
                      <a:gd name="connsiteY6" fmla="*/ 246626 h 668673"/>
                      <a:gd name="connsiteX7" fmla="*/ 0 w 248426"/>
                      <a:gd name="connsiteY7" fmla="*/ 210986 h 668673"/>
                      <a:gd name="connsiteX8" fmla="*/ 0 w 248426"/>
                      <a:gd name="connsiteY8" fmla="*/ 18758 h 668673"/>
                      <a:gd name="connsiteX9" fmla="*/ 18758 w 248426"/>
                      <a:gd name="connsiteY9" fmla="*/ 0 h 668673"/>
                      <a:gd name="connsiteX10" fmla="*/ 37515 w 248426"/>
                      <a:gd name="connsiteY10" fmla="*/ 18758 h 668673"/>
                      <a:gd name="connsiteX11" fmla="*/ 37515 w 248426"/>
                      <a:gd name="connsiteY11" fmla="*/ 209111 h 668673"/>
                      <a:gd name="connsiteX12" fmla="*/ 212787 w 248426"/>
                      <a:gd name="connsiteY12" fmla="*/ 209111 h 668673"/>
                      <a:gd name="connsiteX13" fmla="*/ 248427 w 248426"/>
                      <a:gd name="connsiteY13" fmla="*/ 244750 h 668673"/>
                      <a:gd name="connsiteX14" fmla="*/ 248427 w 248426"/>
                      <a:gd name="connsiteY14" fmla="*/ 633034 h 668673"/>
                      <a:gd name="connsiteX15" fmla="*/ 212787 w 248426"/>
                      <a:gd name="connsiteY15" fmla="*/ 668674 h 668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48426" h="668673">
                        <a:moveTo>
                          <a:pt x="212787" y="668674"/>
                        </a:moveTo>
                        <a:lnTo>
                          <a:pt x="60850" y="668674"/>
                        </a:lnTo>
                        <a:cubicBezTo>
                          <a:pt x="50496" y="668674"/>
                          <a:pt x="42092" y="660270"/>
                          <a:pt x="42092" y="649916"/>
                        </a:cubicBezTo>
                        <a:cubicBezTo>
                          <a:pt x="42092" y="639562"/>
                          <a:pt x="50496" y="631158"/>
                          <a:pt x="60850" y="631158"/>
                        </a:cubicBezTo>
                        <a:lnTo>
                          <a:pt x="210911" y="631158"/>
                        </a:lnTo>
                        <a:lnTo>
                          <a:pt x="210911" y="246626"/>
                        </a:lnTo>
                        <a:lnTo>
                          <a:pt x="35640" y="246626"/>
                        </a:lnTo>
                        <a:cubicBezTo>
                          <a:pt x="15982" y="246626"/>
                          <a:pt x="0" y="230644"/>
                          <a:pt x="0" y="210986"/>
                        </a:cubicBezTo>
                        <a:lnTo>
                          <a:pt x="0" y="18758"/>
                        </a:lnTo>
                        <a:cubicBezTo>
                          <a:pt x="0" y="8403"/>
                          <a:pt x="8403" y="0"/>
                          <a:pt x="18758" y="0"/>
                        </a:cubicBezTo>
                        <a:cubicBezTo>
                          <a:pt x="29112" y="0"/>
                          <a:pt x="37515" y="8403"/>
                          <a:pt x="37515" y="18758"/>
                        </a:cubicBezTo>
                        <a:lnTo>
                          <a:pt x="37515" y="209111"/>
                        </a:lnTo>
                        <a:lnTo>
                          <a:pt x="212787" y="209111"/>
                        </a:lnTo>
                        <a:cubicBezTo>
                          <a:pt x="232445" y="209111"/>
                          <a:pt x="248427" y="225092"/>
                          <a:pt x="248427" y="244750"/>
                        </a:cubicBezTo>
                        <a:lnTo>
                          <a:pt x="248427" y="633034"/>
                        </a:lnTo>
                        <a:cubicBezTo>
                          <a:pt x="248427" y="652692"/>
                          <a:pt x="232445" y="668674"/>
                          <a:pt x="212787" y="668674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C004D0C2-11AE-2BFC-43D8-6DFC21A55E96}"/>
                      </a:ext>
                    </a:extLst>
                  </p:cNvPr>
                  <p:cNvSpPr/>
                  <p:nvPr/>
                </p:nvSpPr>
                <p:spPr>
                  <a:xfrm>
                    <a:off x="3553101" y="4277667"/>
                    <a:ext cx="571471" cy="670699"/>
                  </a:xfrm>
                  <a:custGeom>
                    <a:avLst/>
                    <a:gdLst>
                      <a:gd name="connsiteX0" fmla="*/ 552714 w 571471"/>
                      <a:gd name="connsiteY0" fmla="*/ 670699 h 670699"/>
                      <a:gd name="connsiteX1" fmla="*/ 35640 w 571471"/>
                      <a:gd name="connsiteY1" fmla="*/ 670699 h 670699"/>
                      <a:gd name="connsiteX2" fmla="*/ 0 w 571471"/>
                      <a:gd name="connsiteY2" fmla="*/ 635060 h 670699"/>
                      <a:gd name="connsiteX3" fmla="*/ 0 w 571471"/>
                      <a:gd name="connsiteY3" fmla="*/ 246776 h 670699"/>
                      <a:gd name="connsiteX4" fmla="*/ 35640 w 571471"/>
                      <a:gd name="connsiteY4" fmla="*/ 211136 h 670699"/>
                      <a:gd name="connsiteX5" fmla="*/ 210911 w 571471"/>
                      <a:gd name="connsiteY5" fmla="*/ 211136 h 670699"/>
                      <a:gd name="connsiteX6" fmla="*/ 210911 w 571471"/>
                      <a:gd name="connsiteY6" fmla="*/ 18758 h 670699"/>
                      <a:gd name="connsiteX7" fmla="*/ 229669 w 571471"/>
                      <a:gd name="connsiteY7" fmla="*/ 0 h 670699"/>
                      <a:gd name="connsiteX8" fmla="*/ 248427 w 571471"/>
                      <a:gd name="connsiteY8" fmla="*/ 18758 h 670699"/>
                      <a:gd name="connsiteX9" fmla="*/ 248427 w 571471"/>
                      <a:gd name="connsiteY9" fmla="*/ 213012 h 670699"/>
                      <a:gd name="connsiteX10" fmla="*/ 212787 w 571471"/>
                      <a:gd name="connsiteY10" fmla="*/ 248652 h 670699"/>
                      <a:gd name="connsiteX11" fmla="*/ 37515 w 571471"/>
                      <a:gd name="connsiteY11" fmla="*/ 248652 h 670699"/>
                      <a:gd name="connsiteX12" fmla="*/ 37515 w 571471"/>
                      <a:gd name="connsiteY12" fmla="*/ 633184 h 670699"/>
                      <a:gd name="connsiteX13" fmla="*/ 552714 w 571471"/>
                      <a:gd name="connsiteY13" fmla="*/ 633184 h 670699"/>
                      <a:gd name="connsiteX14" fmla="*/ 571472 w 571471"/>
                      <a:gd name="connsiteY14" fmla="*/ 651942 h 670699"/>
                      <a:gd name="connsiteX15" fmla="*/ 552714 w 571471"/>
                      <a:gd name="connsiteY15" fmla="*/ 670699 h 670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71471" h="670699">
                        <a:moveTo>
                          <a:pt x="552714" y="670699"/>
                        </a:moveTo>
                        <a:lnTo>
                          <a:pt x="35640" y="670699"/>
                        </a:lnTo>
                        <a:cubicBezTo>
                          <a:pt x="15982" y="670699"/>
                          <a:pt x="0" y="654718"/>
                          <a:pt x="0" y="635060"/>
                        </a:cubicBezTo>
                        <a:lnTo>
                          <a:pt x="0" y="246776"/>
                        </a:lnTo>
                        <a:cubicBezTo>
                          <a:pt x="0" y="227118"/>
                          <a:pt x="15982" y="211136"/>
                          <a:pt x="35640" y="211136"/>
                        </a:cubicBezTo>
                        <a:lnTo>
                          <a:pt x="210911" y="211136"/>
                        </a:lnTo>
                        <a:lnTo>
                          <a:pt x="210911" y="18758"/>
                        </a:lnTo>
                        <a:cubicBezTo>
                          <a:pt x="210911" y="8403"/>
                          <a:pt x="219315" y="0"/>
                          <a:pt x="229669" y="0"/>
                        </a:cubicBezTo>
                        <a:cubicBezTo>
                          <a:pt x="240023" y="0"/>
                          <a:pt x="248427" y="8403"/>
                          <a:pt x="248427" y="18758"/>
                        </a:cubicBezTo>
                        <a:lnTo>
                          <a:pt x="248427" y="213012"/>
                        </a:lnTo>
                        <a:cubicBezTo>
                          <a:pt x="248427" y="232670"/>
                          <a:pt x="232445" y="248652"/>
                          <a:pt x="212787" y="248652"/>
                        </a:cubicBezTo>
                        <a:lnTo>
                          <a:pt x="37515" y="248652"/>
                        </a:lnTo>
                        <a:lnTo>
                          <a:pt x="37515" y="633184"/>
                        </a:lnTo>
                        <a:lnTo>
                          <a:pt x="552714" y="633184"/>
                        </a:lnTo>
                        <a:cubicBezTo>
                          <a:pt x="563068" y="633184"/>
                          <a:pt x="571472" y="641588"/>
                          <a:pt x="571472" y="651942"/>
                        </a:cubicBezTo>
                        <a:cubicBezTo>
                          <a:pt x="571472" y="662296"/>
                          <a:pt x="563068" y="670699"/>
                          <a:pt x="552714" y="670699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3" name="그래픽 105">
                  <a:extLst>
                    <a:ext uri="{FF2B5EF4-FFF2-40B4-BE49-F238E27FC236}">
                      <a16:creationId xmlns:a16="http://schemas.microsoft.com/office/drawing/2014/main" id="{488E4060-4AA8-F694-31A8-93ADE58EC767}"/>
                    </a:ext>
                  </a:extLst>
                </p:cNvPr>
                <p:cNvGrpSpPr/>
                <p:nvPr/>
              </p:nvGrpSpPr>
              <p:grpSpPr>
                <a:xfrm>
                  <a:off x="3644563" y="4634213"/>
                  <a:ext cx="698686" cy="125113"/>
                  <a:chOff x="3644563" y="4634213"/>
                  <a:chExt cx="698686" cy="125113"/>
                </a:xfrm>
                <a:grpFill/>
              </p:grpSpPr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E0FEA8C6-CFE7-92C4-31D9-F52B30AE7A17}"/>
                      </a:ext>
                    </a:extLst>
                  </p:cNvPr>
                  <p:cNvSpPr/>
                  <p:nvPr/>
                </p:nvSpPr>
                <p:spPr>
                  <a:xfrm>
                    <a:off x="3644563" y="4634213"/>
                    <a:ext cx="131266" cy="125113"/>
                  </a:xfrm>
                  <a:custGeom>
                    <a:avLst/>
                    <a:gdLst>
                      <a:gd name="connsiteX0" fmla="*/ 99116 w 131266"/>
                      <a:gd name="connsiteY0" fmla="*/ 125114 h 125113"/>
                      <a:gd name="connsiteX1" fmla="*/ 32151 w 131266"/>
                      <a:gd name="connsiteY1" fmla="*/ 125114 h 125113"/>
                      <a:gd name="connsiteX2" fmla="*/ 0 w 131266"/>
                      <a:gd name="connsiteY2" fmla="*/ 92363 h 125113"/>
                      <a:gd name="connsiteX3" fmla="*/ 0 w 131266"/>
                      <a:gd name="connsiteY3" fmla="*/ 32751 h 125113"/>
                      <a:gd name="connsiteX4" fmla="*/ 32151 w 131266"/>
                      <a:gd name="connsiteY4" fmla="*/ 0 h 125113"/>
                      <a:gd name="connsiteX5" fmla="*/ 99116 w 131266"/>
                      <a:gd name="connsiteY5" fmla="*/ 0 h 125113"/>
                      <a:gd name="connsiteX6" fmla="*/ 131266 w 131266"/>
                      <a:gd name="connsiteY6" fmla="*/ 32751 h 125113"/>
                      <a:gd name="connsiteX7" fmla="*/ 131266 w 131266"/>
                      <a:gd name="connsiteY7" fmla="*/ 92363 h 125113"/>
                      <a:gd name="connsiteX8" fmla="*/ 99116 w 131266"/>
                      <a:gd name="connsiteY8" fmla="*/ 125114 h 125113"/>
                      <a:gd name="connsiteX9" fmla="*/ 37515 w 131266"/>
                      <a:gd name="connsiteY9" fmla="*/ 87598 h 125113"/>
                      <a:gd name="connsiteX10" fmla="*/ 93751 w 131266"/>
                      <a:gd name="connsiteY10" fmla="*/ 87598 h 125113"/>
                      <a:gd name="connsiteX11" fmla="*/ 93751 w 131266"/>
                      <a:gd name="connsiteY11" fmla="*/ 37553 h 125113"/>
                      <a:gd name="connsiteX12" fmla="*/ 37515 w 131266"/>
                      <a:gd name="connsiteY12" fmla="*/ 37553 h 125113"/>
                      <a:gd name="connsiteX13" fmla="*/ 37515 w 131266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66" h="125113">
                        <a:moveTo>
                          <a:pt x="99116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116" y="0"/>
                        </a:lnTo>
                        <a:cubicBezTo>
                          <a:pt x="116860" y="0"/>
                          <a:pt x="131266" y="14706"/>
                          <a:pt x="131266" y="32751"/>
                        </a:cubicBezTo>
                        <a:lnTo>
                          <a:pt x="131266" y="92363"/>
                        </a:lnTo>
                        <a:cubicBezTo>
                          <a:pt x="131266" y="110408"/>
                          <a:pt x="116823" y="125114"/>
                          <a:pt x="99116" y="125114"/>
                        </a:cubicBezTo>
                        <a:close/>
                        <a:moveTo>
                          <a:pt x="37515" y="87598"/>
                        </a:moveTo>
                        <a:lnTo>
                          <a:pt x="93751" y="87598"/>
                        </a:lnTo>
                        <a:lnTo>
                          <a:pt x="93751" y="37553"/>
                        </a:lnTo>
                        <a:lnTo>
                          <a:pt x="37515" y="37553"/>
                        </a:lnTo>
                        <a:lnTo>
                          <a:pt x="37515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6" name="자유형: 도형 95">
                    <a:extLst>
                      <a:ext uri="{FF2B5EF4-FFF2-40B4-BE49-F238E27FC236}">
                        <a16:creationId xmlns:a16="http://schemas.microsoft.com/office/drawing/2014/main" id="{8EDF9FA7-E489-ED32-286E-0AAD4F76B02E}"/>
                      </a:ext>
                    </a:extLst>
                  </p:cNvPr>
                  <p:cNvSpPr/>
                  <p:nvPr/>
                </p:nvSpPr>
                <p:spPr>
                  <a:xfrm>
                    <a:off x="3833715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21D87616-27F0-0C8E-8499-1BE35217B360}"/>
                      </a:ext>
                    </a:extLst>
                  </p:cNvPr>
                  <p:cNvSpPr/>
                  <p:nvPr/>
                </p:nvSpPr>
                <p:spPr>
                  <a:xfrm>
                    <a:off x="4022868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5CFC546F-3298-1248-82CC-AA6FAE2CAE39}"/>
                      </a:ext>
                    </a:extLst>
                  </p:cNvPr>
                  <p:cNvSpPr/>
                  <p:nvPr/>
                </p:nvSpPr>
                <p:spPr>
                  <a:xfrm>
                    <a:off x="4212020" y="4634213"/>
                    <a:ext cx="131228" cy="125113"/>
                  </a:xfrm>
                  <a:custGeom>
                    <a:avLst/>
                    <a:gdLst>
                      <a:gd name="connsiteX0" fmla="*/ 99078 w 131228"/>
                      <a:gd name="connsiteY0" fmla="*/ 125114 h 125113"/>
                      <a:gd name="connsiteX1" fmla="*/ 32151 w 131228"/>
                      <a:gd name="connsiteY1" fmla="*/ 125114 h 125113"/>
                      <a:gd name="connsiteX2" fmla="*/ 0 w 131228"/>
                      <a:gd name="connsiteY2" fmla="*/ 92363 h 125113"/>
                      <a:gd name="connsiteX3" fmla="*/ 0 w 131228"/>
                      <a:gd name="connsiteY3" fmla="*/ 32751 h 125113"/>
                      <a:gd name="connsiteX4" fmla="*/ 32151 w 131228"/>
                      <a:gd name="connsiteY4" fmla="*/ 0 h 125113"/>
                      <a:gd name="connsiteX5" fmla="*/ 99078 w 131228"/>
                      <a:gd name="connsiteY5" fmla="*/ 0 h 125113"/>
                      <a:gd name="connsiteX6" fmla="*/ 131229 w 131228"/>
                      <a:gd name="connsiteY6" fmla="*/ 32751 h 125113"/>
                      <a:gd name="connsiteX7" fmla="*/ 131229 w 131228"/>
                      <a:gd name="connsiteY7" fmla="*/ 92363 h 125113"/>
                      <a:gd name="connsiteX8" fmla="*/ 99078 w 131228"/>
                      <a:gd name="connsiteY8" fmla="*/ 125114 h 125113"/>
                      <a:gd name="connsiteX9" fmla="*/ 37478 w 131228"/>
                      <a:gd name="connsiteY9" fmla="*/ 87598 h 125113"/>
                      <a:gd name="connsiteX10" fmla="*/ 93713 w 131228"/>
                      <a:gd name="connsiteY10" fmla="*/ 87598 h 125113"/>
                      <a:gd name="connsiteX11" fmla="*/ 93713 w 131228"/>
                      <a:gd name="connsiteY11" fmla="*/ 37553 h 125113"/>
                      <a:gd name="connsiteX12" fmla="*/ 37478 w 131228"/>
                      <a:gd name="connsiteY12" fmla="*/ 37553 h 125113"/>
                      <a:gd name="connsiteX13" fmla="*/ 37478 w 131228"/>
                      <a:gd name="connsiteY13" fmla="*/ 87598 h 12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1228" h="125113">
                        <a:moveTo>
                          <a:pt x="99078" y="125114"/>
                        </a:moveTo>
                        <a:lnTo>
                          <a:pt x="32151" y="125114"/>
                        </a:lnTo>
                        <a:cubicBezTo>
                          <a:pt x="14406" y="125114"/>
                          <a:pt x="0" y="110408"/>
                          <a:pt x="0" y="92363"/>
                        </a:cubicBezTo>
                        <a:lnTo>
                          <a:pt x="0" y="32751"/>
                        </a:lnTo>
                        <a:cubicBezTo>
                          <a:pt x="0" y="14706"/>
                          <a:pt x="14443" y="0"/>
                          <a:pt x="32151" y="0"/>
                        </a:cubicBezTo>
                        <a:lnTo>
                          <a:pt x="99078" y="0"/>
                        </a:lnTo>
                        <a:cubicBezTo>
                          <a:pt x="116823" y="0"/>
                          <a:pt x="131229" y="14706"/>
                          <a:pt x="131229" y="32751"/>
                        </a:cubicBezTo>
                        <a:lnTo>
                          <a:pt x="131229" y="92363"/>
                        </a:lnTo>
                        <a:cubicBezTo>
                          <a:pt x="131229" y="110408"/>
                          <a:pt x="116785" y="125114"/>
                          <a:pt x="99078" y="125114"/>
                        </a:cubicBezTo>
                        <a:close/>
                        <a:moveTo>
                          <a:pt x="37478" y="87598"/>
                        </a:moveTo>
                        <a:lnTo>
                          <a:pt x="93713" y="87598"/>
                        </a:lnTo>
                        <a:lnTo>
                          <a:pt x="93713" y="37553"/>
                        </a:lnTo>
                        <a:lnTo>
                          <a:pt x="37478" y="37553"/>
                        </a:lnTo>
                        <a:lnTo>
                          <a:pt x="37478" y="8759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A9F836E7-EF7D-0656-34AD-63BB27D5E429}"/>
                    </a:ext>
                  </a:extLst>
                </p:cNvPr>
                <p:cNvSpPr/>
                <p:nvPr/>
              </p:nvSpPr>
              <p:spPr>
                <a:xfrm>
                  <a:off x="3922439" y="4330639"/>
                  <a:ext cx="142933" cy="142933"/>
                </a:xfrm>
                <a:custGeom>
                  <a:avLst/>
                  <a:gdLst>
                    <a:gd name="connsiteX0" fmla="*/ 71467 w 142933"/>
                    <a:gd name="connsiteY0" fmla="*/ 142933 h 142933"/>
                    <a:gd name="connsiteX1" fmla="*/ 0 w 142933"/>
                    <a:gd name="connsiteY1" fmla="*/ 71467 h 142933"/>
                    <a:gd name="connsiteX2" fmla="*/ 71467 w 142933"/>
                    <a:gd name="connsiteY2" fmla="*/ 0 h 142933"/>
                    <a:gd name="connsiteX3" fmla="*/ 142934 w 142933"/>
                    <a:gd name="connsiteY3" fmla="*/ 71467 h 142933"/>
                    <a:gd name="connsiteX4" fmla="*/ 71467 w 142933"/>
                    <a:gd name="connsiteY4" fmla="*/ 142933 h 142933"/>
                    <a:gd name="connsiteX5" fmla="*/ 71467 w 142933"/>
                    <a:gd name="connsiteY5" fmla="*/ 37515 h 142933"/>
                    <a:gd name="connsiteX6" fmla="*/ 37515 w 142933"/>
                    <a:gd name="connsiteY6" fmla="*/ 71467 h 142933"/>
                    <a:gd name="connsiteX7" fmla="*/ 71467 w 142933"/>
                    <a:gd name="connsiteY7" fmla="*/ 105418 h 142933"/>
                    <a:gd name="connsiteX8" fmla="*/ 105418 w 142933"/>
                    <a:gd name="connsiteY8" fmla="*/ 71467 h 142933"/>
                    <a:gd name="connsiteX9" fmla="*/ 71467 w 142933"/>
                    <a:gd name="connsiteY9" fmla="*/ 37515 h 14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2933" h="142933">
                      <a:moveTo>
                        <a:pt x="71467" y="142933"/>
                      </a:moveTo>
                      <a:cubicBezTo>
                        <a:pt x="32038" y="142933"/>
                        <a:pt x="0" y="110858"/>
                        <a:pt x="0" y="71467"/>
                      </a:cubicBezTo>
                      <a:cubicBezTo>
                        <a:pt x="0" y="32076"/>
                        <a:pt x="32076" y="0"/>
                        <a:pt x="71467" y="0"/>
                      </a:cubicBezTo>
                      <a:cubicBezTo>
                        <a:pt x="110858" y="0"/>
                        <a:pt x="142934" y="32076"/>
                        <a:pt x="142934" y="71467"/>
                      </a:cubicBezTo>
                      <a:cubicBezTo>
                        <a:pt x="142934" y="110858"/>
                        <a:pt x="110858" y="142933"/>
                        <a:pt x="71467" y="142933"/>
                      </a:cubicBezTo>
                      <a:close/>
                      <a:moveTo>
                        <a:pt x="71467" y="37515"/>
                      </a:moveTo>
                      <a:cubicBezTo>
                        <a:pt x="52747" y="37515"/>
                        <a:pt x="37515" y="52747"/>
                        <a:pt x="37515" y="71467"/>
                      </a:cubicBezTo>
                      <a:cubicBezTo>
                        <a:pt x="37515" y="90187"/>
                        <a:pt x="52747" y="105418"/>
                        <a:pt x="71467" y="105418"/>
                      </a:cubicBezTo>
                      <a:cubicBezTo>
                        <a:pt x="90187" y="105418"/>
                        <a:pt x="105418" y="90187"/>
                        <a:pt x="105418" y="71467"/>
                      </a:cubicBezTo>
                      <a:cubicBezTo>
                        <a:pt x="105418" y="52747"/>
                        <a:pt x="90187" y="37515"/>
                        <a:pt x="71467" y="3751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FA5EFA76-CEDD-46F2-CCDD-A2DD270E621D}"/>
                </a:ext>
              </a:extLst>
            </p:cNvPr>
            <p:cNvGrpSpPr/>
            <p:nvPr/>
          </p:nvGrpSpPr>
          <p:grpSpPr>
            <a:xfrm>
              <a:off x="4673339" y="1782909"/>
              <a:ext cx="4002345" cy="3266881"/>
              <a:chOff x="4673339" y="1782909"/>
              <a:chExt cx="4002345" cy="3266881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6F50616A-9815-A90F-AD44-9548A0E6760C}"/>
                  </a:ext>
                </a:extLst>
              </p:cNvPr>
              <p:cNvGrpSpPr/>
              <p:nvPr/>
            </p:nvGrpSpPr>
            <p:grpSpPr>
              <a:xfrm>
                <a:off x="4673339" y="1782909"/>
                <a:ext cx="4002345" cy="3266881"/>
                <a:chOff x="4673339" y="1782909"/>
                <a:chExt cx="4002345" cy="3266881"/>
              </a:xfrm>
            </p:grpSpPr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5559A52E-EB45-DAE9-7BDA-55B197D213F0}"/>
                    </a:ext>
                  </a:extLst>
                </p:cNvPr>
                <p:cNvSpPr/>
                <p:nvPr/>
              </p:nvSpPr>
              <p:spPr>
                <a:xfrm rot="5400000" flipH="1">
                  <a:off x="6155124" y="301124"/>
                  <a:ext cx="1038776" cy="4002345"/>
                </a:xfrm>
                <a:prstGeom prst="roundRect">
                  <a:avLst>
                    <a:gd name="adj" fmla="val 8413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4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5244205-670A-F495-7703-684FF647DD70}"/>
                    </a:ext>
                  </a:extLst>
                </p:cNvPr>
                <p:cNvSpPr txBox="1"/>
                <p:nvPr/>
              </p:nvSpPr>
              <p:spPr>
                <a:xfrm>
                  <a:off x="5586075" y="1849616"/>
                  <a:ext cx="217687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 수학과 교육과정</a:t>
                  </a:r>
                </a:p>
              </p:txBody>
            </p:sp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92514572-CD34-DB19-D098-3F8B6D4FB506}"/>
                    </a:ext>
                  </a:extLst>
                </p:cNvPr>
                <p:cNvSpPr/>
                <p:nvPr/>
              </p:nvSpPr>
              <p:spPr>
                <a:xfrm rot="5400000">
                  <a:off x="5210510" y="1584615"/>
                  <a:ext cx="2928004" cy="4002345"/>
                </a:xfrm>
                <a:prstGeom prst="roundRect">
                  <a:avLst>
                    <a:gd name="adj" fmla="val 3941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F825AB13-390C-B128-F85A-D4853D6514ED}"/>
                  </a:ext>
                </a:extLst>
              </p:cNvPr>
              <p:cNvGrpSpPr/>
              <p:nvPr/>
            </p:nvGrpSpPr>
            <p:grpSpPr>
              <a:xfrm>
                <a:off x="4786907" y="2229181"/>
                <a:ext cx="3775207" cy="1470912"/>
                <a:chOff x="4786907" y="2229181"/>
                <a:chExt cx="3775207" cy="1470912"/>
              </a:xfrm>
            </p:grpSpPr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A5A859A9-8C53-123D-860A-B03DE73284BA}"/>
                    </a:ext>
                  </a:extLst>
                </p:cNvPr>
                <p:cNvGrpSpPr/>
                <p:nvPr/>
              </p:nvGrpSpPr>
              <p:grpSpPr>
                <a:xfrm>
                  <a:off x="4786907" y="2229181"/>
                  <a:ext cx="3775207" cy="271255"/>
                  <a:chOff x="4786907" y="2229181"/>
                  <a:chExt cx="3775207" cy="271255"/>
                </a:xfrm>
              </p:grpSpPr>
              <p:sp>
                <p:nvSpPr>
                  <p:cNvPr id="72" name="사각형: 둥근 모서리 71">
                    <a:extLst>
                      <a:ext uri="{FF2B5EF4-FFF2-40B4-BE49-F238E27FC236}">
                        <a16:creationId xmlns:a16="http://schemas.microsoft.com/office/drawing/2014/main" id="{54FD6775-3311-8167-CE39-5D0D0FB1569A}"/>
                      </a:ext>
                    </a:extLst>
                  </p:cNvPr>
                  <p:cNvSpPr/>
                  <p:nvPr/>
                </p:nvSpPr>
                <p:spPr>
                  <a:xfrm>
                    <a:off x="4786907" y="2229181"/>
                    <a:ext cx="3775207" cy="271255"/>
                  </a:xfrm>
                  <a:prstGeom prst="roundRect">
                    <a:avLst/>
                  </a:prstGeom>
                  <a:solidFill>
                    <a:srgbClr val="D6E3F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634A2AD-69FA-6FE7-ABC7-71AC1DFA4E40}"/>
                      </a:ext>
                    </a:extLst>
                  </p:cNvPr>
                  <p:cNvSpPr txBox="1"/>
                  <p:nvPr/>
                </p:nvSpPr>
                <p:spPr>
                  <a:xfrm>
                    <a:off x="6368338" y="2272475"/>
                    <a:ext cx="61234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평가 방법</a:t>
                    </a:r>
                  </a:p>
                </p:txBody>
              </p: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ACA4A2F3-B643-137A-672E-C7D9E7CEC941}"/>
                      </a:ext>
                    </a:extLst>
                  </p:cNvPr>
                  <p:cNvGrpSpPr/>
                  <p:nvPr/>
                </p:nvGrpSpPr>
                <p:grpSpPr>
                  <a:xfrm>
                    <a:off x="4835597" y="2265143"/>
                    <a:ext cx="203337" cy="199330"/>
                    <a:chOff x="679134" y="2430171"/>
                    <a:chExt cx="199330" cy="199330"/>
                  </a:xfrm>
                </p:grpSpPr>
                <p:sp>
                  <p:nvSpPr>
                    <p:cNvPr id="75" name="사각형: 둥근 모서리 74">
                      <a:extLst>
                        <a:ext uri="{FF2B5EF4-FFF2-40B4-BE49-F238E27FC236}">
                          <a16:creationId xmlns:a16="http://schemas.microsoft.com/office/drawing/2014/main" id="{92E75777-64AD-7A4F-071B-CE5C84D16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134" y="2430171"/>
                      <a:ext cx="199330" cy="19933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1E4D2059-E021-76AD-A254-5D120501C3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5584" y="2452891"/>
                      <a:ext cx="86429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defRPr sz="1100" b="1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1000" b="0" dirty="0"/>
                        <a:t>2</a:t>
                      </a:r>
                      <a:endParaRPr lang="ko-KR" altLang="en-US" sz="1000" b="0" dirty="0"/>
                    </a:p>
                  </p:txBody>
                </p:sp>
              </p:grpSp>
            </p:grpSp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4A047107-72BB-EBBB-C403-3F89F0992E39}"/>
                    </a:ext>
                  </a:extLst>
                </p:cNvPr>
                <p:cNvGrpSpPr/>
                <p:nvPr/>
              </p:nvGrpSpPr>
              <p:grpSpPr>
                <a:xfrm>
                  <a:off x="4846417" y="2606329"/>
                  <a:ext cx="2110014" cy="1093764"/>
                  <a:chOff x="647792" y="2580929"/>
                  <a:chExt cx="2110014" cy="1093764"/>
                </a:xfrm>
              </p:grpSpPr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E0D9B551-C1BA-6AAE-49EB-DE33343F9A5C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580929"/>
                    <a:ext cx="1420723" cy="153888"/>
                    <a:chOff x="647792" y="2580929"/>
                    <a:chExt cx="1420723" cy="153888"/>
                  </a:xfrm>
                </p:grpSpPr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3E75BE04-9A63-E5ED-D510-937DACF315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가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D2850904-12D3-7680-6AB0-87999D506E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1397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과정을 중시하는 평가</a:t>
                      </a:r>
                    </a:p>
                  </p:txBody>
                </p:sp>
              </p:grpSp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C778B14D-7BFB-48D2-83C5-173FCCE085F9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2815898"/>
                    <a:ext cx="1329351" cy="153888"/>
                    <a:chOff x="647792" y="2580929"/>
                    <a:chExt cx="1329351" cy="153888"/>
                  </a:xfrm>
                </p:grpSpPr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C23653AC-B0A1-BD3D-A381-5DFD6FB4BB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나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DB423C6C-AB9A-7A69-DB7F-38E9686BBA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048364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수학 교과 역량 평가</a:t>
                      </a:r>
                    </a:p>
                  </p:txBody>
                </p:sp>
              </p:grpSp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D9063349-AADC-649C-FF3D-7B847B779E5F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050867"/>
                    <a:ext cx="1180272" cy="153888"/>
                    <a:chOff x="647792" y="2580929"/>
                    <a:chExt cx="1180272" cy="153888"/>
                  </a:xfrm>
                </p:grpSpPr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06175DC1-E6F4-9E4F-A2D2-4F42D03AA5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다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573C5ADD-113E-559B-8743-60FBC1D56A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899285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다양한 평가 방안</a:t>
                      </a:r>
                    </a:p>
                  </p:txBody>
                </p:sp>
              </p:grp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66794338-DCEC-2C46-E443-A9A6EA1EF7D7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285836"/>
                    <a:ext cx="1747735" cy="153888"/>
                    <a:chOff x="647792" y="2580929"/>
                    <a:chExt cx="1747735" cy="153888"/>
                  </a:xfrm>
                </p:grpSpPr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4BC0D77F-BD74-2219-3F1C-52D3064EEA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라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0852E235-FC0A-B458-B97D-4E59152203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466748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교구 및 공학 도구 활용 평가</a:t>
                      </a:r>
                    </a:p>
                  </p:txBody>
                </p:sp>
              </p:grpSp>
              <p:grpSp>
                <p:nvGrpSpPr>
                  <p:cNvPr id="61" name="그룹 60">
                    <a:extLst>
                      <a:ext uri="{FF2B5EF4-FFF2-40B4-BE49-F238E27FC236}">
                        <a16:creationId xmlns:a16="http://schemas.microsoft.com/office/drawing/2014/main" id="{0ACDE354-64C1-6566-0A26-226944423DAE}"/>
                      </a:ext>
                    </a:extLst>
                  </p:cNvPr>
                  <p:cNvGrpSpPr/>
                  <p:nvPr/>
                </p:nvGrpSpPr>
                <p:grpSpPr>
                  <a:xfrm>
                    <a:off x="647792" y="3520805"/>
                    <a:ext cx="2110014" cy="153888"/>
                    <a:chOff x="647792" y="2580929"/>
                    <a:chExt cx="2110014" cy="153888"/>
                  </a:xfrm>
                </p:grpSpPr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3C6D44A4-A426-C362-1AE0-A68ACDD9D3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792" y="2580929"/>
                      <a:ext cx="232436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(</a:t>
                      </a:r>
                      <a:r>
                        <a:rPr lang="ko-KR" altLang="en-US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마</a:t>
                      </a:r>
                      <a:r>
                        <a:rPr lang="en-US" altLang="ko-KR" sz="1000" cap="small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)</a:t>
                      </a:r>
                      <a:endParaRPr lang="ko-KR" altLang="en-US" sz="1000" cap="small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A9A90BB2-C57D-B4C4-F7B7-6A8CA92789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779" y="2580929"/>
                      <a:ext cx="1829027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00" b="0" cap="small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C4A6D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온라인 교수</a:t>
                      </a:r>
                      <a:r>
                        <a:rPr lang="en-US" altLang="ko-KR" dirty="0">
                          <a:solidFill>
                            <a:srgbClr val="F56C41"/>
                          </a:solidFill>
                        </a:rPr>
                        <a:t>·</a:t>
                      </a:r>
                      <a:r>
                        <a:rPr lang="ko-KR" altLang="en-US" dirty="0">
                          <a:solidFill>
                            <a:srgbClr val="F56C41"/>
                          </a:solidFill>
                        </a:rPr>
                        <a:t>학습 환경에서의 평가</a:t>
                      </a:r>
                    </a:p>
                  </p:txBody>
                </p:sp>
              </p:grpSp>
            </p:grpSp>
          </p:grp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89D8E530-99B5-078B-8B2F-3778E31A811B}"/>
                  </a:ext>
                </a:extLst>
              </p:cNvPr>
              <p:cNvGrpSpPr/>
              <p:nvPr/>
            </p:nvGrpSpPr>
            <p:grpSpPr>
              <a:xfrm>
                <a:off x="7662446" y="4025900"/>
                <a:ext cx="899668" cy="945997"/>
                <a:chOff x="4835599" y="3706470"/>
                <a:chExt cx="913724" cy="960778"/>
              </a:xfrm>
              <a:solidFill>
                <a:srgbClr val="EAEAEA"/>
              </a:solidFill>
            </p:grpSpPr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DFAC62FA-5BAF-F30C-47D4-3933E8918678}"/>
                    </a:ext>
                  </a:extLst>
                </p:cNvPr>
                <p:cNvSpPr/>
                <p:nvPr/>
              </p:nvSpPr>
              <p:spPr>
                <a:xfrm>
                  <a:off x="4863829" y="4521654"/>
                  <a:ext cx="563607" cy="36953"/>
                </a:xfrm>
                <a:custGeom>
                  <a:avLst/>
                  <a:gdLst>
                    <a:gd name="connsiteX0" fmla="*/ 545131 w 563607"/>
                    <a:gd name="connsiteY0" fmla="*/ 36953 h 36953"/>
                    <a:gd name="connsiteX1" fmla="*/ 18477 w 563607"/>
                    <a:gd name="connsiteY1" fmla="*/ 36953 h 36953"/>
                    <a:gd name="connsiteX2" fmla="*/ 0 w 563607"/>
                    <a:gd name="connsiteY2" fmla="*/ 18477 h 36953"/>
                    <a:gd name="connsiteX3" fmla="*/ 18477 w 563607"/>
                    <a:gd name="connsiteY3" fmla="*/ 0 h 36953"/>
                    <a:gd name="connsiteX4" fmla="*/ 545131 w 563607"/>
                    <a:gd name="connsiteY4" fmla="*/ 0 h 36953"/>
                    <a:gd name="connsiteX5" fmla="*/ 563608 w 563607"/>
                    <a:gd name="connsiteY5" fmla="*/ 18477 h 36953"/>
                    <a:gd name="connsiteX6" fmla="*/ 545131 w 563607"/>
                    <a:gd name="connsiteY6" fmla="*/ 36953 h 3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607" h="36953">
                      <a:moveTo>
                        <a:pt x="545131" y="36953"/>
                      </a:moveTo>
                      <a:lnTo>
                        <a:pt x="18477" y="36953"/>
                      </a:lnTo>
                      <a:cubicBezTo>
                        <a:pt x="8277" y="36953"/>
                        <a:pt x="0" y="28676"/>
                        <a:pt x="0" y="18477"/>
                      </a:cubicBezTo>
                      <a:cubicBezTo>
                        <a:pt x="0" y="8277"/>
                        <a:pt x="8277" y="0"/>
                        <a:pt x="18477" y="0"/>
                      </a:cubicBezTo>
                      <a:lnTo>
                        <a:pt x="545131" y="0"/>
                      </a:lnTo>
                      <a:cubicBezTo>
                        <a:pt x="555330" y="0"/>
                        <a:pt x="563608" y="8277"/>
                        <a:pt x="563608" y="18477"/>
                      </a:cubicBezTo>
                      <a:cubicBezTo>
                        <a:pt x="563608" y="28676"/>
                        <a:pt x="555330" y="36953"/>
                        <a:pt x="545131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5" name="자유형: 도형 104">
                  <a:extLst>
                    <a:ext uri="{FF2B5EF4-FFF2-40B4-BE49-F238E27FC236}">
                      <a16:creationId xmlns:a16="http://schemas.microsoft.com/office/drawing/2014/main" id="{12239E0A-64B8-F851-6818-BA5B301DF253}"/>
                    </a:ext>
                  </a:extLst>
                </p:cNvPr>
                <p:cNvSpPr/>
                <p:nvPr/>
              </p:nvSpPr>
              <p:spPr>
                <a:xfrm>
                  <a:off x="4981799" y="3880888"/>
                  <a:ext cx="607548" cy="533084"/>
                </a:xfrm>
                <a:custGeom>
                  <a:avLst/>
                  <a:gdLst>
                    <a:gd name="connsiteX0" fmla="*/ 388655 w 607548"/>
                    <a:gd name="connsiteY0" fmla="*/ 533085 h 533084"/>
                    <a:gd name="connsiteX1" fmla="*/ 388655 w 607548"/>
                    <a:gd name="connsiteY1" fmla="*/ 533085 h 533084"/>
                    <a:gd name="connsiteX2" fmla="*/ 335849 w 607548"/>
                    <a:gd name="connsiteY2" fmla="*/ 522885 h 533084"/>
                    <a:gd name="connsiteX3" fmla="*/ 303774 w 607548"/>
                    <a:gd name="connsiteY3" fmla="*/ 512206 h 533084"/>
                    <a:gd name="connsiteX4" fmla="*/ 271662 w 607548"/>
                    <a:gd name="connsiteY4" fmla="*/ 522885 h 533084"/>
                    <a:gd name="connsiteX5" fmla="*/ 218893 w 607548"/>
                    <a:gd name="connsiteY5" fmla="*/ 533048 h 533084"/>
                    <a:gd name="connsiteX6" fmla="*/ 4233 w 607548"/>
                    <a:gd name="connsiteY6" fmla="*/ 250246 h 533084"/>
                    <a:gd name="connsiteX7" fmla="*/ 42479 w 607548"/>
                    <a:gd name="connsiteY7" fmla="*/ 64890 h 533084"/>
                    <a:gd name="connsiteX8" fmla="*/ 215715 w 607548"/>
                    <a:gd name="connsiteY8" fmla="*/ 0 h 533084"/>
                    <a:gd name="connsiteX9" fmla="*/ 285556 w 607548"/>
                    <a:gd name="connsiteY9" fmla="*/ 6282 h 533084"/>
                    <a:gd name="connsiteX10" fmla="*/ 303811 w 607548"/>
                    <a:gd name="connsiteY10" fmla="*/ 7797 h 533084"/>
                    <a:gd name="connsiteX11" fmla="*/ 322066 w 607548"/>
                    <a:gd name="connsiteY11" fmla="*/ 6282 h 533084"/>
                    <a:gd name="connsiteX12" fmla="*/ 391870 w 607548"/>
                    <a:gd name="connsiteY12" fmla="*/ 0 h 533084"/>
                    <a:gd name="connsiteX13" fmla="*/ 565069 w 607548"/>
                    <a:gd name="connsiteY13" fmla="*/ 64890 h 533084"/>
                    <a:gd name="connsiteX14" fmla="*/ 603316 w 607548"/>
                    <a:gd name="connsiteY14" fmla="*/ 250246 h 533084"/>
                    <a:gd name="connsiteX15" fmla="*/ 388655 w 607548"/>
                    <a:gd name="connsiteY15" fmla="*/ 533048 h 533084"/>
                    <a:gd name="connsiteX16" fmla="*/ 306693 w 607548"/>
                    <a:gd name="connsiteY16" fmla="*/ 474957 h 533084"/>
                    <a:gd name="connsiteX17" fmla="*/ 351481 w 607548"/>
                    <a:gd name="connsiteY17" fmla="*/ 489406 h 533084"/>
                    <a:gd name="connsiteX18" fmla="*/ 388655 w 607548"/>
                    <a:gd name="connsiteY18" fmla="*/ 496132 h 533084"/>
                    <a:gd name="connsiteX19" fmla="*/ 566732 w 607548"/>
                    <a:gd name="connsiteY19" fmla="*/ 244888 h 533084"/>
                    <a:gd name="connsiteX20" fmla="*/ 537059 w 607548"/>
                    <a:gd name="connsiteY20" fmla="*/ 89094 h 533084"/>
                    <a:gd name="connsiteX21" fmla="*/ 391796 w 607548"/>
                    <a:gd name="connsiteY21" fmla="*/ 36990 h 533084"/>
                    <a:gd name="connsiteX22" fmla="*/ 329530 w 607548"/>
                    <a:gd name="connsiteY22" fmla="*/ 42496 h 533084"/>
                    <a:gd name="connsiteX23" fmla="*/ 303737 w 607548"/>
                    <a:gd name="connsiteY23" fmla="*/ 44787 h 533084"/>
                    <a:gd name="connsiteX24" fmla="*/ 277944 w 607548"/>
                    <a:gd name="connsiteY24" fmla="*/ 42496 h 533084"/>
                    <a:gd name="connsiteX25" fmla="*/ 215678 w 607548"/>
                    <a:gd name="connsiteY25" fmla="*/ 36990 h 533084"/>
                    <a:gd name="connsiteX26" fmla="*/ 70416 w 607548"/>
                    <a:gd name="connsiteY26" fmla="*/ 89094 h 533084"/>
                    <a:gd name="connsiteX27" fmla="*/ 40742 w 607548"/>
                    <a:gd name="connsiteY27" fmla="*/ 244925 h 533084"/>
                    <a:gd name="connsiteX28" fmla="*/ 218856 w 607548"/>
                    <a:gd name="connsiteY28" fmla="*/ 496168 h 533084"/>
                    <a:gd name="connsiteX29" fmla="*/ 256031 w 607548"/>
                    <a:gd name="connsiteY29" fmla="*/ 489443 h 533084"/>
                    <a:gd name="connsiteX30" fmla="*/ 302629 w 607548"/>
                    <a:gd name="connsiteY30" fmla="*/ 474810 h 533084"/>
                    <a:gd name="connsiteX31" fmla="*/ 303035 w 607548"/>
                    <a:gd name="connsiteY31" fmla="*/ 474810 h 533084"/>
                    <a:gd name="connsiteX32" fmla="*/ 304698 w 607548"/>
                    <a:gd name="connsiteY32" fmla="*/ 474810 h 533084"/>
                    <a:gd name="connsiteX33" fmla="*/ 304735 w 607548"/>
                    <a:gd name="connsiteY33" fmla="*/ 474810 h 533084"/>
                    <a:gd name="connsiteX34" fmla="*/ 306102 w 607548"/>
                    <a:gd name="connsiteY34" fmla="*/ 474920 h 533084"/>
                    <a:gd name="connsiteX35" fmla="*/ 307285 w 607548"/>
                    <a:gd name="connsiteY35" fmla="*/ 475068 h 533084"/>
                    <a:gd name="connsiteX36" fmla="*/ 306620 w 607548"/>
                    <a:gd name="connsiteY36" fmla="*/ 474957 h 533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7548" h="533084">
                      <a:moveTo>
                        <a:pt x="388655" y="533085"/>
                      </a:moveTo>
                      <a:lnTo>
                        <a:pt x="388655" y="533085"/>
                      </a:lnTo>
                      <a:cubicBezTo>
                        <a:pt x="369292" y="533085"/>
                        <a:pt x="349559" y="529278"/>
                        <a:pt x="335849" y="522885"/>
                      </a:cubicBezTo>
                      <a:cubicBezTo>
                        <a:pt x="332191" y="521260"/>
                        <a:pt x="312495" y="514941"/>
                        <a:pt x="303774" y="512206"/>
                      </a:cubicBezTo>
                      <a:cubicBezTo>
                        <a:pt x="295053" y="514904"/>
                        <a:pt x="275357" y="521223"/>
                        <a:pt x="271662" y="522885"/>
                      </a:cubicBezTo>
                      <a:cubicBezTo>
                        <a:pt x="258026" y="529241"/>
                        <a:pt x="238256" y="533048"/>
                        <a:pt x="218893" y="533048"/>
                      </a:cubicBezTo>
                      <a:cubicBezTo>
                        <a:pt x="166900" y="533048"/>
                        <a:pt x="41888" y="505481"/>
                        <a:pt x="4233" y="250246"/>
                      </a:cubicBezTo>
                      <a:cubicBezTo>
                        <a:pt x="-7555" y="170317"/>
                        <a:pt x="5305" y="107940"/>
                        <a:pt x="42479" y="64890"/>
                      </a:cubicBezTo>
                      <a:cubicBezTo>
                        <a:pt x="88781" y="11234"/>
                        <a:pt x="162244" y="0"/>
                        <a:pt x="215715" y="0"/>
                      </a:cubicBezTo>
                      <a:cubicBezTo>
                        <a:pt x="255070" y="0"/>
                        <a:pt x="284300" y="6023"/>
                        <a:pt x="285556" y="6282"/>
                      </a:cubicBezTo>
                      <a:cubicBezTo>
                        <a:pt x="290139" y="7243"/>
                        <a:pt x="296790" y="7797"/>
                        <a:pt x="303811" y="7797"/>
                      </a:cubicBezTo>
                      <a:cubicBezTo>
                        <a:pt x="310832" y="7797"/>
                        <a:pt x="317484" y="7243"/>
                        <a:pt x="322066" y="6282"/>
                      </a:cubicBezTo>
                      <a:cubicBezTo>
                        <a:pt x="323285" y="6023"/>
                        <a:pt x="352515" y="0"/>
                        <a:pt x="391870" y="0"/>
                      </a:cubicBezTo>
                      <a:cubicBezTo>
                        <a:pt x="445341" y="0"/>
                        <a:pt x="518767" y="11271"/>
                        <a:pt x="565069" y="64890"/>
                      </a:cubicBezTo>
                      <a:cubicBezTo>
                        <a:pt x="602244" y="107940"/>
                        <a:pt x="615104" y="170280"/>
                        <a:pt x="603316" y="250246"/>
                      </a:cubicBezTo>
                      <a:cubicBezTo>
                        <a:pt x="565660" y="505481"/>
                        <a:pt x="440685" y="533048"/>
                        <a:pt x="388655" y="533048"/>
                      </a:cubicBezTo>
                      <a:close/>
                      <a:moveTo>
                        <a:pt x="306693" y="474957"/>
                      </a:moveTo>
                      <a:cubicBezTo>
                        <a:pt x="317040" y="476583"/>
                        <a:pt x="350039" y="488741"/>
                        <a:pt x="351481" y="489406"/>
                      </a:cubicBezTo>
                      <a:cubicBezTo>
                        <a:pt x="358132" y="492510"/>
                        <a:pt x="371879" y="496132"/>
                        <a:pt x="388655" y="496132"/>
                      </a:cubicBezTo>
                      <a:cubicBezTo>
                        <a:pt x="431077" y="496132"/>
                        <a:pt x="533290" y="471669"/>
                        <a:pt x="566732" y="244888"/>
                      </a:cubicBezTo>
                      <a:cubicBezTo>
                        <a:pt x="576894" y="176044"/>
                        <a:pt x="566917" y="123645"/>
                        <a:pt x="537059" y="89094"/>
                      </a:cubicBezTo>
                      <a:cubicBezTo>
                        <a:pt x="499884" y="46043"/>
                        <a:pt x="437544" y="36990"/>
                        <a:pt x="391796" y="36990"/>
                      </a:cubicBezTo>
                      <a:cubicBezTo>
                        <a:pt x="356469" y="36990"/>
                        <a:pt x="329789" y="42422"/>
                        <a:pt x="329530" y="42496"/>
                      </a:cubicBezTo>
                      <a:cubicBezTo>
                        <a:pt x="322472" y="43974"/>
                        <a:pt x="313308" y="44787"/>
                        <a:pt x="303737" y="44787"/>
                      </a:cubicBezTo>
                      <a:cubicBezTo>
                        <a:pt x="294166" y="44787"/>
                        <a:pt x="285002" y="43974"/>
                        <a:pt x="277944" y="42496"/>
                      </a:cubicBezTo>
                      <a:cubicBezTo>
                        <a:pt x="277685" y="42459"/>
                        <a:pt x="250968" y="36990"/>
                        <a:pt x="215678" y="36990"/>
                      </a:cubicBezTo>
                      <a:cubicBezTo>
                        <a:pt x="169930" y="36990"/>
                        <a:pt x="107591" y="46043"/>
                        <a:pt x="70416" y="89094"/>
                      </a:cubicBezTo>
                      <a:cubicBezTo>
                        <a:pt x="40595" y="123645"/>
                        <a:pt x="30617" y="176081"/>
                        <a:pt x="40742" y="244925"/>
                      </a:cubicBezTo>
                      <a:cubicBezTo>
                        <a:pt x="74185" y="471706"/>
                        <a:pt x="176434" y="496168"/>
                        <a:pt x="218856" y="496168"/>
                      </a:cubicBezTo>
                      <a:cubicBezTo>
                        <a:pt x="235633" y="496168"/>
                        <a:pt x="249047" y="492695"/>
                        <a:pt x="256031" y="489443"/>
                      </a:cubicBezTo>
                      <a:cubicBezTo>
                        <a:pt x="257583" y="488741"/>
                        <a:pt x="295349" y="474810"/>
                        <a:pt x="302629" y="474810"/>
                      </a:cubicBezTo>
                      <a:cubicBezTo>
                        <a:pt x="302776" y="474810"/>
                        <a:pt x="302924" y="474810"/>
                        <a:pt x="303035" y="474810"/>
                      </a:cubicBezTo>
                      <a:cubicBezTo>
                        <a:pt x="303626" y="474810"/>
                        <a:pt x="304144" y="474810"/>
                        <a:pt x="304698" y="474810"/>
                      </a:cubicBezTo>
                      <a:cubicBezTo>
                        <a:pt x="304698" y="474810"/>
                        <a:pt x="304698" y="474810"/>
                        <a:pt x="304735" y="474810"/>
                      </a:cubicBezTo>
                      <a:cubicBezTo>
                        <a:pt x="305104" y="474810"/>
                        <a:pt x="305548" y="474810"/>
                        <a:pt x="306102" y="474920"/>
                      </a:cubicBezTo>
                      <a:cubicBezTo>
                        <a:pt x="306509" y="474957"/>
                        <a:pt x="306878" y="475031"/>
                        <a:pt x="307285" y="475068"/>
                      </a:cubicBezTo>
                      <a:cubicBezTo>
                        <a:pt x="307063" y="475068"/>
                        <a:pt x="306841" y="474994"/>
                        <a:pt x="306620" y="47495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FAA27F69-9C09-4C8F-1345-42A1CE0BFC0E}"/>
                    </a:ext>
                  </a:extLst>
                </p:cNvPr>
                <p:cNvSpPr/>
                <p:nvPr/>
              </p:nvSpPr>
              <p:spPr>
                <a:xfrm>
                  <a:off x="5263616" y="3770215"/>
                  <a:ext cx="88915" cy="181437"/>
                </a:xfrm>
                <a:custGeom>
                  <a:avLst/>
                  <a:gdLst>
                    <a:gd name="connsiteX0" fmla="*/ 21921 w 88915"/>
                    <a:gd name="connsiteY0" fmla="*/ 181438 h 181437"/>
                    <a:gd name="connsiteX1" fmla="*/ 3888 w 88915"/>
                    <a:gd name="connsiteY1" fmla="*/ 166878 h 181437"/>
                    <a:gd name="connsiteX2" fmla="*/ 58615 w 88915"/>
                    <a:gd name="connsiteY2" fmla="*/ 4285 h 181437"/>
                    <a:gd name="connsiteX3" fmla="*/ 84630 w 88915"/>
                    <a:gd name="connsiteY3" fmla="*/ 6650 h 181437"/>
                    <a:gd name="connsiteX4" fmla="*/ 82265 w 88915"/>
                    <a:gd name="connsiteY4" fmla="*/ 32665 h 181437"/>
                    <a:gd name="connsiteX5" fmla="*/ 39991 w 88915"/>
                    <a:gd name="connsiteY5" fmla="*/ 159007 h 181437"/>
                    <a:gd name="connsiteX6" fmla="*/ 25875 w 88915"/>
                    <a:gd name="connsiteY6" fmla="*/ 180994 h 181437"/>
                    <a:gd name="connsiteX7" fmla="*/ 21921 w 88915"/>
                    <a:gd name="connsiteY7" fmla="*/ 181438 h 18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915" h="181437">
                      <a:moveTo>
                        <a:pt x="21921" y="181438"/>
                      </a:moveTo>
                      <a:cubicBezTo>
                        <a:pt x="13422" y="181438"/>
                        <a:pt x="5772" y="175525"/>
                        <a:pt x="3888" y="166878"/>
                      </a:cubicBezTo>
                      <a:cubicBezTo>
                        <a:pt x="-17397" y="69027"/>
                        <a:pt x="55511" y="6872"/>
                        <a:pt x="58615" y="4285"/>
                      </a:cubicBezTo>
                      <a:cubicBezTo>
                        <a:pt x="66449" y="-2256"/>
                        <a:pt x="78089" y="-1184"/>
                        <a:pt x="84630" y="6650"/>
                      </a:cubicBezTo>
                      <a:cubicBezTo>
                        <a:pt x="91171" y="14484"/>
                        <a:pt x="90099" y="26124"/>
                        <a:pt x="82265" y="32665"/>
                      </a:cubicBezTo>
                      <a:cubicBezTo>
                        <a:pt x="79900" y="34660"/>
                        <a:pt x="23547" y="83438"/>
                        <a:pt x="39991" y="159007"/>
                      </a:cubicBezTo>
                      <a:cubicBezTo>
                        <a:pt x="42171" y="168985"/>
                        <a:pt x="35852" y="178814"/>
                        <a:pt x="25875" y="180994"/>
                      </a:cubicBezTo>
                      <a:cubicBezTo>
                        <a:pt x="24545" y="181290"/>
                        <a:pt x="23214" y="181438"/>
                        <a:pt x="21921" y="18143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7" name="자유형: 도형 106">
                  <a:extLst>
                    <a:ext uri="{FF2B5EF4-FFF2-40B4-BE49-F238E27FC236}">
                      <a16:creationId xmlns:a16="http://schemas.microsoft.com/office/drawing/2014/main" id="{02C29FC0-C60D-2447-3092-8DE84E84282E}"/>
                    </a:ext>
                  </a:extLst>
                </p:cNvPr>
                <p:cNvSpPr/>
                <p:nvPr/>
              </p:nvSpPr>
              <p:spPr>
                <a:xfrm>
                  <a:off x="5137656" y="3706470"/>
                  <a:ext cx="195309" cy="137280"/>
                </a:xfrm>
                <a:custGeom>
                  <a:avLst/>
                  <a:gdLst>
                    <a:gd name="connsiteX0" fmla="*/ 119722 w 195309"/>
                    <a:gd name="connsiteY0" fmla="*/ 137244 h 137280"/>
                    <a:gd name="connsiteX1" fmla="*/ 119722 w 195309"/>
                    <a:gd name="connsiteY1" fmla="*/ 137244 h 137280"/>
                    <a:gd name="connsiteX2" fmla="*/ 2581 w 195309"/>
                    <a:gd name="connsiteY2" fmla="*/ 74978 h 137280"/>
                    <a:gd name="connsiteX3" fmla="*/ 24975 w 195309"/>
                    <a:gd name="connsiteY3" fmla="*/ 15557 h 137280"/>
                    <a:gd name="connsiteX4" fmla="*/ 69540 w 195309"/>
                    <a:gd name="connsiteY4" fmla="*/ 0 h 137280"/>
                    <a:gd name="connsiteX5" fmla="*/ 192594 w 195309"/>
                    <a:gd name="connsiteY5" fmla="*/ 94009 h 137280"/>
                    <a:gd name="connsiteX6" fmla="*/ 186644 w 195309"/>
                    <a:gd name="connsiteY6" fmla="*/ 119321 h 137280"/>
                    <a:gd name="connsiteX7" fmla="*/ 119722 w 195309"/>
                    <a:gd name="connsiteY7" fmla="*/ 137281 h 137280"/>
                    <a:gd name="connsiteX8" fmla="*/ 69503 w 195309"/>
                    <a:gd name="connsiteY8" fmla="*/ 36953 h 137280"/>
                    <a:gd name="connsiteX9" fmla="*/ 47257 w 195309"/>
                    <a:gd name="connsiteY9" fmla="*/ 45009 h 137280"/>
                    <a:gd name="connsiteX10" fmla="*/ 37576 w 195309"/>
                    <a:gd name="connsiteY10" fmla="*/ 63190 h 137280"/>
                    <a:gd name="connsiteX11" fmla="*/ 119722 w 195309"/>
                    <a:gd name="connsiteY11" fmla="*/ 100291 h 137280"/>
                    <a:gd name="connsiteX12" fmla="*/ 119722 w 195309"/>
                    <a:gd name="connsiteY12" fmla="*/ 100291 h 137280"/>
                    <a:gd name="connsiteX13" fmla="*/ 149211 w 195309"/>
                    <a:gd name="connsiteY13" fmla="*/ 96041 h 137280"/>
                    <a:gd name="connsiteX14" fmla="*/ 69540 w 195309"/>
                    <a:gd name="connsiteY14" fmla="*/ 36953 h 137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95309" h="137280">
                      <a:moveTo>
                        <a:pt x="119722" y="137244"/>
                      </a:moveTo>
                      <a:lnTo>
                        <a:pt x="119722" y="137244"/>
                      </a:lnTo>
                      <a:cubicBezTo>
                        <a:pt x="65771" y="137244"/>
                        <a:pt x="14295" y="109898"/>
                        <a:pt x="2581" y="74978"/>
                      </a:cubicBezTo>
                      <a:cubicBezTo>
                        <a:pt x="-4662" y="53508"/>
                        <a:pt x="3505" y="31854"/>
                        <a:pt x="24975" y="15557"/>
                      </a:cubicBezTo>
                      <a:cubicBezTo>
                        <a:pt x="38573" y="5210"/>
                        <a:pt x="53576" y="0"/>
                        <a:pt x="69540" y="0"/>
                      </a:cubicBezTo>
                      <a:cubicBezTo>
                        <a:pt x="133284" y="0"/>
                        <a:pt x="186718" y="84364"/>
                        <a:pt x="192594" y="94009"/>
                      </a:cubicBezTo>
                      <a:cubicBezTo>
                        <a:pt x="197878" y="102656"/>
                        <a:pt x="195217" y="113926"/>
                        <a:pt x="186644" y="119321"/>
                      </a:cubicBezTo>
                      <a:cubicBezTo>
                        <a:pt x="167909" y="131072"/>
                        <a:pt x="144777" y="137281"/>
                        <a:pt x="119722" y="137281"/>
                      </a:cubicBezTo>
                      <a:close/>
                      <a:moveTo>
                        <a:pt x="69503" y="36953"/>
                      </a:moveTo>
                      <a:cubicBezTo>
                        <a:pt x="61669" y="36953"/>
                        <a:pt x="54389" y="39577"/>
                        <a:pt x="47257" y="45009"/>
                      </a:cubicBezTo>
                      <a:cubicBezTo>
                        <a:pt x="34656" y="54580"/>
                        <a:pt x="36763" y="60825"/>
                        <a:pt x="37576" y="63190"/>
                      </a:cubicBezTo>
                      <a:cubicBezTo>
                        <a:pt x="43340" y="80336"/>
                        <a:pt x="80478" y="100291"/>
                        <a:pt x="119722" y="100291"/>
                      </a:cubicBezTo>
                      <a:lnTo>
                        <a:pt x="119722" y="100291"/>
                      </a:lnTo>
                      <a:cubicBezTo>
                        <a:pt x="130254" y="100291"/>
                        <a:pt x="140194" y="98849"/>
                        <a:pt x="149211" y="96041"/>
                      </a:cubicBezTo>
                      <a:cubicBezTo>
                        <a:pt x="130513" y="71135"/>
                        <a:pt x="98400" y="36953"/>
                        <a:pt x="69540" y="3695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08" name="그래픽 121">
                  <a:extLst>
                    <a:ext uri="{FF2B5EF4-FFF2-40B4-BE49-F238E27FC236}">
                      <a16:creationId xmlns:a16="http://schemas.microsoft.com/office/drawing/2014/main" id="{41D4E6C2-9D75-F1E6-D608-4E8696DC8CAC}"/>
                    </a:ext>
                  </a:extLst>
                </p:cNvPr>
                <p:cNvGrpSpPr/>
                <p:nvPr/>
              </p:nvGrpSpPr>
              <p:grpSpPr>
                <a:xfrm>
                  <a:off x="4835599" y="4412991"/>
                  <a:ext cx="913724" cy="254257"/>
                  <a:chOff x="4835599" y="4412991"/>
                  <a:chExt cx="913724" cy="254257"/>
                </a:xfrm>
                <a:grpFill/>
              </p:grpSpPr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3E26B6AD-2E92-D900-06E8-157E8A62FF66}"/>
                      </a:ext>
                    </a:extLst>
                  </p:cNvPr>
                  <p:cNvSpPr/>
                  <p:nvPr/>
                </p:nvSpPr>
                <p:spPr>
                  <a:xfrm>
                    <a:off x="4898675" y="4630295"/>
                    <a:ext cx="588550" cy="36953"/>
                  </a:xfrm>
                  <a:custGeom>
                    <a:avLst/>
                    <a:gdLst>
                      <a:gd name="connsiteX0" fmla="*/ 570075 w 588550"/>
                      <a:gd name="connsiteY0" fmla="*/ 36953 h 36953"/>
                      <a:gd name="connsiteX1" fmla="*/ 18477 w 588550"/>
                      <a:gd name="connsiteY1" fmla="*/ 36953 h 36953"/>
                      <a:gd name="connsiteX2" fmla="*/ 0 w 588550"/>
                      <a:gd name="connsiteY2" fmla="*/ 18477 h 36953"/>
                      <a:gd name="connsiteX3" fmla="*/ 18477 w 588550"/>
                      <a:gd name="connsiteY3" fmla="*/ 0 h 36953"/>
                      <a:gd name="connsiteX4" fmla="*/ 570075 w 588550"/>
                      <a:gd name="connsiteY4" fmla="*/ 0 h 36953"/>
                      <a:gd name="connsiteX5" fmla="*/ 588551 w 588550"/>
                      <a:gd name="connsiteY5" fmla="*/ 18477 h 36953"/>
                      <a:gd name="connsiteX6" fmla="*/ 570075 w 588550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8550" h="36953">
                        <a:moveTo>
                          <a:pt x="570075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570075" y="0"/>
                        </a:lnTo>
                        <a:cubicBezTo>
                          <a:pt x="580274" y="0"/>
                          <a:pt x="588551" y="8278"/>
                          <a:pt x="588551" y="18477"/>
                        </a:cubicBezTo>
                        <a:cubicBezTo>
                          <a:pt x="588551" y="28676"/>
                          <a:pt x="580274" y="36953"/>
                          <a:pt x="570075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자유형: 도형 109">
                    <a:extLst>
                      <a:ext uri="{FF2B5EF4-FFF2-40B4-BE49-F238E27FC236}">
                        <a16:creationId xmlns:a16="http://schemas.microsoft.com/office/drawing/2014/main" id="{6B025C6B-1903-A161-447B-83C344ABFB21}"/>
                      </a:ext>
                    </a:extLst>
                  </p:cNvPr>
                  <p:cNvSpPr/>
                  <p:nvPr/>
                </p:nvSpPr>
                <p:spPr>
                  <a:xfrm>
                    <a:off x="4835599" y="4413028"/>
                    <a:ext cx="87087" cy="254220"/>
                  </a:xfrm>
                  <a:custGeom>
                    <a:avLst/>
                    <a:gdLst>
                      <a:gd name="connsiteX0" fmla="*/ 68620 w 87087"/>
                      <a:gd name="connsiteY0" fmla="*/ 254220 h 254220"/>
                      <a:gd name="connsiteX1" fmla="*/ 55612 w 87087"/>
                      <a:gd name="connsiteY1" fmla="*/ 248862 h 254220"/>
                      <a:gd name="connsiteX2" fmla="*/ 663 w 87087"/>
                      <a:gd name="connsiteY2" fmla="*/ 106186 h 254220"/>
                      <a:gd name="connsiteX3" fmla="*/ 58162 w 87087"/>
                      <a:gd name="connsiteY3" fmla="*/ 3235 h 254220"/>
                      <a:gd name="connsiteX4" fmla="*/ 83844 w 87087"/>
                      <a:gd name="connsiteY4" fmla="*/ 8039 h 254220"/>
                      <a:gd name="connsiteX5" fmla="*/ 79040 w 87087"/>
                      <a:gd name="connsiteY5" fmla="*/ 33721 h 254220"/>
                      <a:gd name="connsiteX6" fmla="*/ 37468 w 87087"/>
                      <a:gd name="connsiteY6" fmla="*/ 109512 h 254220"/>
                      <a:gd name="connsiteX7" fmla="*/ 81627 w 87087"/>
                      <a:gd name="connsiteY7" fmla="*/ 222625 h 254220"/>
                      <a:gd name="connsiteX8" fmla="*/ 81738 w 87087"/>
                      <a:gd name="connsiteY8" fmla="*/ 248751 h 254220"/>
                      <a:gd name="connsiteX9" fmla="*/ 68620 w 87087"/>
                      <a:gd name="connsiteY9" fmla="*/ 254220 h 254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7087" h="254220">
                        <a:moveTo>
                          <a:pt x="68620" y="254220"/>
                        </a:moveTo>
                        <a:cubicBezTo>
                          <a:pt x="63927" y="254220"/>
                          <a:pt x="59197" y="252446"/>
                          <a:pt x="55612" y="248862"/>
                        </a:cubicBezTo>
                        <a:cubicBezTo>
                          <a:pt x="16036" y="209618"/>
                          <a:pt x="-3993" y="157625"/>
                          <a:pt x="663" y="106186"/>
                        </a:cubicBezTo>
                        <a:cubicBezTo>
                          <a:pt x="4580" y="63099"/>
                          <a:pt x="25532" y="25592"/>
                          <a:pt x="58162" y="3235"/>
                        </a:cubicBezTo>
                        <a:cubicBezTo>
                          <a:pt x="66587" y="-2529"/>
                          <a:pt x="78080" y="-386"/>
                          <a:pt x="83844" y="8039"/>
                        </a:cubicBezTo>
                        <a:cubicBezTo>
                          <a:pt x="89609" y="16464"/>
                          <a:pt x="87466" y="27957"/>
                          <a:pt x="79040" y="33721"/>
                        </a:cubicBezTo>
                        <a:cubicBezTo>
                          <a:pt x="55538" y="49833"/>
                          <a:pt x="40388" y="77437"/>
                          <a:pt x="37468" y="109512"/>
                        </a:cubicBezTo>
                        <a:cubicBezTo>
                          <a:pt x="33810" y="149939"/>
                          <a:pt x="49885" y="191141"/>
                          <a:pt x="81627" y="222625"/>
                        </a:cubicBezTo>
                        <a:cubicBezTo>
                          <a:pt x="88870" y="229794"/>
                          <a:pt x="88907" y="241508"/>
                          <a:pt x="81738" y="248751"/>
                        </a:cubicBezTo>
                        <a:cubicBezTo>
                          <a:pt x="78117" y="252410"/>
                          <a:pt x="73387" y="254220"/>
                          <a:pt x="68620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76B2FC79-5675-20E7-1E6D-8A0D3E4B8EC5}"/>
                      </a:ext>
                    </a:extLst>
                  </p:cNvPr>
                  <p:cNvSpPr/>
                  <p:nvPr/>
                </p:nvSpPr>
                <p:spPr>
                  <a:xfrm>
                    <a:off x="5592801" y="4412991"/>
                    <a:ext cx="156522" cy="254257"/>
                  </a:xfrm>
                  <a:custGeom>
                    <a:avLst/>
                    <a:gdLst>
                      <a:gd name="connsiteX0" fmla="*/ 138057 w 156522"/>
                      <a:gd name="connsiteY0" fmla="*/ 254257 h 254257"/>
                      <a:gd name="connsiteX1" fmla="*/ 18477 w 156522"/>
                      <a:gd name="connsiteY1" fmla="*/ 254257 h 254257"/>
                      <a:gd name="connsiteX2" fmla="*/ 0 w 156522"/>
                      <a:gd name="connsiteY2" fmla="*/ 235781 h 254257"/>
                      <a:gd name="connsiteX3" fmla="*/ 18477 w 156522"/>
                      <a:gd name="connsiteY3" fmla="*/ 217304 h 254257"/>
                      <a:gd name="connsiteX4" fmla="*/ 99108 w 156522"/>
                      <a:gd name="connsiteY4" fmla="*/ 217304 h 254257"/>
                      <a:gd name="connsiteX5" fmla="*/ 70100 w 156522"/>
                      <a:gd name="connsiteY5" fmla="*/ 106223 h 254257"/>
                      <a:gd name="connsiteX6" fmla="*/ 127599 w 156522"/>
                      <a:gd name="connsiteY6" fmla="*/ 3235 h 254257"/>
                      <a:gd name="connsiteX7" fmla="*/ 153281 w 156522"/>
                      <a:gd name="connsiteY7" fmla="*/ 8039 h 254257"/>
                      <a:gd name="connsiteX8" fmla="*/ 148477 w 156522"/>
                      <a:gd name="connsiteY8" fmla="*/ 33722 h 254257"/>
                      <a:gd name="connsiteX9" fmla="*/ 106905 w 156522"/>
                      <a:gd name="connsiteY9" fmla="*/ 109549 h 254257"/>
                      <a:gd name="connsiteX10" fmla="*/ 151064 w 156522"/>
                      <a:gd name="connsiteY10" fmla="*/ 222625 h 254257"/>
                      <a:gd name="connsiteX11" fmla="*/ 155129 w 156522"/>
                      <a:gd name="connsiteY11" fmla="*/ 242765 h 254257"/>
                      <a:gd name="connsiteX12" fmla="*/ 138057 w 156522"/>
                      <a:gd name="connsiteY12" fmla="*/ 254220 h 25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6522" h="254257">
                        <a:moveTo>
                          <a:pt x="138057" y="254257"/>
                        </a:moveTo>
                        <a:lnTo>
                          <a:pt x="18477" y="254257"/>
                        </a:lnTo>
                        <a:cubicBezTo>
                          <a:pt x="8277" y="254257"/>
                          <a:pt x="0" y="245980"/>
                          <a:pt x="0" y="235781"/>
                        </a:cubicBezTo>
                        <a:cubicBezTo>
                          <a:pt x="0" y="225582"/>
                          <a:pt x="8277" y="217304"/>
                          <a:pt x="18477" y="217304"/>
                        </a:cubicBezTo>
                        <a:lnTo>
                          <a:pt x="99108" y="217304"/>
                        </a:lnTo>
                        <a:cubicBezTo>
                          <a:pt x="76973" y="183714"/>
                          <a:pt x="66589" y="144802"/>
                          <a:pt x="70100" y="106223"/>
                        </a:cubicBezTo>
                        <a:cubicBezTo>
                          <a:pt x="74017" y="63136"/>
                          <a:pt x="94969" y="25592"/>
                          <a:pt x="127599" y="3235"/>
                        </a:cubicBezTo>
                        <a:cubicBezTo>
                          <a:pt x="136024" y="-2529"/>
                          <a:pt x="147517" y="-386"/>
                          <a:pt x="153281" y="8039"/>
                        </a:cubicBezTo>
                        <a:cubicBezTo>
                          <a:pt x="159046" y="16464"/>
                          <a:pt x="156903" y="27957"/>
                          <a:pt x="148477" y="33722"/>
                        </a:cubicBezTo>
                        <a:cubicBezTo>
                          <a:pt x="124938" y="49833"/>
                          <a:pt x="109787" y="77474"/>
                          <a:pt x="106905" y="109549"/>
                        </a:cubicBezTo>
                        <a:cubicBezTo>
                          <a:pt x="103247" y="149976"/>
                          <a:pt x="119321" y="191178"/>
                          <a:pt x="151064" y="222625"/>
                        </a:cubicBezTo>
                        <a:cubicBezTo>
                          <a:pt x="156385" y="227910"/>
                          <a:pt x="157974" y="235855"/>
                          <a:pt x="155129" y="242765"/>
                        </a:cubicBezTo>
                        <a:cubicBezTo>
                          <a:pt x="152283" y="249675"/>
                          <a:pt x="145521" y="254220"/>
                          <a:pt x="138057" y="25422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0DC64FE9-0689-8900-734B-84CA4F069FF0}"/>
                      </a:ext>
                    </a:extLst>
                  </p:cNvPr>
                  <p:cNvSpPr/>
                  <p:nvPr/>
                </p:nvSpPr>
                <p:spPr>
                  <a:xfrm>
                    <a:off x="4885742" y="4413012"/>
                    <a:ext cx="860303" cy="36953"/>
                  </a:xfrm>
                  <a:custGeom>
                    <a:avLst/>
                    <a:gdLst>
                      <a:gd name="connsiteX0" fmla="*/ 841827 w 860303"/>
                      <a:gd name="connsiteY0" fmla="*/ 36953 h 36953"/>
                      <a:gd name="connsiteX1" fmla="*/ 18477 w 860303"/>
                      <a:gd name="connsiteY1" fmla="*/ 36953 h 36953"/>
                      <a:gd name="connsiteX2" fmla="*/ 0 w 860303"/>
                      <a:gd name="connsiteY2" fmla="*/ 18477 h 36953"/>
                      <a:gd name="connsiteX3" fmla="*/ 18477 w 860303"/>
                      <a:gd name="connsiteY3" fmla="*/ 0 h 36953"/>
                      <a:gd name="connsiteX4" fmla="*/ 841827 w 860303"/>
                      <a:gd name="connsiteY4" fmla="*/ 0 h 36953"/>
                      <a:gd name="connsiteX5" fmla="*/ 860304 w 860303"/>
                      <a:gd name="connsiteY5" fmla="*/ 18477 h 36953"/>
                      <a:gd name="connsiteX6" fmla="*/ 841827 w 860303"/>
                      <a:gd name="connsiteY6" fmla="*/ 36953 h 36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60303" h="36953">
                        <a:moveTo>
                          <a:pt x="841827" y="36953"/>
                        </a:moveTo>
                        <a:lnTo>
                          <a:pt x="18477" y="36953"/>
                        </a:lnTo>
                        <a:cubicBezTo>
                          <a:pt x="8277" y="36953"/>
                          <a:pt x="0" y="28676"/>
                          <a:pt x="0" y="18477"/>
                        </a:cubicBezTo>
                        <a:cubicBezTo>
                          <a:pt x="0" y="8278"/>
                          <a:pt x="8277" y="0"/>
                          <a:pt x="18477" y="0"/>
                        </a:cubicBezTo>
                        <a:lnTo>
                          <a:pt x="841827" y="0"/>
                        </a:lnTo>
                        <a:cubicBezTo>
                          <a:pt x="852026" y="0"/>
                          <a:pt x="860304" y="8278"/>
                          <a:pt x="860304" y="18477"/>
                        </a:cubicBezTo>
                        <a:cubicBezTo>
                          <a:pt x="860304" y="28676"/>
                          <a:pt x="852026" y="36953"/>
                          <a:pt x="841827" y="36953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97CAB9B-9398-F5B5-233D-367DC4531CA8}"/>
              </a:ext>
            </a:extLst>
          </p:cNvPr>
          <p:cNvGrpSpPr/>
          <p:nvPr/>
        </p:nvGrpSpPr>
        <p:grpSpPr>
          <a:xfrm>
            <a:off x="403893" y="328770"/>
            <a:ext cx="4210177" cy="592590"/>
            <a:chOff x="403893" y="328770"/>
            <a:chExt cx="4210177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D1480A8-A29E-D0DA-31E1-3C79B3DD0E90}"/>
                </a:ext>
              </a:extLst>
            </p:cNvPr>
            <p:cNvGrpSpPr/>
            <p:nvPr/>
          </p:nvGrpSpPr>
          <p:grpSpPr>
            <a:xfrm>
              <a:off x="1065022" y="328770"/>
              <a:ext cx="3549048" cy="578911"/>
              <a:chOff x="1065022" y="328770"/>
              <a:chExt cx="3549048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080933-AF12-48E8-1E73-BC45B050B9F8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354904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수학과 교육과정 문서 체제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BCE830-1688-1971-2712-88E69DAE4B3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F700C81-6DF9-5EE0-0244-492D175A6794}"/>
                </a:ext>
              </a:extLst>
            </p:cNvPr>
            <p:cNvSpPr txBox="1"/>
            <p:nvPr/>
          </p:nvSpPr>
          <p:spPr>
            <a:xfrm>
              <a:off x="403893" y="490473"/>
              <a:ext cx="25487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2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31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6A47DF3F-77CF-B459-4512-4337DFB4A65E}"/>
              </a:ext>
            </a:extLst>
          </p:cNvPr>
          <p:cNvGrpSpPr/>
          <p:nvPr/>
        </p:nvGrpSpPr>
        <p:grpSpPr>
          <a:xfrm>
            <a:off x="969477" y="1052953"/>
            <a:ext cx="5103961" cy="2376047"/>
            <a:chOff x="988527" y="1186303"/>
            <a:chExt cx="5103961" cy="2376047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A516001-C17F-E15F-A140-F2182CE7A12C}"/>
                </a:ext>
              </a:extLst>
            </p:cNvPr>
            <p:cNvGrpSpPr/>
            <p:nvPr/>
          </p:nvGrpSpPr>
          <p:grpSpPr>
            <a:xfrm>
              <a:off x="988527" y="1186303"/>
              <a:ext cx="5103961" cy="1780489"/>
              <a:chOff x="1026627" y="996261"/>
              <a:chExt cx="5103961" cy="1780489"/>
            </a:xfrm>
          </p:grpSpPr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DF4DA8B6-8FEF-EF7F-5860-02B8432929EF}"/>
                  </a:ext>
                </a:extLst>
              </p:cNvPr>
              <p:cNvGrpSpPr/>
              <p:nvPr/>
            </p:nvGrpSpPr>
            <p:grpSpPr>
              <a:xfrm>
                <a:off x="1026627" y="996261"/>
                <a:ext cx="527611" cy="532886"/>
                <a:chOff x="623340" y="4577661"/>
                <a:chExt cx="358749" cy="362336"/>
              </a:xfrm>
            </p:grpSpPr>
            <p:sp>
              <p:nvSpPr>
                <p:cNvPr id="13" name="타원 12">
                  <a:extLst>
                    <a:ext uri="{FF2B5EF4-FFF2-40B4-BE49-F238E27FC236}">
                      <a16:creationId xmlns:a16="http://schemas.microsoft.com/office/drawing/2014/main" id="{7AA100FD-0A7A-4873-D0B3-5ABA64D2D8B6}"/>
                    </a:ext>
                  </a:extLst>
                </p:cNvPr>
                <p:cNvSpPr/>
                <p:nvPr/>
              </p:nvSpPr>
              <p:spPr>
                <a:xfrm>
                  <a:off x="623340" y="4577661"/>
                  <a:ext cx="358749" cy="362336"/>
                </a:xfrm>
                <a:prstGeom prst="ellipse">
                  <a:avLst/>
                </a:prstGeom>
                <a:solidFill>
                  <a:srgbClr val="276DB5"/>
                </a:solidFill>
                <a:ln w="47625">
                  <a:solidFill>
                    <a:schemeClr val="bg1"/>
                  </a:solidFill>
                </a:ln>
                <a:effectLst>
                  <a:outerShdw blurRad="38100" dist="38100" dir="5400000" algn="t" rotWithShape="0">
                    <a:schemeClr val="tx1">
                      <a:alpha val="13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6171F8-2FCB-7312-8788-0653334A72B4}"/>
                    </a:ext>
                  </a:extLst>
                </p:cNvPr>
                <p:cNvSpPr txBox="1"/>
                <p:nvPr/>
              </p:nvSpPr>
              <p:spPr>
                <a:xfrm>
                  <a:off x="726962" y="4639483"/>
                  <a:ext cx="151505" cy="2511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2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3</a:t>
                  </a:r>
                  <a:endParaRPr lang="ko-KR" altLang="en-US" dirty="0"/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B5257A9-6A27-C245-DD33-29796A9B1C3C}"/>
                  </a:ext>
                </a:extLst>
              </p:cNvPr>
              <p:cNvSpPr txBox="1"/>
              <p:nvPr/>
            </p:nvSpPr>
            <p:spPr>
              <a:xfrm>
                <a:off x="1026627" y="1668754"/>
                <a:ext cx="510396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</a:t>
                </a:r>
                <a:endParaRPr lang="en-US" altLang="ko-KR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r>
                  <a:rPr lang="ko-KR" altLang="en-US" sz="3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교육과정의 주요 변화 내용</a:t>
                </a: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3EA38808-8794-C332-56D2-ECC20605088B}"/>
                </a:ext>
              </a:extLst>
            </p:cNvPr>
            <p:cNvGrpSpPr/>
            <p:nvPr/>
          </p:nvGrpSpPr>
          <p:grpSpPr>
            <a:xfrm>
              <a:off x="988527" y="3260506"/>
              <a:ext cx="3867150" cy="301844"/>
              <a:chOff x="1987550" y="3965356"/>
              <a:chExt cx="3867150" cy="301844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E6C13355-1CE8-77B3-13FA-1C663D40EF74}"/>
                  </a:ext>
                </a:extLst>
              </p:cNvPr>
              <p:cNvSpPr/>
              <p:nvPr/>
            </p:nvSpPr>
            <p:spPr>
              <a:xfrm>
                <a:off x="1987550" y="3965356"/>
                <a:ext cx="3867150" cy="301844"/>
              </a:xfrm>
              <a:prstGeom prst="roundRect">
                <a:avLst>
                  <a:gd name="adj" fmla="val 50000"/>
                </a:avLst>
              </a:prstGeom>
              <a:solidFill>
                <a:srgbClr val="C5C5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A85AFE-F144-1A68-1579-AFB683FDF6E5}"/>
                  </a:ext>
                </a:extLst>
              </p:cNvPr>
              <p:cNvSpPr txBox="1"/>
              <p:nvPr/>
            </p:nvSpPr>
            <p:spPr>
              <a:xfrm>
                <a:off x="2196294" y="4000862"/>
                <a:ext cx="3449662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학교안심 곧은제목 M" panose="02000603000000000000" pitchFamily="2" charset="-127"/>
                    <a:ea typeface="학교안심 곧은제목 M" panose="02000603000000000000" pitchFamily="2" charset="-127"/>
                  </a:defRPr>
                </a:lvl1pPr>
              </a:lstStyle>
              <a:p>
                <a:pPr algn="ctr"/>
                <a:r>
                  <a:rPr lang="en-US" altLang="ko-KR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5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수학과 교원연수자료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25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B121652D-EFB4-8E97-7A21-BDA5DB3EFBF9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FF5AFCC8-D51B-AAE8-B8CD-7017F87740FB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317D37F-E258-5EC9-81E8-B07063F9E670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43840F-5D98-5DD2-A5AF-5F92C42EF46B}"/>
                </a:ext>
              </a:extLst>
            </p:cNvPr>
            <p:cNvSpPr txBox="1"/>
            <p:nvPr/>
          </p:nvSpPr>
          <p:spPr>
            <a:xfrm>
              <a:off x="3836393" y="1371124"/>
              <a:ext cx="149567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개정 방향 </a:t>
              </a: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89551646-A1A4-B7F8-8A78-3D8AB017A8AD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EACA68C-50E6-32F1-04BC-70522D703200}"/>
              </a:ext>
            </a:extLst>
          </p:cNvPr>
          <p:cNvGrpSpPr/>
          <p:nvPr/>
        </p:nvGrpSpPr>
        <p:grpSpPr>
          <a:xfrm>
            <a:off x="474711" y="1876826"/>
            <a:ext cx="8200976" cy="4105713"/>
            <a:chOff x="474711" y="1876826"/>
            <a:chExt cx="8200976" cy="4105713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7EB33905-0AD9-67A4-4DCC-DB185320001B}"/>
                </a:ext>
              </a:extLst>
            </p:cNvPr>
            <p:cNvGrpSpPr/>
            <p:nvPr/>
          </p:nvGrpSpPr>
          <p:grpSpPr>
            <a:xfrm>
              <a:off x="489438" y="1889588"/>
              <a:ext cx="8175107" cy="4080189"/>
              <a:chOff x="489438" y="1889588"/>
              <a:chExt cx="8175107" cy="4080189"/>
            </a:xfrm>
          </p:grpSpPr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B6C84501-8238-DEFE-2BF9-C5B92A17E8CB}"/>
                  </a:ext>
                </a:extLst>
              </p:cNvPr>
              <p:cNvGrpSpPr/>
              <p:nvPr/>
            </p:nvGrpSpPr>
            <p:grpSpPr>
              <a:xfrm rot="5400000">
                <a:off x="4462679" y="-157870"/>
                <a:ext cx="228625" cy="8175107"/>
                <a:chOff x="4457688" y="-2213065"/>
                <a:chExt cx="228625" cy="8175107"/>
              </a:xfrm>
            </p:grpSpPr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9E9C660A-F023-9F6E-07B2-AE1F9AE3F94A}"/>
                    </a:ext>
                  </a:extLst>
                </p:cNvPr>
                <p:cNvSpPr/>
                <p:nvPr/>
              </p:nvSpPr>
              <p:spPr>
                <a:xfrm>
                  <a:off x="4457689" y="-2213065"/>
                  <a:ext cx="228624" cy="2010796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39C84EDB-FDA1-A920-79B1-FB274D1A2D91}"/>
                    </a:ext>
                  </a:extLst>
                </p:cNvPr>
                <p:cNvSpPr/>
                <p:nvPr/>
              </p:nvSpPr>
              <p:spPr>
                <a:xfrm flipV="1">
                  <a:off x="4457688" y="3951246"/>
                  <a:ext cx="228624" cy="2010796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6C234BEF-A066-3C9B-93DF-B03C2B6FFACF}"/>
                    </a:ext>
                  </a:extLst>
                </p:cNvPr>
                <p:cNvSpPr/>
                <p:nvPr/>
              </p:nvSpPr>
              <p:spPr>
                <a:xfrm>
                  <a:off x="4457689" y="-962781"/>
                  <a:ext cx="228624" cy="5623561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3B34D2C6-7205-26AD-480C-5DDFA866887C}"/>
                  </a:ext>
                </a:extLst>
              </p:cNvPr>
              <p:cNvGrpSpPr/>
              <p:nvPr/>
            </p:nvGrpSpPr>
            <p:grpSpPr>
              <a:xfrm>
                <a:off x="4457688" y="1889588"/>
                <a:ext cx="228624" cy="4080189"/>
                <a:chOff x="4457688" y="1881853"/>
                <a:chExt cx="228624" cy="4080189"/>
              </a:xfrm>
            </p:grpSpPr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810C2122-CBBE-0C7E-98BB-E4CB4FDD26D3}"/>
                    </a:ext>
                  </a:extLst>
                </p:cNvPr>
                <p:cNvSpPr/>
                <p:nvPr/>
              </p:nvSpPr>
              <p:spPr>
                <a:xfrm>
                  <a:off x="4457688" y="1881853"/>
                  <a:ext cx="228624" cy="2010796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8B7E3234-3F25-E5B5-9884-BC7FA1A5D547}"/>
                    </a:ext>
                  </a:extLst>
                </p:cNvPr>
                <p:cNvSpPr/>
                <p:nvPr/>
              </p:nvSpPr>
              <p:spPr>
                <a:xfrm flipV="1">
                  <a:off x="4457688" y="3951246"/>
                  <a:ext cx="228624" cy="2010796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C18C45FB-CC92-EF9A-37A6-E3172EE8C972}"/>
                    </a:ext>
                  </a:extLst>
                </p:cNvPr>
                <p:cNvSpPr/>
                <p:nvPr/>
              </p:nvSpPr>
              <p:spPr>
                <a:xfrm>
                  <a:off x="4457688" y="2284750"/>
                  <a:ext cx="228624" cy="2010796"/>
                </a:xfrm>
                <a:custGeom>
                  <a:avLst/>
                  <a:gdLst>
                    <a:gd name="connsiteX0" fmla="*/ 0 w 228624"/>
                    <a:gd name="connsiteY0" fmla="*/ 0 h 2010796"/>
                    <a:gd name="connsiteX1" fmla="*/ 114312 w 228624"/>
                    <a:gd name="connsiteY1" fmla="*/ 114312 h 2010796"/>
                    <a:gd name="connsiteX2" fmla="*/ 228624 w 228624"/>
                    <a:gd name="connsiteY2" fmla="*/ 0 h 2010796"/>
                    <a:gd name="connsiteX3" fmla="*/ 228624 w 228624"/>
                    <a:gd name="connsiteY3" fmla="*/ 1972691 h 2010796"/>
                    <a:gd name="connsiteX4" fmla="*/ 190519 w 228624"/>
                    <a:gd name="connsiteY4" fmla="*/ 2010796 h 2010796"/>
                    <a:gd name="connsiteX5" fmla="*/ 38105 w 228624"/>
                    <a:gd name="connsiteY5" fmla="*/ 2010796 h 2010796"/>
                    <a:gd name="connsiteX6" fmla="*/ 0 w 228624"/>
                    <a:gd name="connsiteY6" fmla="*/ 1972691 h 2010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624" h="2010796">
                      <a:moveTo>
                        <a:pt x="0" y="0"/>
                      </a:moveTo>
                      <a:cubicBezTo>
                        <a:pt x="0" y="63133"/>
                        <a:pt x="51179" y="114312"/>
                        <a:pt x="114312" y="114312"/>
                      </a:cubicBezTo>
                      <a:cubicBezTo>
                        <a:pt x="177445" y="114312"/>
                        <a:pt x="228624" y="63133"/>
                        <a:pt x="228624" y="0"/>
                      </a:cubicBezTo>
                      <a:lnTo>
                        <a:pt x="228624" y="1972691"/>
                      </a:lnTo>
                      <a:cubicBezTo>
                        <a:pt x="228624" y="1993736"/>
                        <a:pt x="211564" y="2010796"/>
                        <a:pt x="190519" y="2010796"/>
                      </a:cubicBezTo>
                      <a:lnTo>
                        <a:pt x="38105" y="2010796"/>
                      </a:lnTo>
                      <a:cubicBezTo>
                        <a:pt x="17060" y="2010796"/>
                        <a:pt x="0" y="1993736"/>
                        <a:pt x="0" y="1972691"/>
                      </a:cubicBezTo>
                      <a:close/>
                    </a:path>
                  </a:pathLst>
                </a:custGeom>
                <a:solidFill>
                  <a:srgbClr val="1E56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B2E5A6B-64D0-2CFB-B211-1D26C115B48A}"/>
                </a:ext>
              </a:extLst>
            </p:cNvPr>
            <p:cNvGrpSpPr/>
            <p:nvPr/>
          </p:nvGrpSpPr>
          <p:grpSpPr>
            <a:xfrm>
              <a:off x="474711" y="3998234"/>
              <a:ext cx="4016303" cy="1984305"/>
              <a:chOff x="474712" y="1876826"/>
              <a:chExt cx="3966659" cy="1984305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EA123830-EE2F-58F5-AE8A-5021F531C992}"/>
                  </a:ext>
                </a:extLst>
              </p:cNvPr>
              <p:cNvSpPr/>
              <p:nvPr/>
            </p:nvSpPr>
            <p:spPr>
              <a:xfrm>
                <a:off x="2624328" y="1876826"/>
                <a:ext cx="1817043" cy="1984305"/>
              </a:xfrm>
              <a:prstGeom prst="roundRect">
                <a:avLst>
                  <a:gd name="adj" fmla="val 5147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AD866212-C00C-7FFD-2754-0839C7C405F6}"/>
                  </a:ext>
                </a:extLst>
              </p:cNvPr>
              <p:cNvSpPr/>
              <p:nvPr/>
            </p:nvSpPr>
            <p:spPr>
              <a:xfrm>
                <a:off x="474712" y="1876826"/>
                <a:ext cx="2526729" cy="1984305"/>
              </a:xfrm>
              <a:prstGeom prst="roundRect">
                <a:avLst>
                  <a:gd name="adj" fmla="val 5147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41222F0-23B4-16A1-BFD4-EABF00695EDE}"/>
                </a:ext>
              </a:extLst>
            </p:cNvPr>
            <p:cNvSpPr txBox="1"/>
            <p:nvPr/>
          </p:nvSpPr>
          <p:spPr>
            <a:xfrm flipH="1">
              <a:off x="3198266" y="5139409"/>
              <a:ext cx="1139735" cy="6463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미래지향적 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학습 내용 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재구조화 </a:t>
              </a: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D4698A9-63C5-204C-98D9-E94311695BB2}"/>
                </a:ext>
              </a:extLst>
            </p:cNvPr>
            <p:cNvGrpSpPr/>
            <p:nvPr/>
          </p:nvGrpSpPr>
          <p:grpSpPr>
            <a:xfrm>
              <a:off x="474711" y="1876826"/>
              <a:ext cx="4016303" cy="1984305"/>
              <a:chOff x="474712" y="1876826"/>
              <a:chExt cx="3966659" cy="1984305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DAEC3443-B27E-470B-BBB1-07CABF70AA33}"/>
                  </a:ext>
                </a:extLst>
              </p:cNvPr>
              <p:cNvSpPr/>
              <p:nvPr/>
            </p:nvSpPr>
            <p:spPr>
              <a:xfrm>
                <a:off x="2624328" y="1876826"/>
                <a:ext cx="1817043" cy="1984305"/>
              </a:xfrm>
              <a:prstGeom prst="roundRect">
                <a:avLst>
                  <a:gd name="adj" fmla="val 5147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BBFDB448-7345-D4BE-E2B9-9D5033911DD6}"/>
                  </a:ext>
                </a:extLst>
              </p:cNvPr>
              <p:cNvSpPr/>
              <p:nvPr/>
            </p:nvSpPr>
            <p:spPr>
              <a:xfrm>
                <a:off x="474712" y="1876826"/>
                <a:ext cx="2526729" cy="1984305"/>
              </a:xfrm>
              <a:prstGeom prst="roundRect">
                <a:avLst>
                  <a:gd name="adj" fmla="val 5147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599D0E-48B8-7F85-B065-F87E570DFF1F}"/>
                </a:ext>
              </a:extLst>
            </p:cNvPr>
            <p:cNvSpPr txBox="1"/>
            <p:nvPr/>
          </p:nvSpPr>
          <p:spPr>
            <a:xfrm flipH="1">
              <a:off x="3288836" y="3125723"/>
              <a:ext cx="95859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초</a:t>
              </a:r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중학교의 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연계성 강화 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9490E8FF-D656-9AAD-4F63-BC7980EE38B0}"/>
                </a:ext>
              </a:extLst>
            </p:cNvPr>
            <p:cNvGrpSpPr/>
            <p:nvPr/>
          </p:nvGrpSpPr>
          <p:grpSpPr>
            <a:xfrm flipH="1">
              <a:off x="4659384" y="1876826"/>
              <a:ext cx="4016303" cy="1984305"/>
              <a:chOff x="474712" y="1876826"/>
              <a:chExt cx="3966659" cy="1984305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AD17AD85-5F28-0600-8525-8DC03116116B}"/>
                  </a:ext>
                </a:extLst>
              </p:cNvPr>
              <p:cNvSpPr/>
              <p:nvPr/>
            </p:nvSpPr>
            <p:spPr>
              <a:xfrm>
                <a:off x="2624328" y="1876826"/>
                <a:ext cx="1817043" cy="1984305"/>
              </a:xfrm>
              <a:prstGeom prst="roundRect">
                <a:avLst>
                  <a:gd name="adj" fmla="val 5147"/>
                </a:avLst>
              </a:prstGeom>
              <a:solidFill>
                <a:srgbClr val="276DB5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DC536CA7-F3E5-44E3-CDE8-60E90D78BB44}"/>
                  </a:ext>
                </a:extLst>
              </p:cNvPr>
              <p:cNvSpPr/>
              <p:nvPr/>
            </p:nvSpPr>
            <p:spPr>
              <a:xfrm>
                <a:off x="474712" y="1876826"/>
                <a:ext cx="2526729" cy="1984305"/>
              </a:xfrm>
              <a:prstGeom prst="roundRect">
                <a:avLst>
                  <a:gd name="adj" fmla="val 5147"/>
                </a:avLst>
              </a:prstGeom>
              <a:solidFill>
                <a:schemeClr val="bg1"/>
              </a:solidFill>
              <a:ln w="2222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32381E-C30E-A4B6-C335-44B5C750A87A}"/>
                </a:ext>
              </a:extLst>
            </p:cNvPr>
            <p:cNvSpPr txBox="1"/>
            <p:nvPr/>
          </p:nvSpPr>
          <p:spPr>
            <a:xfrm>
              <a:off x="4827635" y="3125723"/>
              <a:ext cx="113973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수학 교과 역량 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함양 방안 모색 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CB491166-BA64-CD96-37E6-203EF50FFB56}"/>
                </a:ext>
              </a:extLst>
            </p:cNvPr>
            <p:cNvGrpSpPr/>
            <p:nvPr/>
          </p:nvGrpSpPr>
          <p:grpSpPr>
            <a:xfrm>
              <a:off x="4659384" y="3998234"/>
              <a:ext cx="4016303" cy="1984305"/>
              <a:chOff x="4659384" y="3998234"/>
              <a:chExt cx="4016303" cy="1984305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406BD870-98DE-FA90-57DD-679E6C28F6DC}"/>
                  </a:ext>
                </a:extLst>
              </p:cNvPr>
              <p:cNvGrpSpPr/>
              <p:nvPr/>
            </p:nvGrpSpPr>
            <p:grpSpPr>
              <a:xfrm flipH="1">
                <a:off x="4659384" y="3998234"/>
                <a:ext cx="4016303" cy="1984305"/>
                <a:chOff x="474712" y="1876826"/>
                <a:chExt cx="3966659" cy="1984305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7A49A906-293D-03B9-45F0-29B1E5896B2F}"/>
                    </a:ext>
                  </a:extLst>
                </p:cNvPr>
                <p:cNvSpPr/>
                <p:nvPr/>
              </p:nvSpPr>
              <p:spPr>
                <a:xfrm>
                  <a:off x="2624328" y="1876826"/>
                  <a:ext cx="1817043" cy="1984305"/>
                </a:xfrm>
                <a:prstGeom prst="roundRect">
                  <a:avLst>
                    <a:gd name="adj" fmla="val 5147"/>
                  </a:avLst>
                </a:prstGeom>
                <a:solidFill>
                  <a:srgbClr val="276DB5"/>
                </a:solidFill>
                <a:ln w="2222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BC82FA8A-AEC5-935C-58D0-9ECBBF42CFEB}"/>
                    </a:ext>
                  </a:extLst>
                </p:cNvPr>
                <p:cNvSpPr/>
                <p:nvPr/>
              </p:nvSpPr>
              <p:spPr>
                <a:xfrm>
                  <a:off x="474712" y="1876826"/>
                  <a:ext cx="2526729" cy="1984305"/>
                </a:xfrm>
                <a:prstGeom prst="roundRect">
                  <a:avLst>
                    <a:gd name="adj" fmla="val 5147"/>
                  </a:avLst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DD41B6C-19E2-61FE-CE4F-513FFE0FDC55}"/>
                  </a:ext>
                </a:extLst>
              </p:cNvPr>
              <p:cNvSpPr txBox="1"/>
              <p:nvPr/>
            </p:nvSpPr>
            <p:spPr>
              <a:xfrm>
                <a:off x="4787561" y="5031688"/>
                <a:ext cx="1219885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학습자의 삶과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성장을 지원하는</a:t>
                </a:r>
              </a:p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 교수</a:t>
                </a:r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학습 및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평가 모색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B5FEEDF6-539A-D3FE-00AC-8E1844178A55}"/>
                </a:ext>
              </a:extLst>
            </p:cNvPr>
            <p:cNvGrpSpPr/>
            <p:nvPr/>
          </p:nvGrpSpPr>
          <p:grpSpPr>
            <a:xfrm>
              <a:off x="599955" y="1986302"/>
              <a:ext cx="2327276" cy="1294630"/>
              <a:chOff x="599955" y="1977571"/>
              <a:chExt cx="2327276" cy="129463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EFA655E-7072-0682-A7F4-6668DDE3B49D}"/>
                  </a:ext>
                </a:extLst>
              </p:cNvPr>
              <p:cNvSpPr txBox="1"/>
              <p:nvPr/>
            </p:nvSpPr>
            <p:spPr>
              <a:xfrm>
                <a:off x="873125" y="2787453"/>
                <a:ext cx="1780936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초등학교와 중학교의 내용 영역</a:t>
                </a:r>
                <a:r>
                  <a:rPr lang="en-US" altLang="ko-KR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</a:t>
                </a: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내용 체계표의 핵심 아이디어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통일을 통한 연계성 강화 </a:t>
                </a: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EA9CECF2-B433-B785-A9BA-A8D67C4D81C1}"/>
                  </a:ext>
                </a:extLst>
              </p:cNvPr>
              <p:cNvGrpSpPr/>
              <p:nvPr/>
            </p:nvGrpSpPr>
            <p:grpSpPr>
              <a:xfrm>
                <a:off x="599955" y="1977571"/>
                <a:ext cx="2327276" cy="229683"/>
                <a:chOff x="599955" y="1962331"/>
                <a:chExt cx="2327276" cy="229683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8EEF0FCC-1C41-5136-933D-F4BA92D7D95D}"/>
                    </a:ext>
                  </a:extLst>
                </p:cNvPr>
                <p:cNvSpPr/>
                <p:nvPr/>
              </p:nvSpPr>
              <p:spPr>
                <a:xfrm flipH="1">
                  <a:off x="599955" y="1962331"/>
                  <a:ext cx="2327276" cy="229683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2371895-ACF2-A346-5DE8-1A84D72B9AB7}"/>
                    </a:ext>
                  </a:extLst>
                </p:cNvPr>
                <p:cNvSpPr txBox="1"/>
                <p:nvPr/>
              </p:nvSpPr>
              <p:spPr>
                <a:xfrm>
                  <a:off x="1394902" y="1992459"/>
                  <a:ext cx="73738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개정 방향 </a:t>
                  </a:r>
                  <a:r>
                    <a:rPr lang="en-US" altLang="ko-KR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</a:rPr>
                    <a:t>1</a:t>
                  </a:r>
                  <a:endParaRPr lang="ko-KR" altLang="en-US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</a:endParaRPr>
                </a:p>
              </p:txBody>
            </p:sp>
          </p:grp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7557D28C-249E-65E4-BAA9-5336831F83A6}"/>
                </a:ext>
              </a:extLst>
            </p:cNvPr>
            <p:cNvGrpSpPr/>
            <p:nvPr/>
          </p:nvGrpSpPr>
          <p:grpSpPr>
            <a:xfrm>
              <a:off x="6232873" y="1986302"/>
              <a:ext cx="2327276" cy="1762223"/>
              <a:chOff x="599955" y="1977571"/>
              <a:chExt cx="2327276" cy="1762223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56A92609-F1A9-3938-2734-1C1C481A671E}"/>
                  </a:ext>
                </a:extLst>
              </p:cNvPr>
              <p:cNvSpPr txBox="1"/>
              <p:nvPr/>
            </p:nvSpPr>
            <p:spPr>
              <a:xfrm>
                <a:off x="1211358" y="2400654"/>
                <a:ext cx="110447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명시</a:t>
                </a:r>
              </a:p>
            </p:txBody>
          </p:sp>
          <p:grpSp>
            <p:nvGrpSpPr>
              <p:cNvPr id="96" name="그룹 95">
                <a:extLst>
                  <a:ext uri="{FF2B5EF4-FFF2-40B4-BE49-F238E27FC236}">
                    <a16:creationId xmlns:a16="http://schemas.microsoft.com/office/drawing/2014/main" id="{457A9C79-CBFD-CB38-1058-0CC0ECC81079}"/>
                  </a:ext>
                </a:extLst>
              </p:cNvPr>
              <p:cNvGrpSpPr/>
              <p:nvPr/>
            </p:nvGrpSpPr>
            <p:grpSpPr>
              <a:xfrm>
                <a:off x="599955" y="1977571"/>
                <a:ext cx="2327276" cy="229683"/>
                <a:chOff x="599955" y="1962331"/>
                <a:chExt cx="2327276" cy="229683"/>
              </a:xfrm>
            </p:grpSpPr>
            <p:sp>
              <p:nvSpPr>
                <p:cNvPr id="102" name="사각형: 둥근 모서리 101">
                  <a:extLst>
                    <a:ext uri="{FF2B5EF4-FFF2-40B4-BE49-F238E27FC236}">
                      <a16:creationId xmlns:a16="http://schemas.microsoft.com/office/drawing/2014/main" id="{B5FB0220-AFB5-58F3-35BF-3148402DF731}"/>
                    </a:ext>
                  </a:extLst>
                </p:cNvPr>
                <p:cNvSpPr/>
                <p:nvPr/>
              </p:nvSpPr>
              <p:spPr>
                <a:xfrm flipH="1">
                  <a:off x="599955" y="1962331"/>
                  <a:ext cx="2327276" cy="229683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719E1EC5-830E-B4D6-1C06-E2E0874EA8A7}"/>
                    </a:ext>
                  </a:extLst>
                </p:cNvPr>
                <p:cNvSpPr txBox="1"/>
                <p:nvPr/>
              </p:nvSpPr>
              <p:spPr>
                <a:xfrm>
                  <a:off x="1383682" y="1992459"/>
                  <a:ext cx="7566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개정 방향 </a:t>
                  </a:r>
                  <a:r>
                    <a:rPr lang="en-US" altLang="ko-KR" cap="small" dirty="0"/>
                    <a:t>2</a:t>
                  </a:r>
                  <a:endParaRPr lang="ko-KR" altLang="en-US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B2B8A1E-CF0B-CCD2-2FCB-2E662E40B5EF}"/>
                  </a:ext>
                </a:extLst>
              </p:cNvPr>
              <p:cNvSpPr txBox="1"/>
              <p:nvPr/>
            </p:nvSpPr>
            <p:spPr>
              <a:xfrm>
                <a:off x="1161666" y="2868246"/>
                <a:ext cx="1203855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핵심 아이디어 중심의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깊이 있는 학습 추구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F32F65B-E679-B142-F7F8-110C02CC4405}"/>
                  </a:ext>
                </a:extLst>
              </p:cNvPr>
              <p:cNvSpPr txBox="1"/>
              <p:nvPr/>
            </p:nvSpPr>
            <p:spPr>
              <a:xfrm>
                <a:off x="1289906" y="3416629"/>
                <a:ext cx="947374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학습량 적정화 및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개선 </a:t>
                </a:r>
              </a:p>
            </p:txBody>
          </p: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B2173B24-AAED-CCFB-F4B3-4F636730EA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2755637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E3E72F41-036A-237E-5DDD-38C69AE811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3304020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9FA3CD24-1736-6DA0-082B-0D6587E3103C}"/>
                </a:ext>
              </a:extLst>
            </p:cNvPr>
            <p:cNvGrpSpPr/>
            <p:nvPr/>
          </p:nvGrpSpPr>
          <p:grpSpPr>
            <a:xfrm>
              <a:off x="6232873" y="4107710"/>
              <a:ext cx="2327276" cy="1762223"/>
              <a:chOff x="599955" y="1977571"/>
              <a:chExt cx="2327276" cy="1762223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64385D5-CE87-F2D8-FF86-C63A88453F00}"/>
                  </a:ext>
                </a:extLst>
              </p:cNvPr>
              <p:cNvSpPr txBox="1"/>
              <p:nvPr/>
            </p:nvSpPr>
            <p:spPr>
              <a:xfrm>
                <a:off x="862706" y="2319863"/>
                <a:ext cx="1801775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학생의 주도적 수학 학습을 위한 </a:t>
                </a:r>
                <a:br>
                  <a:rPr lang="en-US" altLang="ko-KR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</a:b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방법 제시</a:t>
                </a:r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CB9CF7EB-B0F8-F810-73AB-06CA16392D81}"/>
                  </a:ext>
                </a:extLst>
              </p:cNvPr>
              <p:cNvGrpSpPr/>
              <p:nvPr/>
            </p:nvGrpSpPr>
            <p:grpSpPr>
              <a:xfrm>
                <a:off x="599955" y="1977571"/>
                <a:ext cx="2327276" cy="229683"/>
                <a:chOff x="599955" y="1962331"/>
                <a:chExt cx="2327276" cy="229683"/>
              </a:xfrm>
            </p:grpSpPr>
            <p:sp>
              <p:nvSpPr>
                <p:cNvPr id="112" name="사각형: 둥근 모서리 111">
                  <a:extLst>
                    <a:ext uri="{FF2B5EF4-FFF2-40B4-BE49-F238E27FC236}">
                      <a16:creationId xmlns:a16="http://schemas.microsoft.com/office/drawing/2014/main" id="{D8422A4E-4192-B34A-0A03-26F12A84E749}"/>
                    </a:ext>
                  </a:extLst>
                </p:cNvPr>
                <p:cNvSpPr/>
                <p:nvPr/>
              </p:nvSpPr>
              <p:spPr>
                <a:xfrm flipH="1">
                  <a:off x="599955" y="1962331"/>
                  <a:ext cx="2327276" cy="229683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001DCEA0-8690-BEC9-FCB1-D33D93752EA4}"/>
                    </a:ext>
                  </a:extLst>
                </p:cNvPr>
                <p:cNvSpPr txBox="1"/>
                <p:nvPr/>
              </p:nvSpPr>
              <p:spPr>
                <a:xfrm>
                  <a:off x="1381277" y="1992459"/>
                  <a:ext cx="76142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개정 방향 </a:t>
                  </a:r>
                  <a:r>
                    <a:rPr lang="en-US" altLang="ko-KR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4</a:t>
                  </a:r>
                  <a:endParaRPr lang="ko-KR" altLang="en-US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EA04196-D973-96BE-013C-90F381F30E42}"/>
                  </a:ext>
                </a:extLst>
              </p:cNvPr>
              <p:cNvSpPr txBox="1"/>
              <p:nvPr/>
            </p:nvSpPr>
            <p:spPr>
              <a:xfrm>
                <a:off x="1055066" y="2868246"/>
                <a:ext cx="1417055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개별 맞춤형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교수</a:t>
                </a:r>
                <a:r>
                  <a:rPr lang="en-US" altLang="ko-KR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방법 제시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3BF2A4D-C186-0236-69A9-EC9225C74F3D}"/>
                  </a:ext>
                </a:extLst>
              </p:cNvPr>
              <p:cNvSpPr txBox="1"/>
              <p:nvPr/>
            </p:nvSpPr>
            <p:spPr>
              <a:xfrm>
                <a:off x="1146437" y="3416629"/>
                <a:ext cx="1234312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과정을 중시하는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평가 방향과 방법 제시</a:t>
                </a:r>
              </a:p>
            </p:txBody>
          </p: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9BCF9794-5D90-5A59-4FCE-2551F77A67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2755637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AD1AA132-DC4A-4C97-1ADB-97AB2A405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3304020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B949747C-9167-A567-B2DF-13FC386EF5BF}"/>
                </a:ext>
              </a:extLst>
            </p:cNvPr>
            <p:cNvGrpSpPr/>
            <p:nvPr/>
          </p:nvGrpSpPr>
          <p:grpSpPr>
            <a:xfrm>
              <a:off x="599955" y="4107710"/>
              <a:ext cx="2327276" cy="1762223"/>
              <a:chOff x="599955" y="1977571"/>
              <a:chExt cx="2327276" cy="1762223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7EC3940-CC9A-CC67-E69B-ECC6D740855D}"/>
                  </a:ext>
                </a:extLst>
              </p:cNvPr>
              <p:cNvSpPr txBox="1"/>
              <p:nvPr/>
            </p:nvSpPr>
            <p:spPr>
              <a:xfrm>
                <a:off x="1161665" y="2319863"/>
                <a:ext cx="1203856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지능정보화 사회 대비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내용 재구조화</a:t>
                </a:r>
              </a:p>
            </p:txBody>
          </p: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0C7232F8-26DF-D04F-2932-6603ECD514D4}"/>
                  </a:ext>
                </a:extLst>
              </p:cNvPr>
              <p:cNvGrpSpPr/>
              <p:nvPr/>
            </p:nvGrpSpPr>
            <p:grpSpPr>
              <a:xfrm>
                <a:off x="599955" y="1977571"/>
                <a:ext cx="2327276" cy="229683"/>
                <a:chOff x="599955" y="1962331"/>
                <a:chExt cx="2327276" cy="229683"/>
              </a:xfrm>
            </p:grpSpPr>
            <p:sp>
              <p:nvSpPr>
                <p:cNvPr id="122" name="사각형: 둥근 모서리 121">
                  <a:extLst>
                    <a:ext uri="{FF2B5EF4-FFF2-40B4-BE49-F238E27FC236}">
                      <a16:creationId xmlns:a16="http://schemas.microsoft.com/office/drawing/2014/main" id="{E48B468C-E1D7-590C-CDFE-54DB6DFA5364}"/>
                    </a:ext>
                  </a:extLst>
                </p:cNvPr>
                <p:cNvSpPr/>
                <p:nvPr/>
              </p:nvSpPr>
              <p:spPr>
                <a:xfrm flipH="1">
                  <a:off x="599955" y="1962331"/>
                  <a:ext cx="2327276" cy="229683"/>
                </a:xfrm>
                <a:prstGeom prst="roundRect">
                  <a:avLst/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4A5F95CB-B66C-D12F-9AA1-CF9129108A4C}"/>
                    </a:ext>
                  </a:extLst>
                </p:cNvPr>
                <p:cNvSpPr txBox="1"/>
                <p:nvPr/>
              </p:nvSpPr>
              <p:spPr>
                <a:xfrm>
                  <a:off x="1380476" y="1992459"/>
                  <a:ext cx="76303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개정 방향 </a:t>
                  </a:r>
                  <a:r>
                    <a:rPr lang="en-US" altLang="ko-KR" cap="small" dirty="0"/>
                    <a:t>3</a:t>
                  </a:r>
                  <a:endParaRPr lang="ko-KR" altLang="en-US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1F135D5D-AFF2-7D8E-BEEE-CDBC7AA6C491}"/>
                  </a:ext>
                </a:extLst>
              </p:cNvPr>
              <p:cNvSpPr txBox="1"/>
              <p:nvPr/>
            </p:nvSpPr>
            <p:spPr>
              <a:xfrm>
                <a:off x="1079913" y="2868246"/>
                <a:ext cx="1367361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실생활 자료 중심의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통계 교육 내용 재구조화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EEF2E149-6C8E-FDED-AD76-D26E11930600}"/>
                  </a:ext>
                </a:extLst>
              </p:cNvPr>
              <p:cNvSpPr txBox="1"/>
              <p:nvPr/>
            </p:nvSpPr>
            <p:spPr>
              <a:xfrm>
                <a:off x="1148040" y="3416629"/>
                <a:ext cx="1231106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marL="90488" indent="-90488">
                  <a:spcAft>
                    <a:spcPts val="200"/>
                  </a:spcAft>
                  <a:buClr>
                    <a:srgbClr val="276DB5"/>
                  </a:buClr>
                  <a:buFont typeface="Arial" panose="020B0604020202020204" pitchFamily="34" charset="0"/>
                  <a:buChar char="•"/>
                  <a:defRPr sz="1000" b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공학 도구 활용 및</a:t>
                </a:r>
                <a:endParaRPr lang="en-US" altLang="ko-KR" sz="1050" b="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ko-KR" altLang="en-US" sz="1050" b="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디지털 소양 교육 강화</a:t>
                </a:r>
              </a:p>
            </p:txBody>
          </p: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4C6AD8F9-8163-AAAB-CA6A-E23E721A25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2755637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F5FA1CCA-A930-AEBD-83E3-2AB20FA844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55" y="3304020"/>
                <a:ext cx="2327276" cy="0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3" name="그림 222">
              <a:extLst>
                <a:ext uri="{FF2B5EF4-FFF2-40B4-BE49-F238E27FC236}">
                  <a16:creationId xmlns:a16="http://schemas.microsoft.com/office/drawing/2014/main" id="{8A1D1FCD-01B6-72C0-7D26-8BC9B3881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0373" y="2152921"/>
              <a:ext cx="840040" cy="862144"/>
            </a:xfrm>
            <a:prstGeom prst="rect">
              <a:avLst/>
            </a:prstGeom>
          </p:spPr>
        </p:pic>
        <p:pic>
          <p:nvPicPr>
            <p:cNvPr id="229" name="그림 228">
              <a:extLst>
                <a:ext uri="{FF2B5EF4-FFF2-40B4-BE49-F238E27FC236}">
                  <a16:creationId xmlns:a16="http://schemas.microsoft.com/office/drawing/2014/main" id="{38678E97-CBBD-3BFE-5F10-E6AEA4873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8816" y="2208704"/>
              <a:ext cx="1001881" cy="776668"/>
            </a:xfrm>
            <a:prstGeom prst="rect">
              <a:avLst/>
            </a:prstGeom>
          </p:spPr>
        </p:pic>
        <p:pic>
          <p:nvPicPr>
            <p:cNvPr id="346" name="그림 345">
              <a:extLst>
                <a:ext uri="{FF2B5EF4-FFF2-40B4-BE49-F238E27FC236}">
                  <a16:creationId xmlns:a16="http://schemas.microsoft.com/office/drawing/2014/main" id="{62705F09-2889-DD77-F094-F22A5EC6B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4932417" y="4130538"/>
              <a:ext cx="913647" cy="792925"/>
            </a:xfrm>
            <a:prstGeom prst="rect">
              <a:avLst/>
            </a:prstGeom>
          </p:spPr>
        </p:pic>
        <p:pic>
          <p:nvPicPr>
            <p:cNvPr id="440" name="그림 439">
              <a:extLst>
                <a:ext uri="{FF2B5EF4-FFF2-40B4-BE49-F238E27FC236}">
                  <a16:creationId xmlns:a16="http://schemas.microsoft.com/office/drawing/2014/main" id="{8F84A5BD-446C-12AF-BEB8-E323A4CE1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7750" y="4291477"/>
              <a:ext cx="1022269" cy="672545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FDAED2A-9C55-7720-DAD8-CB258A37259B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9F1BCDA-C17E-D028-F2A5-A5AA99AF0AE5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D06D3B-F1F2-706C-CC10-32C75A2C2906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01493E-8B22-BD0E-24EB-3D31245A0C7B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167078-6395-6AAF-0471-BDA1E296ECC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097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그룹 89">
            <a:extLst>
              <a:ext uri="{FF2B5EF4-FFF2-40B4-BE49-F238E27FC236}">
                <a16:creationId xmlns:a16="http://schemas.microsoft.com/office/drawing/2014/main" id="{00C75CEF-509C-A11C-1F3E-29E32E34BC56}"/>
              </a:ext>
            </a:extLst>
          </p:cNvPr>
          <p:cNvGrpSpPr/>
          <p:nvPr/>
        </p:nvGrpSpPr>
        <p:grpSpPr>
          <a:xfrm>
            <a:off x="1207389" y="1791614"/>
            <a:ext cx="6729223" cy="3810776"/>
            <a:chOff x="1070554" y="2284750"/>
            <a:chExt cx="6729223" cy="3810776"/>
          </a:xfrm>
        </p:grpSpPr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D6E329A4-5E69-66AA-AA0E-A10BED1C7139}"/>
                </a:ext>
              </a:extLst>
            </p:cNvPr>
            <p:cNvGrpSpPr/>
            <p:nvPr/>
          </p:nvGrpSpPr>
          <p:grpSpPr>
            <a:xfrm>
              <a:off x="4606771" y="2284750"/>
              <a:ext cx="3193006" cy="3810776"/>
              <a:chOff x="4880440" y="2284750"/>
              <a:chExt cx="3193006" cy="3810776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C591321B-952E-1ECE-94BE-C044BBFD4369}"/>
                  </a:ext>
                </a:extLst>
              </p:cNvPr>
              <p:cNvGrpSpPr/>
              <p:nvPr/>
            </p:nvGrpSpPr>
            <p:grpSpPr>
              <a:xfrm>
                <a:off x="4880440" y="2284750"/>
                <a:ext cx="3193006" cy="3810776"/>
                <a:chOff x="4880440" y="2284750"/>
                <a:chExt cx="3193006" cy="3810776"/>
              </a:xfrm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3BF8A0F9-3D21-6B5D-49BE-9F28861FB1DA}"/>
                    </a:ext>
                  </a:extLst>
                </p:cNvPr>
                <p:cNvSpPr/>
                <p:nvPr/>
              </p:nvSpPr>
              <p:spPr>
                <a:xfrm>
                  <a:off x="4880440" y="2284750"/>
                  <a:ext cx="3193006" cy="3810776"/>
                </a:xfrm>
                <a:prstGeom prst="roundRect">
                  <a:avLst>
                    <a:gd name="adj" fmla="val 2243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FF0D2839-BAEE-6750-31B6-A7D899CDAF0B}"/>
                    </a:ext>
                  </a:extLst>
                </p:cNvPr>
                <p:cNvGrpSpPr/>
                <p:nvPr/>
              </p:nvGrpSpPr>
              <p:grpSpPr>
                <a:xfrm>
                  <a:off x="5825714" y="2423956"/>
                  <a:ext cx="1312860" cy="596632"/>
                  <a:chOff x="1629315" y="1960697"/>
                  <a:chExt cx="1601939" cy="544316"/>
                </a:xfrm>
              </p:grpSpPr>
              <p:grpSp>
                <p:nvGrpSpPr>
                  <p:cNvPr id="82" name="그룹 81">
                    <a:extLst>
                      <a:ext uri="{FF2B5EF4-FFF2-40B4-BE49-F238E27FC236}">
                        <a16:creationId xmlns:a16="http://schemas.microsoft.com/office/drawing/2014/main" id="{70EE40A3-B18B-2B14-7B28-E142FBE7344B}"/>
                      </a:ext>
                    </a:extLst>
                  </p:cNvPr>
                  <p:cNvGrpSpPr/>
                  <p:nvPr/>
                </p:nvGrpSpPr>
                <p:grpSpPr>
                  <a:xfrm>
                    <a:off x="1843906" y="1960697"/>
                    <a:ext cx="1172757" cy="243465"/>
                    <a:chOff x="1846471" y="1884531"/>
                    <a:chExt cx="1172757" cy="243465"/>
                  </a:xfrm>
                </p:grpSpPr>
                <p:sp>
                  <p:nvSpPr>
                    <p:cNvPr id="84" name="사각형: 둥근 모서리 83">
                      <a:extLst>
                        <a:ext uri="{FF2B5EF4-FFF2-40B4-BE49-F238E27FC236}">
                          <a16:creationId xmlns:a16="http://schemas.microsoft.com/office/drawing/2014/main" id="{8D99D2A3-00D6-FAFA-D4B7-DE386F9382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46471" y="1884531"/>
                      <a:ext cx="1172757" cy="24346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3ED9736F-C71F-CE12-E721-8A4FED8CA0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03516" y="1921624"/>
                      <a:ext cx="858671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2022 </a:t>
                      </a:r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개정</a:t>
                      </a:r>
                    </a:p>
                  </p:txBody>
                </p:sp>
              </p:grp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BBA3A5C8-691F-A9CB-75CE-2208822F8066}"/>
                      </a:ext>
                    </a:extLst>
                  </p:cNvPr>
                  <p:cNvSpPr txBox="1"/>
                  <p:nvPr/>
                </p:nvSpPr>
                <p:spPr>
                  <a:xfrm>
                    <a:off x="1629315" y="2274181"/>
                    <a:ext cx="1601939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수학과 교육과정</a:t>
                    </a:r>
                  </a:p>
                </p:txBody>
              </p: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170BFA54-D7B6-02C8-E235-154E186FE18B}"/>
                  </a:ext>
                </a:extLst>
              </p:cNvPr>
              <p:cNvGrpSpPr/>
              <p:nvPr/>
            </p:nvGrpSpPr>
            <p:grpSpPr>
              <a:xfrm>
                <a:off x="4990098" y="3149330"/>
                <a:ext cx="2973691" cy="2815675"/>
                <a:chOff x="591562" y="2544139"/>
                <a:chExt cx="3664753" cy="2056936"/>
              </a:xfrm>
            </p:grpSpPr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06F41B54-3AD0-9A2A-987D-F42316F221F2}"/>
                    </a:ext>
                  </a:extLst>
                </p:cNvPr>
                <p:cNvGrpSpPr/>
                <p:nvPr/>
              </p:nvGrpSpPr>
              <p:grpSpPr>
                <a:xfrm>
                  <a:off x="591562" y="254413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D66A0A26-A927-FB1D-A24F-0E062E87678D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BACC625B-9370-156F-FC87-523B70480E31}"/>
                      </a:ext>
                    </a:extLst>
                  </p:cNvPr>
                  <p:cNvSpPr txBox="1"/>
                  <p:nvPr/>
                </p:nvSpPr>
                <p:spPr>
                  <a:xfrm>
                    <a:off x="1983396" y="2679874"/>
                    <a:ext cx="881086" cy="17251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수와 연산</a:t>
                    </a:r>
                  </a:p>
                </p:txBody>
              </p:sp>
            </p:grp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91C3DEA0-DEB9-BA9C-4593-A021F4C775A8}"/>
                    </a:ext>
                  </a:extLst>
                </p:cNvPr>
                <p:cNvGrpSpPr/>
                <p:nvPr/>
              </p:nvGrpSpPr>
              <p:grpSpPr>
                <a:xfrm>
                  <a:off x="591562" y="308178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72" name="사각형: 둥근 모서리 71">
                    <a:extLst>
                      <a:ext uri="{FF2B5EF4-FFF2-40B4-BE49-F238E27FC236}">
                        <a16:creationId xmlns:a16="http://schemas.microsoft.com/office/drawing/2014/main" id="{88751741-71AB-9F88-9837-4A67B9D2F5F4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ED7D3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C67E19A0-E61A-869B-8A2F-A9331EBD22EE}"/>
                      </a:ext>
                    </a:extLst>
                  </p:cNvPr>
                  <p:cNvSpPr txBox="1"/>
                  <p:nvPr/>
                </p:nvSpPr>
                <p:spPr>
                  <a:xfrm>
                    <a:off x="1876715" y="2687438"/>
                    <a:ext cx="1094443" cy="1573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D7D3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변화와 관계</a:t>
                    </a:r>
                  </a:p>
                </p:txBody>
              </p:sp>
            </p:grp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204808A1-2344-7532-0DE0-F9EB2611D31C}"/>
                    </a:ext>
                  </a:extLst>
                </p:cNvPr>
                <p:cNvGrpSpPr/>
                <p:nvPr/>
              </p:nvGrpSpPr>
              <p:grpSpPr>
                <a:xfrm>
                  <a:off x="591562" y="361943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70" name="사각형: 둥근 모서리 69">
                    <a:extLst>
                      <a:ext uri="{FF2B5EF4-FFF2-40B4-BE49-F238E27FC236}">
                        <a16:creationId xmlns:a16="http://schemas.microsoft.com/office/drawing/2014/main" id="{24F48375-E59C-B6BC-7558-8C772B890C82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ED7D3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A6845770-E1BE-982C-6DA2-FBDF75C163AE}"/>
                      </a:ext>
                    </a:extLst>
                  </p:cNvPr>
                  <p:cNvSpPr txBox="1"/>
                  <p:nvPr/>
                </p:nvSpPr>
                <p:spPr>
                  <a:xfrm>
                    <a:off x="1879679" y="2687438"/>
                    <a:ext cx="1088516" cy="1573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D7D3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도형과 측정</a:t>
                    </a:r>
                  </a:p>
                </p:txBody>
              </p: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D8210439-4ABC-4B1A-690F-3128CC6C7EEA}"/>
                    </a:ext>
                  </a:extLst>
                </p:cNvPr>
                <p:cNvGrpSpPr/>
                <p:nvPr/>
              </p:nvGrpSpPr>
              <p:grpSpPr>
                <a:xfrm>
                  <a:off x="591562" y="415708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68" name="사각형: 둥근 모서리 67">
                    <a:extLst>
                      <a:ext uri="{FF2B5EF4-FFF2-40B4-BE49-F238E27FC236}">
                        <a16:creationId xmlns:a16="http://schemas.microsoft.com/office/drawing/2014/main" id="{A4D57A83-813F-28B4-D0AC-DFB2B9E6E4EC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ED7D3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6F7AEE9F-4713-DD44-6EBE-8389A92BA170}"/>
                      </a:ext>
                    </a:extLst>
                  </p:cNvPr>
                  <p:cNvSpPr txBox="1"/>
                  <p:nvPr/>
                </p:nvSpPr>
                <p:spPr>
                  <a:xfrm>
                    <a:off x="1775965" y="2687438"/>
                    <a:ext cx="1295946" cy="1573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C4A6D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solidFill>
                          <a:srgbClr val="ED7D31"/>
                        </a:solidFill>
                      </a:rPr>
                      <a:t>자료와 가능성</a:t>
                    </a:r>
                  </a:p>
                </p:txBody>
              </p:sp>
            </p:grpSp>
          </p:grp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AC85C663-72E4-DC8D-E7B8-0E7DDB457A12}"/>
                </a:ext>
              </a:extLst>
            </p:cNvPr>
            <p:cNvGrpSpPr/>
            <p:nvPr/>
          </p:nvGrpSpPr>
          <p:grpSpPr>
            <a:xfrm>
              <a:off x="1070554" y="2284750"/>
              <a:ext cx="3193006" cy="3810776"/>
              <a:chOff x="1070554" y="2284750"/>
              <a:chExt cx="3193006" cy="3810776"/>
            </a:xfrm>
          </p:grpSpPr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EEDB8173-822D-5363-D184-E070FAF0BCD6}"/>
                  </a:ext>
                </a:extLst>
              </p:cNvPr>
              <p:cNvGrpSpPr/>
              <p:nvPr/>
            </p:nvGrpSpPr>
            <p:grpSpPr>
              <a:xfrm>
                <a:off x="1070554" y="2284750"/>
                <a:ext cx="3193006" cy="3810776"/>
                <a:chOff x="1070554" y="2284750"/>
                <a:chExt cx="3193006" cy="3810776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A1FE311E-379E-67D8-0F1F-2E93E9F1742A}"/>
                    </a:ext>
                  </a:extLst>
                </p:cNvPr>
                <p:cNvSpPr/>
                <p:nvPr/>
              </p:nvSpPr>
              <p:spPr>
                <a:xfrm>
                  <a:off x="1070554" y="2284750"/>
                  <a:ext cx="3193006" cy="3810776"/>
                </a:xfrm>
                <a:prstGeom prst="roundRect">
                  <a:avLst>
                    <a:gd name="adj" fmla="val 2243"/>
                  </a:avLst>
                </a:prstGeom>
                <a:solidFill>
                  <a:schemeClr val="bg1">
                    <a:lumMod val="85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EEADF181-72F1-EA46-5333-E7199E08155D}"/>
                    </a:ext>
                  </a:extLst>
                </p:cNvPr>
                <p:cNvGrpSpPr/>
                <p:nvPr/>
              </p:nvGrpSpPr>
              <p:grpSpPr>
                <a:xfrm>
                  <a:off x="2015828" y="2423956"/>
                  <a:ext cx="1312860" cy="596632"/>
                  <a:chOff x="1629315" y="1960697"/>
                  <a:chExt cx="1601939" cy="544316"/>
                </a:xfrm>
              </p:grpSpPr>
              <p:grpSp>
                <p:nvGrpSpPr>
                  <p:cNvPr id="78" name="그룹 77">
                    <a:extLst>
                      <a:ext uri="{FF2B5EF4-FFF2-40B4-BE49-F238E27FC236}">
                        <a16:creationId xmlns:a16="http://schemas.microsoft.com/office/drawing/2014/main" id="{223840FC-682E-F54C-C7BA-011D840F1341}"/>
                      </a:ext>
                    </a:extLst>
                  </p:cNvPr>
                  <p:cNvGrpSpPr/>
                  <p:nvPr/>
                </p:nvGrpSpPr>
                <p:grpSpPr>
                  <a:xfrm>
                    <a:off x="1843906" y="1960697"/>
                    <a:ext cx="1172757" cy="243465"/>
                    <a:chOff x="1846471" y="1884531"/>
                    <a:chExt cx="1172757" cy="243465"/>
                  </a:xfrm>
                </p:grpSpPr>
                <p:sp>
                  <p:nvSpPr>
                    <p:cNvPr id="80" name="사각형: 둥근 모서리 79">
                      <a:extLst>
                        <a:ext uri="{FF2B5EF4-FFF2-40B4-BE49-F238E27FC236}">
                          <a16:creationId xmlns:a16="http://schemas.microsoft.com/office/drawing/2014/main" id="{F828E3D9-A3EF-9109-3892-7812989F27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46471" y="1884531"/>
                      <a:ext cx="1172757" cy="24346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65000"/>
                      </a:schemeClr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D026AA9E-D5FA-A63F-86B3-C5B2C74389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4272" y="1921624"/>
                      <a:ext cx="837156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2015 </a:t>
                      </a:r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개정</a:t>
                      </a:r>
                    </a:p>
                  </p:txBody>
                </p:sp>
              </p:grp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3653313F-BFEC-9084-0E67-6F4445B890E9}"/>
                      </a:ext>
                    </a:extLst>
                  </p:cNvPr>
                  <p:cNvSpPr txBox="1"/>
                  <p:nvPr/>
                </p:nvSpPr>
                <p:spPr>
                  <a:xfrm>
                    <a:off x="1629315" y="2274181"/>
                    <a:ext cx="1601939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5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수학과 교육과정</a:t>
                    </a:r>
                  </a:p>
                </p:txBody>
              </p:sp>
            </p:grp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6DCCE972-9485-C848-6DE6-D58ADFA67176}"/>
                  </a:ext>
                </a:extLst>
              </p:cNvPr>
              <p:cNvGrpSpPr/>
              <p:nvPr/>
            </p:nvGrpSpPr>
            <p:grpSpPr>
              <a:xfrm>
                <a:off x="1180212" y="3149331"/>
                <a:ext cx="2973691" cy="2815675"/>
                <a:chOff x="591562" y="2544139"/>
                <a:chExt cx="3664753" cy="2594587"/>
              </a:xfrm>
            </p:grpSpPr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58215B72-9350-67A0-EACA-B29D7DB5D209}"/>
                    </a:ext>
                  </a:extLst>
                </p:cNvPr>
                <p:cNvGrpSpPr/>
                <p:nvPr/>
              </p:nvGrpSpPr>
              <p:grpSpPr>
                <a:xfrm>
                  <a:off x="591562" y="254413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D5E6B189-3199-2276-F754-4AAF65502E3A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64139E0F-8090-EFEF-87B1-AE966F3469DD}"/>
                      </a:ext>
                    </a:extLst>
                  </p:cNvPr>
                  <p:cNvSpPr txBox="1"/>
                  <p:nvPr/>
                </p:nvSpPr>
                <p:spPr>
                  <a:xfrm>
                    <a:off x="1983396" y="2657328"/>
                    <a:ext cx="881086" cy="2176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수와 연산</a:t>
                    </a:r>
                  </a:p>
                </p:txBody>
              </p:sp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6B10AA23-1E15-6F9D-9E7D-CEC46C738D9A}"/>
                    </a:ext>
                  </a:extLst>
                </p:cNvPr>
                <p:cNvGrpSpPr/>
                <p:nvPr/>
              </p:nvGrpSpPr>
              <p:grpSpPr>
                <a:xfrm>
                  <a:off x="591562" y="308178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93917D7B-ECC5-A7BE-01E1-7E05486B66B6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68F56531-D624-7624-41EB-640683B52231}"/>
                      </a:ext>
                    </a:extLst>
                  </p:cNvPr>
                  <p:cNvSpPr txBox="1"/>
                  <p:nvPr/>
                </p:nvSpPr>
                <p:spPr>
                  <a:xfrm>
                    <a:off x="1980433" y="2666868"/>
                    <a:ext cx="887013" cy="1985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문자와 식</a:t>
                    </a:r>
                  </a:p>
                </p:txBody>
              </p:sp>
            </p:grpSp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B3017059-252F-3C7B-2A02-63E21B6B5043}"/>
                    </a:ext>
                  </a:extLst>
                </p:cNvPr>
                <p:cNvGrpSpPr/>
                <p:nvPr/>
              </p:nvGrpSpPr>
              <p:grpSpPr>
                <a:xfrm>
                  <a:off x="591562" y="361943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02ADE833-D1C8-78B7-040D-A4FEABD229EA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5F4019E-8208-0014-9F82-56D444F166D4}"/>
                      </a:ext>
                    </a:extLst>
                  </p:cNvPr>
                  <p:cNvSpPr txBox="1"/>
                  <p:nvPr/>
                </p:nvSpPr>
                <p:spPr>
                  <a:xfrm>
                    <a:off x="2213544" y="2666868"/>
                    <a:ext cx="420788" cy="1985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함수</a:t>
                    </a:r>
                  </a:p>
                </p:txBody>
              </p: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68339F2C-3466-C97B-CA8C-434C5A00DBD0}"/>
                    </a:ext>
                  </a:extLst>
                </p:cNvPr>
                <p:cNvGrpSpPr/>
                <p:nvPr/>
              </p:nvGrpSpPr>
              <p:grpSpPr>
                <a:xfrm>
                  <a:off x="591562" y="4157089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037E150C-B409-E2E5-8FDF-074832FF8549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7DCF7DBA-785B-71AB-CB12-AD728772BC05}"/>
                      </a:ext>
                    </a:extLst>
                  </p:cNvPr>
                  <p:cNvSpPr txBox="1"/>
                  <p:nvPr/>
                </p:nvSpPr>
                <p:spPr>
                  <a:xfrm>
                    <a:off x="2216510" y="2666868"/>
                    <a:ext cx="414861" cy="1985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기하</a:t>
                    </a:r>
                  </a:p>
                </p:txBody>
              </p:sp>
            </p:grp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1119DA8F-E735-7EA2-39EA-B2BE8F0C5324}"/>
                    </a:ext>
                  </a:extLst>
                </p:cNvPr>
                <p:cNvGrpSpPr/>
                <p:nvPr/>
              </p:nvGrpSpPr>
              <p:grpSpPr>
                <a:xfrm>
                  <a:off x="591562" y="4694740"/>
                  <a:ext cx="3664753" cy="443986"/>
                  <a:chOff x="591562" y="2544139"/>
                  <a:chExt cx="3664753" cy="443986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11BDD4FD-BE39-1ADB-7DC3-94A35FC73C1F}"/>
                      </a:ext>
                    </a:extLst>
                  </p:cNvPr>
                  <p:cNvSpPr/>
                  <p:nvPr/>
                </p:nvSpPr>
                <p:spPr>
                  <a:xfrm>
                    <a:off x="591562" y="2544139"/>
                    <a:ext cx="3664753" cy="443986"/>
                  </a:xfrm>
                  <a:prstGeom prst="roundRect">
                    <a:avLst>
                      <a:gd name="adj" fmla="val 12376"/>
                    </a:avLst>
                  </a:prstGeom>
                  <a:solidFill>
                    <a:schemeClr val="bg1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98478EF2-7B26-29B6-26E2-4C850CB1B11D}"/>
                      </a:ext>
                    </a:extLst>
                  </p:cNvPr>
                  <p:cNvSpPr txBox="1"/>
                  <p:nvPr/>
                </p:nvSpPr>
                <p:spPr>
                  <a:xfrm>
                    <a:off x="1876719" y="2666868"/>
                    <a:ext cx="1094443" cy="1985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확률과 통계</a:t>
                    </a: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9382FFF-BB1C-7A54-0871-24E9E8C81710}"/>
              </a:ext>
            </a:extLst>
          </p:cNvPr>
          <p:cNvGrpSpPr/>
          <p:nvPr/>
        </p:nvGrpSpPr>
        <p:grpSpPr>
          <a:xfrm>
            <a:off x="395077" y="328770"/>
            <a:ext cx="6168245" cy="592590"/>
            <a:chOff x="395077" y="328770"/>
            <a:chExt cx="6168245" cy="59259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2153798-D1EC-8137-163C-ABA112F6E14B}"/>
                </a:ext>
              </a:extLst>
            </p:cNvPr>
            <p:cNvSpPr txBox="1"/>
            <p:nvPr/>
          </p:nvSpPr>
          <p:spPr>
            <a:xfrm>
              <a:off x="1065022" y="522960"/>
              <a:ext cx="549830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중학교 수학과 교육과정의 주요 변화 내용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622068-047D-6B95-CAFB-1BBB817A0654}"/>
                </a:ext>
              </a:extLst>
            </p:cNvPr>
            <p:cNvSpPr txBox="1"/>
            <p:nvPr/>
          </p:nvSpPr>
          <p:spPr>
            <a:xfrm>
              <a:off x="1065022" y="328770"/>
              <a:ext cx="200535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94BFE6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2022 </a:t>
              </a:r>
              <a:r>
                <a:rPr lang="ko-KR" altLang="en-US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94BFE6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rPr>
                <a:t>개정 교육과정 연수자료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188F1AA-A7AE-46AB-1F20-28874BCD7F93}"/>
                </a:ext>
              </a:extLst>
            </p:cNvPr>
            <p:cNvSpPr txBox="1"/>
            <p:nvPr/>
          </p:nvSpPr>
          <p:spPr>
            <a:xfrm>
              <a:off x="395077" y="490473"/>
              <a:ext cx="272510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446B77A-5B53-E09E-7700-97FA16B4CAC7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33DD4AC-5D6D-7E4A-17BF-73FB88F319E5}"/>
                </a:ext>
              </a:extLst>
            </p:cNvPr>
            <p:cNvGrpSpPr/>
            <p:nvPr/>
          </p:nvGrpSpPr>
          <p:grpSpPr>
            <a:xfrm>
              <a:off x="6822254" y="1210907"/>
              <a:ext cx="565861" cy="422569"/>
              <a:chOff x="7461930" y="1210907"/>
              <a:chExt cx="565861" cy="422569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92197028-7C2B-794E-C626-59B5BC0C2C81}"/>
                  </a:ext>
                </a:extLst>
              </p:cNvPr>
              <p:cNvSpPr/>
              <p:nvPr/>
            </p:nvSpPr>
            <p:spPr>
              <a:xfrm>
                <a:off x="7461930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id="{C29F832A-365A-86F2-55EB-44E64C080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1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7583514" y="1258307"/>
                <a:ext cx="318534" cy="327768"/>
              </a:xfrm>
              <a:prstGeom prst="rect">
                <a:avLst/>
              </a:prstGeom>
            </p:spPr>
          </p:pic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ED53215-E41C-F89E-6943-5A71BAE2FB7F}"/>
                </a:ext>
              </a:extLst>
            </p:cNvPr>
            <p:cNvGrpSpPr/>
            <p:nvPr/>
          </p:nvGrpSpPr>
          <p:grpSpPr>
            <a:xfrm>
              <a:off x="7462842" y="1210907"/>
              <a:ext cx="565861" cy="422569"/>
              <a:chOff x="8102062" y="1210907"/>
              <a:chExt cx="565861" cy="422569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297471DB-FF5B-2846-5EC2-799C2BE8795F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EF820230-DCFA-0F28-4757-9EA15E4A2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0B4E3FC-42B1-DD4C-EED1-4203B212EE92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6C307E78-DE10-878C-B6DF-338534EA9F30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C5C64F84-4C6B-3931-6C7D-AF6D15C61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6A476478-4576-1F07-0D8C-ABB8ABE9E0CB}"/>
                </a:ext>
              </a:extLst>
            </p:cNvPr>
            <p:cNvGrpSpPr/>
            <p:nvPr/>
          </p:nvGrpSpPr>
          <p:grpSpPr>
            <a:xfrm>
              <a:off x="474499" y="1210907"/>
              <a:ext cx="6273028" cy="422569"/>
              <a:chOff x="474499" y="1210907"/>
              <a:chExt cx="6273028" cy="422569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33BEBCE5-187C-F6B3-A366-197128954AEC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A1263CB5-D3B8-A4D0-FD54-CB3ACED60C85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61B2BA-B54A-0435-10AE-91BC99AF80E0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6158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초</a:t>
                </a:r>
                <a:r>
                  <a:rPr lang="en-US" altLang="ko-KR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중학교의 연계성 강화 </a:t>
                </a:r>
              </a:p>
            </p:txBody>
          </p:sp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F1BEEA1A-B577-51E8-D4FC-2850A934E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514A9D1-0F4F-9808-6030-6714547C8093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205BB470-EECF-D685-C9FE-4F82E7150A78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A9250710-E23D-DE2D-4F13-6CC7B6349B38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CC35907-0055-EFD4-CEB0-BFC92A9335D9}"/>
                </a:ext>
              </a:extLst>
            </p:cNvPr>
            <p:cNvSpPr txBox="1"/>
            <p:nvPr/>
          </p:nvSpPr>
          <p:spPr>
            <a:xfrm>
              <a:off x="3836393" y="1371124"/>
              <a:ext cx="149567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영역의 변화</a:t>
              </a:r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FC067922-DBBE-1392-0EDA-9D9DF6BA1F87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587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3CF85B-04C1-3F05-045E-7332DBFF8B01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81410507-7409-B1CA-1100-F17E0F093694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AF5E6ECC-CA0E-8DF7-1A9E-2737FD8CA302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59D3EA-62C8-B856-FA4C-FD76FCF53A50}"/>
                </a:ext>
              </a:extLst>
            </p:cNvPr>
            <p:cNvSpPr txBox="1"/>
            <p:nvPr/>
          </p:nvSpPr>
          <p:spPr>
            <a:xfrm>
              <a:off x="3958620" y="1371124"/>
              <a:ext cx="125122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주요 변화 사항</a:t>
              </a: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F4D7A7C5-0014-E89C-FEC5-C7DBDF89A9D5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05C57DCC-6696-79E6-5FA2-BF0D5860C594}"/>
              </a:ext>
            </a:extLst>
          </p:cNvPr>
          <p:cNvGrpSpPr/>
          <p:nvPr/>
        </p:nvGrpSpPr>
        <p:grpSpPr>
          <a:xfrm>
            <a:off x="475897" y="1758435"/>
            <a:ext cx="2621218" cy="4407417"/>
            <a:chOff x="475897" y="1758435"/>
            <a:chExt cx="2621218" cy="4407417"/>
          </a:xfrm>
        </p:grpSpPr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BFC7001D-0E67-23FB-0E5C-68FEC478D8E9}"/>
                </a:ext>
              </a:extLst>
            </p:cNvPr>
            <p:cNvSpPr/>
            <p:nvPr/>
          </p:nvSpPr>
          <p:spPr>
            <a:xfrm rot="5400000" flipH="1">
              <a:off x="1279510" y="1942846"/>
              <a:ext cx="1013992" cy="2621218"/>
            </a:xfrm>
            <a:prstGeom prst="roundRect">
              <a:avLst>
                <a:gd name="adj" fmla="val 8413"/>
              </a:avLst>
            </a:prstGeom>
            <a:solidFill>
              <a:srgbClr val="D6E3F1"/>
            </a:solidFill>
            <a:ln w="15875">
              <a:solidFill>
                <a:srgbClr val="D6E3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0B08B8CC-1E71-F159-EC00-82F298425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9060" y="1758435"/>
              <a:ext cx="994360" cy="1502926"/>
            </a:xfrm>
            <a:prstGeom prst="rect">
              <a:avLst/>
            </a:prstGeom>
          </p:spPr>
        </p:pic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35113A24-91DB-631C-EEE8-EB2E9CD6E8E3}"/>
                </a:ext>
              </a:extLst>
            </p:cNvPr>
            <p:cNvGrpSpPr/>
            <p:nvPr/>
          </p:nvGrpSpPr>
          <p:grpSpPr>
            <a:xfrm>
              <a:off x="475899" y="2170010"/>
              <a:ext cx="1344512" cy="481997"/>
              <a:chOff x="475898" y="1846620"/>
              <a:chExt cx="1503869" cy="539126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2897DBA2-D5FC-37BB-F242-6B9BB6599D6A}"/>
                  </a:ext>
                </a:extLst>
              </p:cNvPr>
              <p:cNvGrpSpPr/>
              <p:nvPr/>
            </p:nvGrpSpPr>
            <p:grpSpPr>
              <a:xfrm>
                <a:off x="475898" y="1846620"/>
                <a:ext cx="1503869" cy="449733"/>
                <a:chOff x="475898" y="1793498"/>
                <a:chExt cx="1503869" cy="449733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E443A26B-BC3F-D3E9-1F8B-2C052D6D577C}"/>
                    </a:ext>
                  </a:extLst>
                </p:cNvPr>
                <p:cNvSpPr/>
                <p:nvPr/>
              </p:nvSpPr>
              <p:spPr>
                <a:xfrm>
                  <a:off x="475898" y="1793498"/>
                  <a:ext cx="1503869" cy="44973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1D4B24B-0790-B0FE-67BB-86CF62B19734}"/>
                    </a:ext>
                  </a:extLst>
                </p:cNvPr>
                <p:cNvSpPr txBox="1"/>
                <p:nvPr/>
              </p:nvSpPr>
              <p:spPr>
                <a:xfrm>
                  <a:off x="676487" y="1913583"/>
                  <a:ext cx="1102694" cy="2409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중학교 </a:t>
                  </a:r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1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학년</a:t>
                  </a:r>
                </a:p>
              </p:txBody>
            </p:sp>
          </p:grpSp>
          <p:sp>
            <p:nvSpPr>
              <p:cNvPr id="42" name="그래픽 11">
                <a:extLst>
                  <a:ext uri="{FF2B5EF4-FFF2-40B4-BE49-F238E27FC236}">
                    <a16:creationId xmlns:a16="http://schemas.microsoft.com/office/drawing/2014/main" id="{32F8445D-F695-F905-8044-4F107431E06D}"/>
                  </a:ext>
                </a:extLst>
              </p:cNvPr>
              <p:cNvSpPr/>
              <p:nvPr/>
            </p:nvSpPr>
            <p:spPr>
              <a:xfrm flipH="1">
                <a:off x="1660092" y="2298198"/>
                <a:ext cx="113351" cy="87548"/>
              </a:xfrm>
              <a:custGeom>
                <a:avLst/>
                <a:gdLst>
                  <a:gd name="connsiteX0" fmla="*/ 4463225 w 6033420"/>
                  <a:gd name="connsiteY0" fmla="*/ 0 h 5030152"/>
                  <a:gd name="connsiteX1" fmla="*/ 1570101 w 6033420"/>
                  <a:gd name="connsiteY1" fmla="*/ 0 h 5030152"/>
                  <a:gd name="connsiteX2" fmla="*/ 0 w 6033420"/>
                  <a:gd name="connsiteY2" fmla="*/ 1570101 h 5030152"/>
                  <a:gd name="connsiteX3" fmla="*/ 0 w 6033420"/>
                  <a:gd name="connsiteY3" fmla="*/ 2163223 h 5030152"/>
                  <a:gd name="connsiteX4" fmla="*/ 1570101 w 6033420"/>
                  <a:gd name="connsiteY4" fmla="*/ 3733419 h 5030152"/>
                  <a:gd name="connsiteX5" fmla="*/ 3643789 w 6033420"/>
                  <a:gd name="connsiteY5" fmla="*/ 3733419 h 5030152"/>
                  <a:gd name="connsiteX6" fmla="*/ 3216783 w 6033420"/>
                  <a:gd name="connsiteY6" fmla="*/ 5030153 h 5030152"/>
                  <a:gd name="connsiteX7" fmla="*/ 4515898 w 6033420"/>
                  <a:gd name="connsiteY7" fmla="*/ 3732371 h 5030152"/>
                  <a:gd name="connsiteX8" fmla="*/ 6033421 w 6033420"/>
                  <a:gd name="connsiteY8" fmla="*/ 2163223 h 5030152"/>
                  <a:gd name="connsiteX9" fmla="*/ 6033421 w 6033420"/>
                  <a:gd name="connsiteY9" fmla="*/ 1570101 h 5030152"/>
                  <a:gd name="connsiteX10" fmla="*/ 4463225 w 6033420"/>
                  <a:gd name="connsiteY10" fmla="*/ 0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10" fmla="*/ 2137217 w 6033420"/>
                  <a:gd name="connsiteY10" fmla="*/ 733509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20355 w 6053775"/>
                  <a:gd name="connsiteY0" fmla="*/ 1570101 h 5030152"/>
                  <a:gd name="connsiteX1" fmla="*/ 0 w 6053775"/>
                  <a:gd name="connsiteY1" fmla="*/ 1552434 h 5030152"/>
                  <a:gd name="connsiteX2" fmla="*/ 20355 w 6053775"/>
                  <a:gd name="connsiteY2" fmla="*/ 2163223 h 5030152"/>
                  <a:gd name="connsiteX3" fmla="*/ 1590456 w 6053775"/>
                  <a:gd name="connsiteY3" fmla="*/ 3733419 h 5030152"/>
                  <a:gd name="connsiteX4" fmla="*/ 3664144 w 6053775"/>
                  <a:gd name="connsiteY4" fmla="*/ 3733419 h 5030152"/>
                  <a:gd name="connsiteX5" fmla="*/ 3237138 w 6053775"/>
                  <a:gd name="connsiteY5" fmla="*/ 5030153 h 5030152"/>
                  <a:gd name="connsiteX6" fmla="*/ 4536253 w 6053775"/>
                  <a:gd name="connsiteY6" fmla="*/ 3732371 h 5030152"/>
                  <a:gd name="connsiteX7" fmla="*/ 6053776 w 6053775"/>
                  <a:gd name="connsiteY7" fmla="*/ 2163223 h 5030152"/>
                  <a:gd name="connsiteX8" fmla="*/ 6053776 w 6053775"/>
                  <a:gd name="connsiteY8" fmla="*/ 1570101 h 5030152"/>
                  <a:gd name="connsiteX9" fmla="*/ 4483580 w 6053775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0 w 6033420"/>
                  <a:gd name="connsiteY0" fmla="*/ 2163223 h 5030152"/>
                  <a:gd name="connsiteX1" fmla="*/ 1570101 w 6033420"/>
                  <a:gd name="connsiteY1" fmla="*/ 3733419 h 5030152"/>
                  <a:gd name="connsiteX2" fmla="*/ 3643789 w 6033420"/>
                  <a:gd name="connsiteY2" fmla="*/ 3733419 h 5030152"/>
                  <a:gd name="connsiteX3" fmla="*/ 3216783 w 6033420"/>
                  <a:gd name="connsiteY3" fmla="*/ 5030153 h 5030152"/>
                  <a:gd name="connsiteX4" fmla="*/ 4515898 w 6033420"/>
                  <a:gd name="connsiteY4" fmla="*/ 3732371 h 5030152"/>
                  <a:gd name="connsiteX5" fmla="*/ 6033421 w 6033420"/>
                  <a:gd name="connsiteY5" fmla="*/ 2163223 h 5030152"/>
                  <a:gd name="connsiteX6" fmla="*/ 6033421 w 6033420"/>
                  <a:gd name="connsiteY6" fmla="*/ 1570101 h 5030152"/>
                  <a:gd name="connsiteX7" fmla="*/ 4463225 w 6033420"/>
                  <a:gd name="connsiteY7" fmla="*/ 0 h 5030152"/>
                  <a:gd name="connsiteX0" fmla="*/ 0 w 4463319"/>
                  <a:gd name="connsiteY0" fmla="*/ 3733419 h 5030152"/>
                  <a:gd name="connsiteX1" fmla="*/ 2073688 w 4463319"/>
                  <a:gd name="connsiteY1" fmla="*/ 3733419 h 5030152"/>
                  <a:gd name="connsiteX2" fmla="*/ 1646682 w 4463319"/>
                  <a:gd name="connsiteY2" fmla="*/ 5030153 h 5030152"/>
                  <a:gd name="connsiteX3" fmla="*/ 2945797 w 4463319"/>
                  <a:gd name="connsiteY3" fmla="*/ 3732371 h 5030152"/>
                  <a:gd name="connsiteX4" fmla="*/ 4463320 w 4463319"/>
                  <a:gd name="connsiteY4" fmla="*/ 2163223 h 5030152"/>
                  <a:gd name="connsiteX5" fmla="*/ 4463320 w 4463319"/>
                  <a:gd name="connsiteY5" fmla="*/ 1570101 h 5030152"/>
                  <a:gd name="connsiteX6" fmla="*/ 2893124 w 4463319"/>
                  <a:gd name="connsiteY6" fmla="*/ 0 h 5030152"/>
                  <a:gd name="connsiteX0" fmla="*/ 0 w 4463319"/>
                  <a:gd name="connsiteY0" fmla="*/ 2163321 h 3460054"/>
                  <a:gd name="connsiteX1" fmla="*/ 2073688 w 4463319"/>
                  <a:gd name="connsiteY1" fmla="*/ 2163321 h 3460054"/>
                  <a:gd name="connsiteX2" fmla="*/ 1646682 w 4463319"/>
                  <a:gd name="connsiteY2" fmla="*/ 3460055 h 3460054"/>
                  <a:gd name="connsiteX3" fmla="*/ 2945797 w 4463319"/>
                  <a:gd name="connsiteY3" fmla="*/ 2162273 h 3460054"/>
                  <a:gd name="connsiteX4" fmla="*/ 4463320 w 4463319"/>
                  <a:gd name="connsiteY4" fmla="*/ 593125 h 3460054"/>
                  <a:gd name="connsiteX5" fmla="*/ 4463320 w 4463319"/>
                  <a:gd name="connsiteY5" fmla="*/ 3 h 3460054"/>
                  <a:gd name="connsiteX0" fmla="*/ 0 w 4463319"/>
                  <a:gd name="connsiteY0" fmla="*/ 1570193 h 2866926"/>
                  <a:gd name="connsiteX1" fmla="*/ 2073688 w 4463319"/>
                  <a:gd name="connsiteY1" fmla="*/ 1570193 h 2866926"/>
                  <a:gd name="connsiteX2" fmla="*/ 1646682 w 4463319"/>
                  <a:gd name="connsiteY2" fmla="*/ 2866927 h 2866926"/>
                  <a:gd name="connsiteX3" fmla="*/ 2945797 w 4463319"/>
                  <a:gd name="connsiteY3" fmla="*/ 1569145 h 2866926"/>
                  <a:gd name="connsiteX4" fmla="*/ 4463320 w 4463319"/>
                  <a:gd name="connsiteY4" fmla="*/ -3 h 2866926"/>
                  <a:gd name="connsiteX0" fmla="*/ 0 w 2945799"/>
                  <a:gd name="connsiteY0" fmla="*/ 1050 h 1297783"/>
                  <a:gd name="connsiteX1" fmla="*/ 2073688 w 2945799"/>
                  <a:gd name="connsiteY1" fmla="*/ 1050 h 1297783"/>
                  <a:gd name="connsiteX2" fmla="*/ 1646682 w 2945799"/>
                  <a:gd name="connsiteY2" fmla="*/ 1297784 h 1297783"/>
                  <a:gd name="connsiteX3" fmla="*/ 2945797 w 2945799"/>
                  <a:gd name="connsiteY3" fmla="*/ 2 h 1297783"/>
                  <a:gd name="connsiteX0" fmla="*/ 427004 w 1299115"/>
                  <a:gd name="connsiteY0" fmla="*/ 1050 h 1297783"/>
                  <a:gd name="connsiteX1" fmla="*/ -2 w 1299115"/>
                  <a:gd name="connsiteY1" fmla="*/ 1297784 h 1297783"/>
                  <a:gd name="connsiteX2" fmla="*/ 1299113 w 1299115"/>
                  <a:gd name="connsiteY2" fmla="*/ 2 h 1297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9115" h="1297783">
                    <a:moveTo>
                      <a:pt x="427004" y="1050"/>
                    </a:moveTo>
                    <a:cubicBezTo>
                      <a:pt x="455198" y="806865"/>
                      <a:pt x="-2" y="1297784"/>
                      <a:pt x="-2" y="1297784"/>
                    </a:cubicBezTo>
                    <a:cubicBezTo>
                      <a:pt x="749806" y="1053944"/>
                      <a:pt x="1127758" y="412435"/>
                      <a:pt x="1299113" y="2"/>
                    </a:cubicBezTo>
                  </a:path>
                </a:pathLst>
              </a:cu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E8CEE57D-9967-BDF3-1BA9-9A1AEEA67F54}"/>
                </a:ext>
              </a:extLst>
            </p:cNvPr>
            <p:cNvSpPr/>
            <p:nvPr/>
          </p:nvSpPr>
          <p:spPr>
            <a:xfrm rot="5400000">
              <a:off x="117101" y="3185838"/>
              <a:ext cx="3338810" cy="2621218"/>
            </a:xfrm>
            <a:prstGeom prst="roundRect">
              <a:avLst>
                <a:gd name="adj" fmla="val 3941"/>
              </a:avLst>
            </a:prstGeom>
            <a:solidFill>
              <a:schemeClr val="bg1"/>
            </a:solidFill>
            <a:ln w="15875">
              <a:solidFill>
                <a:srgbClr val="D6E3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A40211E-5ACB-1430-4356-42BD708FFA5E}"/>
                </a:ext>
              </a:extLst>
            </p:cNvPr>
            <p:cNvGrpSpPr/>
            <p:nvPr/>
          </p:nvGrpSpPr>
          <p:grpSpPr>
            <a:xfrm>
              <a:off x="1016263" y="3360976"/>
              <a:ext cx="1540485" cy="597359"/>
              <a:chOff x="1016263" y="3957452"/>
              <a:chExt cx="1540485" cy="629832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E1E360E-A5EB-F6BD-4617-C1BDCC45F7E8}"/>
                  </a:ext>
                </a:extLst>
              </p:cNvPr>
              <p:cNvSpPr txBox="1"/>
              <p:nvPr/>
            </p:nvSpPr>
            <p:spPr>
              <a:xfrm>
                <a:off x="1016263" y="4248731"/>
                <a:ext cx="1540485" cy="338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최대공약수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최소공배수의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성질 이해 및 활용 삭제</a:t>
                </a:r>
                <a:endParaRPr lang="ko-KR" altLang="en-US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5F5B"/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46C7B35E-BC68-026C-87B3-F027397C2064}"/>
                  </a:ext>
                </a:extLst>
              </p:cNvPr>
              <p:cNvGrpSpPr/>
              <p:nvPr/>
            </p:nvGrpSpPr>
            <p:grpSpPr>
              <a:xfrm>
                <a:off x="1530780" y="3957452"/>
                <a:ext cx="511452" cy="225377"/>
                <a:chOff x="1534610" y="4470298"/>
                <a:chExt cx="559366" cy="190305"/>
              </a:xfrm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B8416E10-0F7C-DA5B-B6C5-8FBE78BBE619}"/>
                    </a:ext>
                  </a:extLst>
                </p:cNvPr>
                <p:cNvSpPr/>
                <p:nvPr/>
              </p:nvSpPr>
              <p:spPr>
                <a:xfrm>
                  <a:off x="1534610" y="4470298"/>
                  <a:ext cx="559366" cy="19030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21EAE86-C639-8483-B449-FF618854AD2A}"/>
                    </a:ext>
                  </a:extLst>
                </p:cNvPr>
                <p:cNvSpPr txBox="1"/>
                <p:nvPr/>
              </p:nvSpPr>
              <p:spPr>
                <a:xfrm>
                  <a:off x="1680442" y="4480812"/>
                  <a:ext cx="26770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삭제</a:t>
                  </a: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3A34E91-5D55-6F2A-A1B8-6231ADA0C18C}"/>
                </a:ext>
              </a:extLst>
            </p:cNvPr>
            <p:cNvGrpSpPr/>
            <p:nvPr/>
          </p:nvGrpSpPr>
          <p:grpSpPr>
            <a:xfrm>
              <a:off x="1126069" y="5030378"/>
              <a:ext cx="1320874" cy="597364"/>
              <a:chOff x="1126069" y="3957452"/>
              <a:chExt cx="1320874" cy="629838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A836B1-6587-943E-3297-68CE43D4D3C5}"/>
                  </a:ext>
                </a:extLst>
              </p:cNvPr>
              <p:cNvSpPr txBox="1"/>
              <p:nvPr/>
            </p:nvSpPr>
            <p:spPr>
              <a:xfrm>
                <a:off x="1126069" y="4248736"/>
                <a:ext cx="132087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대푯값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(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중앙값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최빈값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) 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추가 </a:t>
                </a:r>
                <a:endParaRPr lang="ko-KR" altLang="en-US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5F5B"/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3775965C-16A1-3B4D-5718-B894853DB4B7}"/>
                  </a:ext>
                </a:extLst>
              </p:cNvPr>
              <p:cNvGrpSpPr/>
              <p:nvPr/>
            </p:nvGrpSpPr>
            <p:grpSpPr>
              <a:xfrm>
                <a:off x="1530780" y="3957452"/>
                <a:ext cx="511452" cy="225377"/>
                <a:chOff x="1534610" y="4470298"/>
                <a:chExt cx="559366" cy="190305"/>
              </a:xfrm>
            </p:grpSpPr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559C4813-DBAC-AA5A-0944-06609B781A8A}"/>
                    </a:ext>
                  </a:extLst>
                </p:cNvPr>
                <p:cNvSpPr/>
                <p:nvPr/>
              </p:nvSpPr>
              <p:spPr>
                <a:xfrm>
                  <a:off x="1534610" y="4470298"/>
                  <a:ext cx="559366" cy="19030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9E18219-3746-3F5D-8DF4-F941260FD450}"/>
                    </a:ext>
                  </a:extLst>
                </p:cNvPr>
                <p:cNvSpPr txBox="1"/>
                <p:nvPr/>
              </p:nvSpPr>
              <p:spPr>
                <a:xfrm>
                  <a:off x="1668779" y="4493983"/>
                  <a:ext cx="291028" cy="142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이동</a:t>
                  </a:r>
                </a:p>
              </p:txBody>
            </p:sp>
          </p:grpSp>
        </p:grp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C00DF82-95A5-C0A9-3867-528BAA09F685}"/>
                </a:ext>
              </a:extLst>
            </p:cNvPr>
            <p:cNvCxnSpPr>
              <a:cxnSpLocks/>
            </p:cNvCxnSpPr>
            <p:nvPr/>
          </p:nvCxnSpPr>
          <p:spPr>
            <a:xfrm>
              <a:off x="586348" y="4496446"/>
              <a:ext cx="2400315" cy="0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A6B8B454-F6FF-DED2-32AE-1E7669C8F240}"/>
              </a:ext>
            </a:extLst>
          </p:cNvPr>
          <p:cNvGrpSpPr/>
          <p:nvPr/>
        </p:nvGrpSpPr>
        <p:grpSpPr>
          <a:xfrm>
            <a:off x="3265183" y="1757161"/>
            <a:ext cx="2621219" cy="4408690"/>
            <a:chOff x="3265183" y="1757161"/>
            <a:chExt cx="2621219" cy="4408690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A96ACBA1-0531-A7E3-3DA9-0868DDEBCB45}"/>
                </a:ext>
              </a:extLst>
            </p:cNvPr>
            <p:cNvSpPr/>
            <p:nvPr/>
          </p:nvSpPr>
          <p:spPr>
            <a:xfrm rot="5400000" flipH="1">
              <a:off x="4068796" y="1942849"/>
              <a:ext cx="1013992" cy="2621218"/>
            </a:xfrm>
            <a:prstGeom prst="roundRect">
              <a:avLst>
                <a:gd name="adj" fmla="val 8413"/>
              </a:avLst>
            </a:prstGeom>
            <a:solidFill>
              <a:srgbClr val="93B6DA"/>
            </a:solidFill>
            <a:ln w="15875">
              <a:solidFill>
                <a:srgbClr val="93B6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143" name="그림 142">
              <a:extLst>
                <a:ext uri="{FF2B5EF4-FFF2-40B4-BE49-F238E27FC236}">
                  <a16:creationId xmlns:a16="http://schemas.microsoft.com/office/drawing/2014/main" id="{4228B5DB-A946-DEDF-DFEB-E54882083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1808"/>
            <a:stretch/>
          </p:blipFill>
          <p:spPr>
            <a:xfrm>
              <a:off x="4592624" y="1757161"/>
              <a:ext cx="1185751" cy="1923732"/>
            </a:xfrm>
            <a:prstGeom prst="rect">
              <a:avLst/>
            </a:prstGeom>
          </p:spPr>
        </p:pic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ED9DAC20-A2F0-F02C-B227-9D0DD70C921B}"/>
                </a:ext>
              </a:extLst>
            </p:cNvPr>
            <p:cNvGrpSpPr/>
            <p:nvPr/>
          </p:nvGrpSpPr>
          <p:grpSpPr>
            <a:xfrm>
              <a:off x="3265184" y="2170010"/>
              <a:ext cx="1344512" cy="481997"/>
              <a:chOff x="475898" y="1846620"/>
              <a:chExt cx="1503869" cy="539126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2C76C270-5A1F-8645-064B-C1527E160E50}"/>
                  </a:ext>
                </a:extLst>
              </p:cNvPr>
              <p:cNvGrpSpPr/>
              <p:nvPr/>
            </p:nvGrpSpPr>
            <p:grpSpPr>
              <a:xfrm>
                <a:off x="475898" y="1846620"/>
                <a:ext cx="1503869" cy="449733"/>
                <a:chOff x="475898" y="1793498"/>
                <a:chExt cx="1503869" cy="449733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1288C7F0-5DD6-D80D-2497-B2929549B874}"/>
                    </a:ext>
                  </a:extLst>
                </p:cNvPr>
                <p:cNvSpPr/>
                <p:nvPr/>
              </p:nvSpPr>
              <p:spPr>
                <a:xfrm>
                  <a:off x="475898" y="1793498"/>
                  <a:ext cx="1503869" cy="44973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B6DA"/>
                </a:solidFill>
                <a:ln w="15875">
                  <a:solidFill>
                    <a:srgbClr val="93B6D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35E1A45-2CF9-DBDB-F2F0-9B98210F3C85}"/>
                    </a:ext>
                  </a:extLst>
                </p:cNvPr>
                <p:cNvSpPr txBox="1"/>
                <p:nvPr/>
              </p:nvSpPr>
              <p:spPr>
                <a:xfrm>
                  <a:off x="659455" y="1913583"/>
                  <a:ext cx="1136762" cy="2409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중학교 </a:t>
                  </a:r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학년</a:t>
                  </a:r>
                </a:p>
              </p:txBody>
            </p:sp>
          </p:grpSp>
          <p:sp>
            <p:nvSpPr>
              <p:cNvPr id="33" name="그래픽 11">
                <a:extLst>
                  <a:ext uri="{FF2B5EF4-FFF2-40B4-BE49-F238E27FC236}">
                    <a16:creationId xmlns:a16="http://schemas.microsoft.com/office/drawing/2014/main" id="{43E1CF0B-7457-3516-7662-F552CAED5169}"/>
                  </a:ext>
                </a:extLst>
              </p:cNvPr>
              <p:cNvSpPr/>
              <p:nvPr/>
            </p:nvSpPr>
            <p:spPr>
              <a:xfrm flipH="1">
                <a:off x="1660092" y="2298198"/>
                <a:ext cx="113351" cy="87548"/>
              </a:xfrm>
              <a:custGeom>
                <a:avLst/>
                <a:gdLst>
                  <a:gd name="connsiteX0" fmla="*/ 4463225 w 6033420"/>
                  <a:gd name="connsiteY0" fmla="*/ 0 h 5030152"/>
                  <a:gd name="connsiteX1" fmla="*/ 1570101 w 6033420"/>
                  <a:gd name="connsiteY1" fmla="*/ 0 h 5030152"/>
                  <a:gd name="connsiteX2" fmla="*/ 0 w 6033420"/>
                  <a:gd name="connsiteY2" fmla="*/ 1570101 h 5030152"/>
                  <a:gd name="connsiteX3" fmla="*/ 0 w 6033420"/>
                  <a:gd name="connsiteY3" fmla="*/ 2163223 h 5030152"/>
                  <a:gd name="connsiteX4" fmla="*/ 1570101 w 6033420"/>
                  <a:gd name="connsiteY4" fmla="*/ 3733419 h 5030152"/>
                  <a:gd name="connsiteX5" fmla="*/ 3643789 w 6033420"/>
                  <a:gd name="connsiteY5" fmla="*/ 3733419 h 5030152"/>
                  <a:gd name="connsiteX6" fmla="*/ 3216783 w 6033420"/>
                  <a:gd name="connsiteY6" fmla="*/ 5030153 h 5030152"/>
                  <a:gd name="connsiteX7" fmla="*/ 4515898 w 6033420"/>
                  <a:gd name="connsiteY7" fmla="*/ 3732371 h 5030152"/>
                  <a:gd name="connsiteX8" fmla="*/ 6033421 w 6033420"/>
                  <a:gd name="connsiteY8" fmla="*/ 2163223 h 5030152"/>
                  <a:gd name="connsiteX9" fmla="*/ 6033421 w 6033420"/>
                  <a:gd name="connsiteY9" fmla="*/ 1570101 h 5030152"/>
                  <a:gd name="connsiteX10" fmla="*/ 4463225 w 6033420"/>
                  <a:gd name="connsiteY10" fmla="*/ 0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10" fmla="*/ 2137217 w 6033420"/>
                  <a:gd name="connsiteY10" fmla="*/ 733509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20355 w 6053775"/>
                  <a:gd name="connsiteY0" fmla="*/ 1570101 h 5030152"/>
                  <a:gd name="connsiteX1" fmla="*/ 0 w 6053775"/>
                  <a:gd name="connsiteY1" fmla="*/ 1552434 h 5030152"/>
                  <a:gd name="connsiteX2" fmla="*/ 20355 w 6053775"/>
                  <a:gd name="connsiteY2" fmla="*/ 2163223 h 5030152"/>
                  <a:gd name="connsiteX3" fmla="*/ 1590456 w 6053775"/>
                  <a:gd name="connsiteY3" fmla="*/ 3733419 h 5030152"/>
                  <a:gd name="connsiteX4" fmla="*/ 3664144 w 6053775"/>
                  <a:gd name="connsiteY4" fmla="*/ 3733419 h 5030152"/>
                  <a:gd name="connsiteX5" fmla="*/ 3237138 w 6053775"/>
                  <a:gd name="connsiteY5" fmla="*/ 5030153 h 5030152"/>
                  <a:gd name="connsiteX6" fmla="*/ 4536253 w 6053775"/>
                  <a:gd name="connsiteY6" fmla="*/ 3732371 h 5030152"/>
                  <a:gd name="connsiteX7" fmla="*/ 6053776 w 6053775"/>
                  <a:gd name="connsiteY7" fmla="*/ 2163223 h 5030152"/>
                  <a:gd name="connsiteX8" fmla="*/ 6053776 w 6053775"/>
                  <a:gd name="connsiteY8" fmla="*/ 1570101 h 5030152"/>
                  <a:gd name="connsiteX9" fmla="*/ 4483580 w 6053775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0 w 6033420"/>
                  <a:gd name="connsiteY0" fmla="*/ 2163223 h 5030152"/>
                  <a:gd name="connsiteX1" fmla="*/ 1570101 w 6033420"/>
                  <a:gd name="connsiteY1" fmla="*/ 3733419 h 5030152"/>
                  <a:gd name="connsiteX2" fmla="*/ 3643789 w 6033420"/>
                  <a:gd name="connsiteY2" fmla="*/ 3733419 h 5030152"/>
                  <a:gd name="connsiteX3" fmla="*/ 3216783 w 6033420"/>
                  <a:gd name="connsiteY3" fmla="*/ 5030153 h 5030152"/>
                  <a:gd name="connsiteX4" fmla="*/ 4515898 w 6033420"/>
                  <a:gd name="connsiteY4" fmla="*/ 3732371 h 5030152"/>
                  <a:gd name="connsiteX5" fmla="*/ 6033421 w 6033420"/>
                  <a:gd name="connsiteY5" fmla="*/ 2163223 h 5030152"/>
                  <a:gd name="connsiteX6" fmla="*/ 6033421 w 6033420"/>
                  <a:gd name="connsiteY6" fmla="*/ 1570101 h 5030152"/>
                  <a:gd name="connsiteX7" fmla="*/ 4463225 w 6033420"/>
                  <a:gd name="connsiteY7" fmla="*/ 0 h 5030152"/>
                  <a:gd name="connsiteX0" fmla="*/ 0 w 4463319"/>
                  <a:gd name="connsiteY0" fmla="*/ 3733419 h 5030152"/>
                  <a:gd name="connsiteX1" fmla="*/ 2073688 w 4463319"/>
                  <a:gd name="connsiteY1" fmla="*/ 3733419 h 5030152"/>
                  <a:gd name="connsiteX2" fmla="*/ 1646682 w 4463319"/>
                  <a:gd name="connsiteY2" fmla="*/ 5030153 h 5030152"/>
                  <a:gd name="connsiteX3" fmla="*/ 2945797 w 4463319"/>
                  <a:gd name="connsiteY3" fmla="*/ 3732371 h 5030152"/>
                  <a:gd name="connsiteX4" fmla="*/ 4463320 w 4463319"/>
                  <a:gd name="connsiteY4" fmla="*/ 2163223 h 5030152"/>
                  <a:gd name="connsiteX5" fmla="*/ 4463320 w 4463319"/>
                  <a:gd name="connsiteY5" fmla="*/ 1570101 h 5030152"/>
                  <a:gd name="connsiteX6" fmla="*/ 2893124 w 4463319"/>
                  <a:gd name="connsiteY6" fmla="*/ 0 h 5030152"/>
                  <a:gd name="connsiteX0" fmla="*/ 0 w 4463319"/>
                  <a:gd name="connsiteY0" fmla="*/ 2163321 h 3460054"/>
                  <a:gd name="connsiteX1" fmla="*/ 2073688 w 4463319"/>
                  <a:gd name="connsiteY1" fmla="*/ 2163321 h 3460054"/>
                  <a:gd name="connsiteX2" fmla="*/ 1646682 w 4463319"/>
                  <a:gd name="connsiteY2" fmla="*/ 3460055 h 3460054"/>
                  <a:gd name="connsiteX3" fmla="*/ 2945797 w 4463319"/>
                  <a:gd name="connsiteY3" fmla="*/ 2162273 h 3460054"/>
                  <a:gd name="connsiteX4" fmla="*/ 4463320 w 4463319"/>
                  <a:gd name="connsiteY4" fmla="*/ 593125 h 3460054"/>
                  <a:gd name="connsiteX5" fmla="*/ 4463320 w 4463319"/>
                  <a:gd name="connsiteY5" fmla="*/ 3 h 3460054"/>
                  <a:gd name="connsiteX0" fmla="*/ 0 w 4463319"/>
                  <a:gd name="connsiteY0" fmla="*/ 1570193 h 2866926"/>
                  <a:gd name="connsiteX1" fmla="*/ 2073688 w 4463319"/>
                  <a:gd name="connsiteY1" fmla="*/ 1570193 h 2866926"/>
                  <a:gd name="connsiteX2" fmla="*/ 1646682 w 4463319"/>
                  <a:gd name="connsiteY2" fmla="*/ 2866927 h 2866926"/>
                  <a:gd name="connsiteX3" fmla="*/ 2945797 w 4463319"/>
                  <a:gd name="connsiteY3" fmla="*/ 1569145 h 2866926"/>
                  <a:gd name="connsiteX4" fmla="*/ 4463320 w 4463319"/>
                  <a:gd name="connsiteY4" fmla="*/ -3 h 2866926"/>
                  <a:gd name="connsiteX0" fmla="*/ 0 w 2945799"/>
                  <a:gd name="connsiteY0" fmla="*/ 1050 h 1297783"/>
                  <a:gd name="connsiteX1" fmla="*/ 2073688 w 2945799"/>
                  <a:gd name="connsiteY1" fmla="*/ 1050 h 1297783"/>
                  <a:gd name="connsiteX2" fmla="*/ 1646682 w 2945799"/>
                  <a:gd name="connsiteY2" fmla="*/ 1297784 h 1297783"/>
                  <a:gd name="connsiteX3" fmla="*/ 2945797 w 2945799"/>
                  <a:gd name="connsiteY3" fmla="*/ 2 h 1297783"/>
                  <a:gd name="connsiteX0" fmla="*/ 427004 w 1299115"/>
                  <a:gd name="connsiteY0" fmla="*/ 1050 h 1297783"/>
                  <a:gd name="connsiteX1" fmla="*/ -2 w 1299115"/>
                  <a:gd name="connsiteY1" fmla="*/ 1297784 h 1297783"/>
                  <a:gd name="connsiteX2" fmla="*/ 1299113 w 1299115"/>
                  <a:gd name="connsiteY2" fmla="*/ 2 h 1297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9115" h="1297783">
                    <a:moveTo>
                      <a:pt x="427004" y="1050"/>
                    </a:moveTo>
                    <a:cubicBezTo>
                      <a:pt x="455198" y="806865"/>
                      <a:pt x="-2" y="1297784"/>
                      <a:pt x="-2" y="1297784"/>
                    </a:cubicBezTo>
                    <a:cubicBezTo>
                      <a:pt x="749806" y="1053944"/>
                      <a:pt x="1127758" y="412435"/>
                      <a:pt x="1299113" y="2"/>
                    </a:cubicBezTo>
                  </a:path>
                </a:pathLst>
              </a:custGeom>
              <a:solidFill>
                <a:srgbClr val="93B6DA"/>
              </a:solidFill>
              <a:ln w="15875">
                <a:solidFill>
                  <a:srgbClr val="93B6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10FDD1D9-7A94-626C-4802-359D425A6F8B}"/>
                </a:ext>
              </a:extLst>
            </p:cNvPr>
            <p:cNvSpPr/>
            <p:nvPr/>
          </p:nvSpPr>
          <p:spPr>
            <a:xfrm rot="5400000">
              <a:off x="2906387" y="3185837"/>
              <a:ext cx="3338811" cy="2621218"/>
            </a:xfrm>
            <a:prstGeom prst="roundRect">
              <a:avLst>
                <a:gd name="adj" fmla="val 3941"/>
              </a:avLst>
            </a:prstGeom>
            <a:solidFill>
              <a:schemeClr val="bg1"/>
            </a:solidFill>
            <a:ln w="15875">
              <a:solidFill>
                <a:srgbClr val="93B6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E53C346D-AE44-B9DD-F5D2-B0201EE262CC}"/>
                </a:ext>
              </a:extLst>
            </p:cNvPr>
            <p:cNvGrpSpPr/>
            <p:nvPr/>
          </p:nvGrpSpPr>
          <p:grpSpPr>
            <a:xfrm>
              <a:off x="3856044" y="4069196"/>
              <a:ext cx="1439497" cy="597364"/>
              <a:chOff x="1066757" y="3957452"/>
              <a:chExt cx="1439497" cy="629838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7451311-9489-5EE4-C7E3-CA8D30C4C71B}"/>
                  </a:ext>
                </a:extLst>
              </p:cNvPr>
              <p:cNvSpPr txBox="1"/>
              <p:nvPr/>
            </p:nvSpPr>
            <p:spPr>
              <a:xfrm>
                <a:off x="1066757" y="4248736"/>
                <a:ext cx="143949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‘연역적으로 </a:t>
                </a:r>
                <a:r>
                  <a:rPr lang="ko-KR" altLang="en-US" sz="1100" cap="small" dirty="0" err="1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논증하기’를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‘증명’으로 표현 수정 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ABB5AF3D-526E-5A92-6546-751F2C75DDF7}"/>
                  </a:ext>
                </a:extLst>
              </p:cNvPr>
              <p:cNvGrpSpPr/>
              <p:nvPr/>
            </p:nvGrpSpPr>
            <p:grpSpPr>
              <a:xfrm>
                <a:off x="1530780" y="3957452"/>
                <a:ext cx="511452" cy="225377"/>
                <a:chOff x="1534610" y="4470298"/>
                <a:chExt cx="559366" cy="190305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798197D4-F204-C0CB-8574-5FAFA384736B}"/>
                    </a:ext>
                  </a:extLst>
                </p:cNvPr>
                <p:cNvSpPr/>
                <p:nvPr/>
              </p:nvSpPr>
              <p:spPr>
                <a:xfrm>
                  <a:off x="1534610" y="4470298"/>
                  <a:ext cx="559366" cy="19030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A6D2150-E70B-0F9F-1C48-38E5E08416C7}"/>
                    </a:ext>
                  </a:extLst>
                </p:cNvPr>
                <p:cNvSpPr txBox="1"/>
                <p:nvPr/>
              </p:nvSpPr>
              <p:spPr>
                <a:xfrm>
                  <a:off x="1668779" y="4493983"/>
                  <a:ext cx="291028" cy="142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수정</a:t>
                  </a:r>
                </a:p>
              </p:txBody>
            </p:sp>
          </p:grpSp>
        </p:grp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C08762EF-56F4-BCF9-580B-B54C71F7A226}"/>
              </a:ext>
            </a:extLst>
          </p:cNvPr>
          <p:cNvGrpSpPr/>
          <p:nvPr/>
        </p:nvGrpSpPr>
        <p:grpSpPr>
          <a:xfrm>
            <a:off x="6054468" y="1767910"/>
            <a:ext cx="2621219" cy="4397943"/>
            <a:chOff x="6054468" y="1767910"/>
            <a:chExt cx="2621219" cy="4397943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5A645AB3-D50D-8E67-E80F-3AB0B50E12B7}"/>
                </a:ext>
              </a:extLst>
            </p:cNvPr>
            <p:cNvSpPr/>
            <p:nvPr/>
          </p:nvSpPr>
          <p:spPr>
            <a:xfrm rot="5400000" flipH="1">
              <a:off x="6858081" y="1942846"/>
              <a:ext cx="1013992" cy="2621218"/>
            </a:xfrm>
            <a:prstGeom prst="roundRect">
              <a:avLst>
                <a:gd name="adj" fmla="val 8413"/>
              </a:avLst>
            </a:prstGeom>
            <a:solidFill>
              <a:srgbClr val="75A1D0"/>
            </a:solidFill>
            <a:ln w="15875">
              <a:solidFill>
                <a:srgbClr val="75A1D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cap="small" dirty="0">
                <a:latin typeface="Arial" panose="020B0604020202020204" pitchFamily="34" charset="0"/>
              </a:endParaRPr>
            </a:p>
          </p:txBody>
        </p:sp>
        <p:pic>
          <p:nvPicPr>
            <p:cNvPr id="140" name="그림 139">
              <a:extLst>
                <a:ext uri="{FF2B5EF4-FFF2-40B4-BE49-F238E27FC236}">
                  <a16:creationId xmlns:a16="http://schemas.microsoft.com/office/drawing/2014/main" id="{6D8A4CFD-FB56-A781-9B16-9746BBE0D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63182" y="1767910"/>
              <a:ext cx="1066958" cy="1894996"/>
            </a:xfrm>
            <a:prstGeom prst="rect">
              <a:avLst/>
            </a:prstGeom>
          </p:spPr>
        </p:pic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26820E08-A03A-DCF2-A631-982A66E3C3F4}"/>
                </a:ext>
              </a:extLst>
            </p:cNvPr>
            <p:cNvSpPr/>
            <p:nvPr/>
          </p:nvSpPr>
          <p:spPr>
            <a:xfrm rot="5400000">
              <a:off x="5695672" y="3185838"/>
              <a:ext cx="3338812" cy="2621218"/>
            </a:xfrm>
            <a:prstGeom prst="roundRect">
              <a:avLst>
                <a:gd name="adj" fmla="val 3941"/>
              </a:avLst>
            </a:prstGeom>
            <a:solidFill>
              <a:schemeClr val="bg1"/>
            </a:solidFill>
            <a:ln w="15875">
              <a:solidFill>
                <a:srgbClr val="75A1D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cap="small" dirty="0">
                <a:latin typeface="Arial" panose="020B0604020202020204" pitchFamily="34" charset="0"/>
              </a:endParaRPr>
            </a:p>
          </p:txBody>
        </p: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2E0905C2-DA2E-7589-8F88-66CD6048874B}"/>
                </a:ext>
              </a:extLst>
            </p:cNvPr>
            <p:cNvGrpSpPr/>
            <p:nvPr/>
          </p:nvGrpSpPr>
          <p:grpSpPr>
            <a:xfrm>
              <a:off x="6971541" y="3086916"/>
              <a:ext cx="787074" cy="593185"/>
              <a:chOff x="1392968" y="3961858"/>
              <a:chExt cx="787074" cy="625432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FF37090-2D7B-24AD-A065-5D6A3CCFCF9A}"/>
                  </a:ext>
                </a:extLst>
              </p:cNvPr>
              <p:cNvSpPr txBox="1"/>
              <p:nvPr/>
            </p:nvSpPr>
            <p:spPr>
              <a:xfrm>
                <a:off x="1392968" y="4248736"/>
                <a:ext cx="78707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대푯값 삭제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(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중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3 → 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중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>
                        <a:lumMod val="6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1) </a:t>
                </a:r>
                <a:endParaRPr lang="ko-KR" altLang="en-US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882FFBFA-6C33-CB8F-E169-8503CE8649B2}"/>
                  </a:ext>
                </a:extLst>
              </p:cNvPr>
              <p:cNvGrpSpPr/>
              <p:nvPr/>
            </p:nvGrpSpPr>
            <p:grpSpPr>
              <a:xfrm>
                <a:off x="1530780" y="3961858"/>
                <a:ext cx="511452" cy="216584"/>
                <a:chOff x="1534610" y="4474010"/>
                <a:chExt cx="559366" cy="182880"/>
              </a:xfrm>
            </p:grpSpPr>
            <p:sp>
              <p:nvSpPr>
                <p:cNvPr id="60" name="사각형: 둥근 모서리 59">
                  <a:extLst>
                    <a:ext uri="{FF2B5EF4-FFF2-40B4-BE49-F238E27FC236}">
                      <a16:creationId xmlns:a16="http://schemas.microsoft.com/office/drawing/2014/main" id="{C4154E0F-A3A0-BCD5-CEA0-674150EB07DA}"/>
                    </a:ext>
                  </a:extLst>
                </p:cNvPr>
                <p:cNvSpPr/>
                <p:nvPr/>
              </p:nvSpPr>
              <p:spPr>
                <a:xfrm>
                  <a:off x="1534610" y="4474010"/>
                  <a:ext cx="559366" cy="1828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CECEC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E0A3E26-7281-DD11-B074-A6303BD8BFBB}"/>
                    </a:ext>
                  </a:extLst>
                </p:cNvPr>
                <p:cNvSpPr txBox="1"/>
                <p:nvPr/>
              </p:nvSpPr>
              <p:spPr>
                <a:xfrm>
                  <a:off x="1668780" y="4490097"/>
                  <a:ext cx="291028" cy="1507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>
                          <a:lumMod val="6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이동</a:t>
                  </a:r>
                </a:p>
              </p:txBody>
            </p:sp>
          </p:grp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E530356E-1A72-DA4D-F541-E4E66273799E}"/>
                </a:ext>
              </a:extLst>
            </p:cNvPr>
            <p:cNvGrpSpPr/>
            <p:nvPr/>
          </p:nvGrpSpPr>
          <p:grpSpPr>
            <a:xfrm>
              <a:off x="6733495" y="5308610"/>
              <a:ext cx="1263166" cy="597364"/>
              <a:chOff x="1154923" y="3957452"/>
              <a:chExt cx="1263166" cy="62983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9413427-937D-6FE3-B01C-3467F119E195}"/>
                  </a:ext>
                </a:extLst>
              </p:cNvPr>
              <p:cNvSpPr txBox="1"/>
              <p:nvPr/>
            </p:nvSpPr>
            <p:spPr>
              <a:xfrm>
                <a:off x="1154923" y="4248736"/>
                <a:ext cx="126316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이차함수의 최대 최소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(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실수 전체 범위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) </a:t>
                </a:r>
                <a:endParaRPr lang="ko-KR" altLang="en-US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5F5B"/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FD3E5304-E937-AA5E-4D46-9C6104D70AB6}"/>
                  </a:ext>
                </a:extLst>
              </p:cNvPr>
              <p:cNvGrpSpPr/>
              <p:nvPr/>
            </p:nvGrpSpPr>
            <p:grpSpPr>
              <a:xfrm>
                <a:off x="1530780" y="3957452"/>
                <a:ext cx="511452" cy="225377"/>
                <a:chOff x="1534610" y="4470298"/>
                <a:chExt cx="559366" cy="190305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9503C2FC-50E4-3A10-2345-3352469C879B}"/>
                    </a:ext>
                  </a:extLst>
                </p:cNvPr>
                <p:cNvSpPr/>
                <p:nvPr/>
              </p:nvSpPr>
              <p:spPr>
                <a:xfrm>
                  <a:off x="1534610" y="4470298"/>
                  <a:ext cx="559366" cy="19030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F6B9782-1ADC-0A1F-123A-1CF976D168D3}"/>
                    </a:ext>
                  </a:extLst>
                </p:cNvPr>
                <p:cNvSpPr txBox="1"/>
                <p:nvPr/>
              </p:nvSpPr>
              <p:spPr>
                <a:xfrm>
                  <a:off x="1667901" y="4493983"/>
                  <a:ext cx="292781" cy="142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편성</a:t>
                  </a:r>
                </a:p>
              </p:txBody>
            </p:sp>
          </p:grpSp>
        </p:grp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1AC31168-9A88-4126-AF26-0ECF70AC44C6}"/>
                </a:ext>
              </a:extLst>
            </p:cNvPr>
            <p:cNvCxnSpPr>
              <a:cxnSpLocks/>
            </p:cNvCxnSpPr>
            <p:nvPr/>
          </p:nvCxnSpPr>
          <p:spPr>
            <a:xfrm>
              <a:off x="6164921" y="5052914"/>
              <a:ext cx="2400315" cy="0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6FB72418-31BC-FBA3-CCA5-1A8433BD3EEB}"/>
                </a:ext>
              </a:extLst>
            </p:cNvPr>
            <p:cNvGrpSpPr/>
            <p:nvPr/>
          </p:nvGrpSpPr>
          <p:grpSpPr>
            <a:xfrm>
              <a:off x="6874559" y="4195674"/>
              <a:ext cx="981038" cy="597364"/>
              <a:chOff x="1295987" y="3957452"/>
              <a:chExt cx="981038" cy="629838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5CE7935-6BBB-A757-05BB-41135D3096B5}"/>
                  </a:ext>
                </a:extLst>
              </p:cNvPr>
              <p:cNvSpPr txBox="1"/>
              <p:nvPr/>
            </p:nvSpPr>
            <p:spPr>
              <a:xfrm>
                <a:off x="1295987" y="4248736"/>
                <a:ext cx="98103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상자그림</a:t>
                </a:r>
                <a:endParaRPr lang="en-US" altLang="ko-KR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pPr algn="ctr"/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(</a:t>
                </a:r>
                <a:r>
                  <a:rPr lang="ko-KR" altLang="en-US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공학 도구 이용</a:t>
                </a:r>
                <a:r>
                  <a:rPr lang="en-US" altLang="ko-KR" sz="1100" cap="small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)</a:t>
                </a:r>
                <a:endParaRPr lang="ko-KR" altLang="en-US" sz="1100" cap="small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5F5B"/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07292844-8320-E89C-8692-59779B2F99A9}"/>
                  </a:ext>
                </a:extLst>
              </p:cNvPr>
              <p:cNvGrpSpPr/>
              <p:nvPr/>
            </p:nvGrpSpPr>
            <p:grpSpPr>
              <a:xfrm>
                <a:off x="1530780" y="3957452"/>
                <a:ext cx="511452" cy="225377"/>
                <a:chOff x="1534610" y="4470298"/>
                <a:chExt cx="559366" cy="190305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145D27F9-E12E-8A5D-0EFF-5FF0924521B5}"/>
                    </a:ext>
                  </a:extLst>
                </p:cNvPr>
                <p:cNvSpPr/>
                <p:nvPr/>
              </p:nvSpPr>
              <p:spPr>
                <a:xfrm>
                  <a:off x="1534610" y="4470298"/>
                  <a:ext cx="559366" cy="19030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885F57F6-96AF-739A-8D15-A9C5BE9B29D6}"/>
                    </a:ext>
                  </a:extLst>
                </p:cNvPr>
                <p:cNvSpPr txBox="1"/>
                <p:nvPr/>
              </p:nvSpPr>
              <p:spPr>
                <a:xfrm>
                  <a:off x="1667901" y="4493983"/>
                  <a:ext cx="292781" cy="142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cap="small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편성</a:t>
                  </a:r>
                </a:p>
              </p:txBody>
            </p:sp>
          </p:grpSp>
        </p:grp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D2BCF133-4E0F-2B5D-A99F-9B84A293E50B}"/>
                </a:ext>
              </a:extLst>
            </p:cNvPr>
            <p:cNvCxnSpPr>
              <a:cxnSpLocks/>
            </p:cNvCxnSpPr>
            <p:nvPr/>
          </p:nvCxnSpPr>
          <p:spPr>
            <a:xfrm>
              <a:off x="6164921" y="3939977"/>
              <a:ext cx="2400315" cy="0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75BDE406-E40A-F8C3-F76F-ADE49AF98EF6}"/>
                </a:ext>
              </a:extLst>
            </p:cNvPr>
            <p:cNvGrpSpPr/>
            <p:nvPr/>
          </p:nvGrpSpPr>
          <p:grpSpPr>
            <a:xfrm>
              <a:off x="6054470" y="2170010"/>
              <a:ext cx="1344512" cy="481997"/>
              <a:chOff x="475898" y="1846620"/>
              <a:chExt cx="1503869" cy="539126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268C9514-C2EA-B636-08EB-14C52F2431D1}"/>
                  </a:ext>
                </a:extLst>
              </p:cNvPr>
              <p:cNvGrpSpPr/>
              <p:nvPr/>
            </p:nvGrpSpPr>
            <p:grpSpPr>
              <a:xfrm>
                <a:off x="475898" y="1846620"/>
                <a:ext cx="1503869" cy="449733"/>
                <a:chOff x="475898" y="1793498"/>
                <a:chExt cx="1503869" cy="449733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984DA84D-15A9-992B-B366-37E6433979CC}"/>
                    </a:ext>
                  </a:extLst>
                </p:cNvPr>
                <p:cNvSpPr/>
                <p:nvPr/>
              </p:nvSpPr>
              <p:spPr>
                <a:xfrm>
                  <a:off x="475898" y="1793498"/>
                  <a:ext cx="1503869" cy="44973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5A1D0"/>
                </a:solidFill>
                <a:ln w="15875">
                  <a:solidFill>
                    <a:srgbClr val="75A1D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cap="small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5DD103F-E659-47EC-FCE9-AE75DCFF6D20}"/>
                    </a:ext>
                  </a:extLst>
                </p:cNvPr>
                <p:cNvSpPr txBox="1"/>
                <p:nvPr/>
              </p:nvSpPr>
              <p:spPr>
                <a:xfrm>
                  <a:off x="657662" y="1913583"/>
                  <a:ext cx="1140346" cy="2409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중학교 </a:t>
                  </a:r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3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학년</a:t>
                  </a:r>
                </a:p>
              </p:txBody>
            </p:sp>
          </p:grpSp>
          <p:sp>
            <p:nvSpPr>
              <p:cNvPr id="21" name="그래픽 11">
                <a:extLst>
                  <a:ext uri="{FF2B5EF4-FFF2-40B4-BE49-F238E27FC236}">
                    <a16:creationId xmlns:a16="http://schemas.microsoft.com/office/drawing/2014/main" id="{14F752E4-9255-CA2F-CCE6-AFADD3B54F25}"/>
                  </a:ext>
                </a:extLst>
              </p:cNvPr>
              <p:cNvSpPr/>
              <p:nvPr/>
            </p:nvSpPr>
            <p:spPr>
              <a:xfrm flipH="1">
                <a:off x="1660092" y="2298198"/>
                <a:ext cx="113351" cy="87548"/>
              </a:xfrm>
              <a:custGeom>
                <a:avLst/>
                <a:gdLst>
                  <a:gd name="connsiteX0" fmla="*/ 4463225 w 6033420"/>
                  <a:gd name="connsiteY0" fmla="*/ 0 h 5030152"/>
                  <a:gd name="connsiteX1" fmla="*/ 1570101 w 6033420"/>
                  <a:gd name="connsiteY1" fmla="*/ 0 h 5030152"/>
                  <a:gd name="connsiteX2" fmla="*/ 0 w 6033420"/>
                  <a:gd name="connsiteY2" fmla="*/ 1570101 h 5030152"/>
                  <a:gd name="connsiteX3" fmla="*/ 0 w 6033420"/>
                  <a:gd name="connsiteY3" fmla="*/ 2163223 h 5030152"/>
                  <a:gd name="connsiteX4" fmla="*/ 1570101 w 6033420"/>
                  <a:gd name="connsiteY4" fmla="*/ 3733419 h 5030152"/>
                  <a:gd name="connsiteX5" fmla="*/ 3643789 w 6033420"/>
                  <a:gd name="connsiteY5" fmla="*/ 3733419 h 5030152"/>
                  <a:gd name="connsiteX6" fmla="*/ 3216783 w 6033420"/>
                  <a:gd name="connsiteY6" fmla="*/ 5030153 h 5030152"/>
                  <a:gd name="connsiteX7" fmla="*/ 4515898 w 6033420"/>
                  <a:gd name="connsiteY7" fmla="*/ 3732371 h 5030152"/>
                  <a:gd name="connsiteX8" fmla="*/ 6033421 w 6033420"/>
                  <a:gd name="connsiteY8" fmla="*/ 2163223 h 5030152"/>
                  <a:gd name="connsiteX9" fmla="*/ 6033421 w 6033420"/>
                  <a:gd name="connsiteY9" fmla="*/ 1570101 h 5030152"/>
                  <a:gd name="connsiteX10" fmla="*/ 4463225 w 6033420"/>
                  <a:gd name="connsiteY10" fmla="*/ 0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10" fmla="*/ 2137217 w 6033420"/>
                  <a:gd name="connsiteY10" fmla="*/ 733509 h 5030152"/>
                  <a:gd name="connsiteX0" fmla="*/ 1570101 w 6033420"/>
                  <a:gd name="connsiteY0" fmla="*/ 0 h 5030152"/>
                  <a:gd name="connsiteX1" fmla="*/ 0 w 6033420"/>
                  <a:gd name="connsiteY1" fmla="*/ 1570101 h 5030152"/>
                  <a:gd name="connsiteX2" fmla="*/ 0 w 6033420"/>
                  <a:gd name="connsiteY2" fmla="*/ 2163223 h 5030152"/>
                  <a:gd name="connsiteX3" fmla="*/ 1570101 w 6033420"/>
                  <a:gd name="connsiteY3" fmla="*/ 3733419 h 5030152"/>
                  <a:gd name="connsiteX4" fmla="*/ 3643789 w 6033420"/>
                  <a:gd name="connsiteY4" fmla="*/ 3733419 h 5030152"/>
                  <a:gd name="connsiteX5" fmla="*/ 3216783 w 6033420"/>
                  <a:gd name="connsiteY5" fmla="*/ 5030153 h 5030152"/>
                  <a:gd name="connsiteX6" fmla="*/ 4515898 w 6033420"/>
                  <a:gd name="connsiteY6" fmla="*/ 3732371 h 5030152"/>
                  <a:gd name="connsiteX7" fmla="*/ 6033421 w 6033420"/>
                  <a:gd name="connsiteY7" fmla="*/ 2163223 h 5030152"/>
                  <a:gd name="connsiteX8" fmla="*/ 6033421 w 6033420"/>
                  <a:gd name="connsiteY8" fmla="*/ 1570101 h 5030152"/>
                  <a:gd name="connsiteX9" fmla="*/ 4463225 w 6033420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20355 w 6053775"/>
                  <a:gd name="connsiteY0" fmla="*/ 1570101 h 5030152"/>
                  <a:gd name="connsiteX1" fmla="*/ 0 w 6053775"/>
                  <a:gd name="connsiteY1" fmla="*/ 1552434 h 5030152"/>
                  <a:gd name="connsiteX2" fmla="*/ 20355 w 6053775"/>
                  <a:gd name="connsiteY2" fmla="*/ 2163223 h 5030152"/>
                  <a:gd name="connsiteX3" fmla="*/ 1590456 w 6053775"/>
                  <a:gd name="connsiteY3" fmla="*/ 3733419 h 5030152"/>
                  <a:gd name="connsiteX4" fmla="*/ 3664144 w 6053775"/>
                  <a:gd name="connsiteY4" fmla="*/ 3733419 h 5030152"/>
                  <a:gd name="connsiteX5" fmla="*/ 3237138 w 6053775"/>
                  <a:gd name="connsiteY5" fmla="*/ 5030153 h 5030152"/>
                  <a:gd name="connsiteX6" fmla="*/ 4536253 w 6053775"/>
                  <a:gd name="connsiteY6" fmla="*/ 3732371 h 5030152"/>
                  <a:gd name="connsiteX7" fmla="*/ 6053776 w 6053775"/>
                  <a:gd name="connsiteY7" fmla="*/ 2163223 h 5030152"/>
                  <a:gd name="connsiteX8" fmla="*/ 6053776 w 6053775"/>
                  <a:gd name="connsiteY8" fmla="*/ 1570101 h 5030152"/>
                  <a:gd name="connsiteX9" fmla="*/ 4483580 w 6053775"/>
                  <a:gd name="connsiteY9" fmla="*/ 0 h 5030152"/>
                  <a:gd name="connsiteX0" fmla="*/ 0 w 6033420"/>
                  <a:gd name="connsiteY0" fmla="*/ 1570101 h 5030152"/>
                  <a:gd name="connsiteX1" fmla="*/ 0 w 6033420"/>
                  <a:gd name="connsiteY1" fmla="*/ 2163223 h 5030152"/>
                  <a:gd name="connsiteX2" fmla="*/ 1570101 w 6033420"/>
                  <a:gd name="connsiteY2" fmla="*/ 3733419 h 5030152"/>
                  <a:gd name="connsiteX3" fmla="*/ 3643789 w 6033420"/>
                  <a:gd name="connsiteY3" fmla="*/ 3733419 h 5030152"/>
                  <a:gd name="connsiteX4" fmla="*/ 3216783 w 6033420"/>
                  <a:gd name="connsiteY4" fmla="*/ 5030153 h 5030152"/>
                  <a:gd name="connsiteX5" fmla="*/ 4515898 w 6033420"/>
                  <a:gd name="connsiteY5" fmla="*/ 3732371 h 5030152"/>
                  <a:gd name="connsiteX6" fmla="*/ 6033421 w 6033420"/>
                  <a:gd name="connsiteY6" fmla="*/ 2163223 h 5030152"/>
                  <a:gd name="connsiteX7" fmla="*/ 6033421 w 6033420"/>
                  <a:gd name="connsiteY7" fmla="*/ 1570101 h 5030152"/>
                  <a:gd name="connsiteX8" fmla="*/ 4463225 w 6033420"/>
                  <a:gd name="connsiteY8" fmla="*/ 0 h 5030152"/>
                  <a:gd name="connsiteX0" fmla="*/ 0 w 6033420"/>
                  <a:gd name="connsiteY0" fmla="*/ 2163223 h 5030152"/>
                  <a:gd name="connsiteX1" fmla="*/ 1570101 w 6033420"/>
                  <a:gd name="connsiteY1" fmla="*/ 3733419 h 5030152"/>
                  <a:gd name="connsiteX2" fmla="*/ 3643789 w 6033420"/>
                  <a:gd name="connsiteY2" fmla="*/ 3733419 h 5030152"/>
                  <a:gd name="connsiteX3" fmla="*/ 3216783 w 6033420"/>
                  <a:gd name="connsiteY3" fmla="*/ 5030153 h 5030152"/>
                  <a:gd name="connsiteX4" fmla="*/ 4515898 w 6033420"/>
                  <a:gd name="connsiteY4" fmla="*/ 3732371 h 5030152"/>
                  <a:gd name="connsiteX5" fmla="*/ 6033421 w 6033420"/>
                  <a:gd name="connsiteY5" fmla="*/ 2163223 h 5030152"/>
                  <a:gd name="connsiteX6" fmla="*/ 6033421 w 6033420"/>
                  <a:gd name="connsiteY6" fmla="*/ 1570101 h 5030152"/>
                  <a:gd name="connsiteX7" fmla="*/ 4463225 w 6033420"/>
                  <a:gd name="connsiteY7" fmla="*/ 0 h 5030152"/>
                  <a:gd name="connsiteX0" fmla="*/ 0 w 4463319"/>
                  <a:gd name="connsiteY0" fmla="*/ 3733419 h 5030152"/>
                  <a:gd name="connsiteX1" fmla="*/ 2073688 w 4463319"/>
                  <a:gd name="connsiteY1" fmla="*/ 3733419 h 5030152"/>
                  <a:gd name="connsiteX2" fmla="*/ 1646682 w 4463319"/>
                  <a:gd name="connsiteY2" fmla="*/ 5030153 h 5030152"/>
                  <a:gd name="connsiteX3" fmla="*/ 2945797 w 4463319"/>
                  <a:gd name="connsiteY3" fmla="*/ 3732371 h 5030152"/>
                  <a:gd name="connsiteX4" fmla="*/ 4463320 w 4463319"/>
                  <a:gd name="connsiteY4" fmla="*/ 2163223 h 5030152"/>
                  <a:gd name="connsiteX5" fmla="*/ 4463320 w 4463319"/>
                  <a:gd name="connsiteY5" fmla="*/ 1570101 h 5030152"/>
                  <a:gd name="connsiteX6" fmla="*/ 2893124 w 4463319"/>
                  <a:gd name="connsiteY6" fmla="*/ 0 h 5030152"/>
                  <a:gd name="connsiteX0" fmla="*/ 0 w 4463319"/>
                  <a:gd name="connsiteY0" fmla="*/ 2163321 h 3460054"/>
                  <a:gd name="connsiteX1" fmla="*/ 2073688 w 4463319"/>
                  <a:gd name="connsiteY1" fmla="*/ 2163321 h 3460054"/>
                  <a:gd name="connsiteX2" fmla="*/ 1646682 w 4463319"/>
                  <a:gd name="connsiteY2" fmla="*/ 3460055 h 3460054"/>
                  <a:gd name="connsiteX3" fmla="*/ 2945797 w 4463319"/>
                  <a:gd name="connsiteY3" fmla="*/ 2162273 h 3460054"/>
                  <a:gd name="connsiteX4" fmla="*/ 4463320 w 4463319"/>
                  <a:gd name="connsiteY4" fmla="*/ 593125 h 3460054"/>
                  <a:gd name="connsiteX5" fmla="*/ 4463320 w 4463319"/>
                  <a:gd name="connsiteY5" fmla="*/ 3 h 3460054"/>
                  <a:gd name="connsiteX0" fmla="*/ 0 w 4463319"/>
                  <a:gd name="connsiteY0" fmla="*/ 1570193 h 2866926"/>
                  <a:gd name="connsiteX1" fmla="*/ 2073688 w 4463319"/>
                  <a:gd name="connsiteY1" fmla="*/ 1570193 h 2866926"/>
                  <a:gd name="connsiteX2" fmla="*/ 1646682 w 4463319"/>
                  <a:gd name="connsiteY2" fmla="*/ 2866927 h 2866926"/>
                  <a:gd name="connsiteX3" fmla="*/ 2945797 w 4463319"/>
                  <a:gd name="connsiteY3" fmla="*/ 1569145 h 2866926"/>
                  <a:gd name="connsiteX4" fmla="*/ 4463320 w 4463319"/>
                  <a:gd name="connsiteY4" fmla="*/ -3 h 2866926"/>
                  <a:gd name="connsiteX0" fmla="*/ 0 w 2945799"/>
                  <a:gd name="connsiteY0" fmla="*/ 1050 h 1297783"/>
                  <a:gd name="connsiteX1" fmla="*/ 2073688 w 2945799"/>
                  <a:gd name="connsiteY1" fmla="*/ 1050 h 1297783"/>
                  <a:gd name="connsiteX2" fmla="*/ 1646682 w 2945799"/>
                  <a:gd name="connsiteY2" fmla="*/ 1297784 h 1297783"/>
                  <a:gd name="connsiteX3" fmla="*/ 2945797 w 2945799"/>
                  <a:gd name="connsiteY3" fmla="*/ 2 h 1297783"/>
                  <a:gd name="connsiteX0" fmla="*/ 427004 w 1299115"/>
                  <a:gd name="connsiteY0" fmla="*/ 1050 h 1297783"/>
                  <a:gd name="connsiteX1" fmla="*/ -2 w 1299115"/>
                  <a:gd name="connsiteY1" fmla="*/ 1297784 h 1297783"/>
                  <a:gd name="connsiteX2" fmla="*/ 1299113 w 1299115"/>
                  <a:gd name="connsiteY2" fmla="*/ 2 h 1297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9115" h="1297783">
                    <a:moveTo>
                      <a:pt x="427004" y="1050"/>
                    </a:moveTo>
                    <a:cubicBezTo>
                      <a:pt x="455198" y="806865"/>
                      <a:pt x="-2" y="1297784"/>
                      <a:pt x="-2" y="1297784"/>
                    </a:cubicBezTo>
                    <a:cubicBezTo>
                      <a:pt x="749806" y="1053944"/>
                      <a:pt x="1127758" y="412435"/>
                      <a:pt x="1299113" y="2"/>
                    </a:cubicBezTo>
                  </a:path>
                </a:pathLst>
              </a:custGeom>
              <a:solidFill>
                <a:srgbClr val="75A1D0"/>
              </a:solidFill>
              <a:ln w="15875">
                <a:solidFill>
                  <a:srgbClr val="75A1D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cap="small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7ADCA1E-72F8-21D9-2DF5-85606C7CB1F7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58B7852-8F43-E77D-0360-277079B3E1F3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7753E1-1A98-F533-A89F-42B521046CE5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630120-E3CC-DC64-33A7-385C0CAFE97A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59774A-6C37-DFB6-9241-5B7E5DECBDF1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79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사각형: 둥근 한쪽 모서리 14">
            <a:extLst>
              <a:ext uri="{FF2B5EF4-FFF2-40B4-BE49-F238E27FC236}">
                <a16:creationId xmlns:a16="http://schemas.microsoft.com/office/drawing/2014/main" id="{8B02A6ED-7310-37BE-8310-FE9EC81D8C26}"/>
              </a:ext>
            </a:extLst>
          </p:cNvPr>
          <p:cNvSpPr/>
          <p:nvPr/>
        </p:nvSpPr>
        <p:spPr>
          <a:xfrm>
            <a:off x="468312" y="2701975"/>
            <a:ext cx="8207376" cy="464738"/>
          </a:xfrm>
          <a:prstGeom prst="round1Rect">
            <a:avLst/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F139D5EE-DB0E-0BC8-8E12-78786D09E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12000"/>
              </p:ext>
            </p:extLst>
          </p:nvPr>
        </p:nvGraphicFramePr>
        <p:xfrm>
          <a:off x="468313" y="2701975"/>
          <a:ext cx="8207377" cy="346642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3463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447972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825603306"/>
                    </a:ext>
                  </a:extLst>
                </a:gridCol>
              </a:tblGrid>
              <a:tr h="238323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31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1000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소인수분해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정수와 유리수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유리수와 순환소수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제곱근과 실수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000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최대공약수와 최소공배수 구하기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실수의 대소 관계 판단하기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근호를 포함한 식의 사칙계산의 원리를 탐구하고 계산하기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유리수와 순환소수의 관계 설명하기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1000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음수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무리수의 필요성 인식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실생활에서 사칙계산의 유용성 인식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수 체계의 논리적 아름다움에 대한 관심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정수와 유리수의 사칙계산의 원리를 이용하는 문제의 풀이 과정과 결과를 반성하는 태도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47" name="그룹 46">
            <a:extLst>
              <a:ext uri="{FF2B5EF4-FFF2-40B4-BE49-F238E27FC236}">
                <a16:creationId xmlns:a16="http://schemas.microsoft.com/office/drawing/2014/main" id="{46B2D5A9-7D95-6C32-28D6-477FE1A21AE8}"/>
              </a:ext>
            </a:extLst>
          </p:cNvPr>
          <p:cNvGrpSpPr/>
          <p:nvPr/>
        </p:nvGrpSpPr>
        <p:grpSpPr>
          <a:xfrm>
            <a:off x="481815" y="1776299"/>
            <a:ext cx="8190494" cy="800100"/>
            <a:chOff x="481815" y="1776299"/>
            <a:chExt cx="8190494" cy="800100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FD0AA3F-9108-92C5-1207-3D05B8FAAA20}"/>
                </a:ext>
              </a:extLst>
            </p:cNvPr>
            <p:cNvGrpSpPr/>
            <p:nvPr/>
          </p:nvGrpSpPr>
          <p:grpSpPr>
            <a:xfrm>
              <a:off x="481815" y="1776299"/>
              <a:ext cx="8190494" cy="800100"/>
              <a:chOff x="481815" y="1781175"/>
              <a:chExt cx="8190494" cy="603885"/>
            </a:xfrm>
          </p:grpSpPr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3A3362BE-FE15-4FDB-3C3C-0698CA22061C}"/>
                  </a:ext>
                </a:extLst>
              </p:cNvPr>
              <p:cNvGrpSpPr/>
              <p:nvPr/>
            </p:nvGrpSpPr>
            <p:grpSpPr>
              <a:xfrm>
                <a:off x="481815" y="1781175"/>
                <a:ext cx="8190494" cy="603885"/>
                <a:chOff x="481815" y="3317239"/>
                <a:chExt cx="8190494" cy="2102270"/>
              </a:xfrm>
            </p:grpSpPr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07DE9F4E-CCE3-2869-10A4-4E9CBC4A4105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11164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40F10800-5BD1-326B-D941-26EE6A1F140C}"/>
                    </a:ext>
                  </a:extLst>
                </p:cNvPr>
                <p:cNvSpPr/>
                <p:nvPr/>
              </p:nvSpPr>
              <p:spPr>
                <a:xfrm>
                  <a:off x="1478280" y="3317239"/>
                  <a:ext cx="7194029" cy="2102270"/>
                </a:xfrm>
                <a:prstGeom prst="roundRect">
                  <a:avLst>
                    <a:gd name="adj" fmla="val 11371"/>
                  </a:avLst>
                </a:prstGeom>
                <a:solidFill>
                  <a:schemeClr val="bg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566D000-4F7E-4A82-D46B-3E97A7877ABF}"/>
                  </a:ext>
                </a:extLst>
              </p:cNvPr>
              <p:cNvSpPr txBox="1"/>
              <p:nvPr/>
            </p:nvSpPr>
            <p:spPr>
              <a:xfrm>
                <a:off x="696981" y="1943739"/>
                <a:ext cx="577081" cy="278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71EF3868-B359-B8E1-C2F4-BD2C0C2C4425}"/>
                </a:ext>
              </a:extLst>
            </p:cNvPr>
            <p:cNvGrpSpPr/>
            <p:nvPr/>
          </p:nvGrpSpPr>
          <p:grpSpPr>
            <a:xfrm>
              <a:off x="1628538" y="1897830"/>
              <a:ext cx="6624792" cy="557036"/>
              <a:chOff x="1628538" y="1997301"/>
              <a:chExt cx="6624792" cy="557036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51432BDB-109D-939A-6F61-0E14C0A9EA2F}"/>
                  </a:ext>
                </a:extLst>
              </p:cNvPr>
              <p:cNvGrpSpPr/>
              <p:nvPr/>
            </p:nvGrpSpPr>
            <p:grpSpPr>
              <a:xfrm>
                <a:off x="1628538" y="1997301"/>
                <a:ext cx="5339183" cy="153888"/>
                <a:chOff x="1598406" y="2003354"/>
                <a:chExt cx="5778006" cy="164887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213E2B3-9A50-8FE3-ECE4-EA10207D646D}"/>
                    </a:ext>
                  </a:extLst>
                </p:cNvPr>
                <p:cNvSpPr txBox="1"/>
                <p:nvPr/>
              </p:nvSpPr>
              <p:spPr>
                <a:xfrm>
                  <a:off x="1807857" y="2003354"/>
                  <a:ext cx="5568555" cy="164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사물의 양은 자연수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분수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소수 등으로 표현되며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수는 자연수에서 정수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유리수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실수로 확장된다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97BC09BA-0E02-7529-A094-65FDBDC15237}"/>
                    </a:ext>
                  </a:extLst>
                </p:cNvPr>
                <p:cNvGrpSpPr/>
                <p:nvPr/>
              </p:nvGrpSpPr>
              <p:grpSpPr>
                <a:xfrm>
                  <a:off x="1598406" y="2008926"/>
                  <a:ext cx="159233" cy="143947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6DD81F7B-E0F2-55D0-FCC2-E57991AFFA27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AFA8C517-8D61-DD60-1758-2FC09E22A7BA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750FA5A0-6967-436A-97B0-AA2B64D5E95B}"/>
                  </a:ext>
                </a:extLst>
              </p:cNvPr>
              <p:cNvGrpSpPr/>
              <p:nvPr/>
            </p:nvGrpSpPr>
            <p:grpSpPr>
              <a:xfrm>
                <a:off x="1628538" y="2198875"/>
                <a:ext cx="6624792" cy="153888"/>
                <a:chOff x="1598406" y="2222155"/>
                <a:chExt cx="7169278" cy="164887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7EA4C50-9C7F-7685-F3E7-FFEE1089E8DE}"/>
                    </a:ext>
                  </a:extLst>
                </p:cNvPr>
                <p:cNvSpPr txBox="1"/>
                <p:nvPr/>
              </p:nvSpPr>
              <p:spPr>
                <a:xfrm>
                  <a:off x="1807857" y="2222155"/>
                  <a:ext cx="6959827" cy="164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사칙계산은 자연수에 대해 정의되며 정수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유리수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실수의 사칙계산으로 확장되고 이때 연산의 성질이 일관되게 성립한다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</a:p>
              </p:txBody>
            </p:sp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610D9B80-A429-EE22-B257-7F44D10A8C2C}"/>
                    </a:ext>
                  </a:extLst>
                </p:cNvPr>
                <p:cNvGrpSpPr/>
                <p:nvPr/>
              </p:nvGrpSpPr>
              <p:grpSpPr>
                <a:xfrm>
                  <a:off x="1598406" y="2227727"/>
                  <a:ext cx="159233" cy="143947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32" name="자유형: 도형 31">
                    <a:extLst>
                      <a:ext uri="{FF2B5EF4-FFF2-40B4-BE49-F238E27FC236}">
                        <a16:creationId xmlns:a16="http://schemas.microsoft.com/office/drawing/2014/main" id="{CD7F087D-BC1C-8C2E-9251-84DC8A401DD1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3" name="자유형: 도형 32">
                    <a:extLst>
                      <a:ext uri="{FF2B5EF4-FFF2-40B4-BE49-F238E27FC236}">
                        <a16:creationId xmlns:a16="http://schemas.microsoft.com/office/drawing/2014/main" id="{075F3321-F761-5DE9-2C45-F45313032A22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7F5A4C6A-1BB9-4458-7B68-D6B081C851A0}"/>
                  </a:ext>
                </a:extLst>
              </p:cNvPr>
              <p:cNvGrpSpPr/>
              <p:nvPr/>
            </p:nvGrpSpPr>
            <p:grpSpPr>
              <a:xfrm>
                <a:off x="1628538" y="2400449"/>
                <a:ext cx="6102212" cy="153888"/>
                <a:chOff x="1598406" y="2222155"/>
                <a:chExt cx="6603748" cy="164887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DFC452B-9096-3EB8-A6DD-22EF5CAEF555}"/>
                    </a:ext>
                  </a:extLst>
                </p:cNvPr>
                <p:cNvSpPr txBox="1"/>
                <p:nvPr/>
              </p:nvSpPr>
              <p:spPr>
                <a:xfrm>
                  <a:off x="1807857" y="2222155"/>
                  <a:ext cx="6394297" cy="164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수와 사칙계산은 수학 학습의 기본이 되며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실생활 문제를 포함한 다양한 문제를 해결하는 데 유용하게 활용된다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3B4AC414-482F-3110-F94A-9F6AB67A5062}"/>
                    </a:ext>
                  </a:extLst>
                </p:cNvPr>
                <p:cNvGrpSpPr/>
                <p:nvPr/>
              </p:nvGrpSpPr>
              <p:grpSpPr>
                <a:xfrm>
                  <a:off x="1598406" y="2227727"/>
                  <a:ext cx="159233" cy="143947"/>
                  <a:chOff x="459470" y="944761"/>
                  <a:chExt cx="345866" cy="309565"/>
                </a:xfrm>
                <a:solidFill>
                  <a:srgbClr val="019E95"/>
                </a:solidFill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3191241B-7405-A3D2-56B0-B9C317849E6A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FE8D2BF3-8649-622D-F048-E09AB630D067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8D50338-5F77-2816-B766-9CB6761E61BE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EA3F731-10C0-E742-32D3-2949475F090A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060780B-D015-EAF4-D049-C8587E1682C2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5321EA0-2C8B-03F9-3683-639AB6FF8543}"/>
                </a:ext>
              </a:extLst>
            </p:cNvPr>
            <p:cNvSpPr txBox="1"/>
            <p:nvPr/>
          </p:nvSpPr>
          <p:spPr>
            <a:xfrm>
              <a:off x="3669939" y="1371124"/>
              <a:ext cx="182858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56C4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수와 연산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78998DC2-2CE1-097E-5DC9-946F09A9AF80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44C3CDD-1F4C-6298-71B6-67708D4D41F7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1896818-A2CB-5E1E-A8F8-1BCC9A069683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709CE-0CA7-D830-3994-BD7BEF06F4A1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F055E-A2E6-D984-ED7C-7C2AB0B5811C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9C303F-C881-93EB-28E2-272CE3A7265A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40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>
            <a:extLst>
              <a:ext uri="{FF2B5EF4-FFF2-40B4-BE49-F238E27FC236}">
                <a16:creationId xmlns:a16="http://schemas.microsoft.com/office/drawing/2014/main" id="{F9C351B6-BC5A-C12B-03E4-102FBE4F95EC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7B799E30-E6C1-F785-221B-1AA7D6500F9B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1F1A55C4-57EE-3ECD-675A-6484A03CC0DB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B136A9BC-29CF-9334-FE36-26667CC04AEA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7F7846FF-736B-7DD6-958D-4048960D1542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EBA76E34-6B3E-4881-342B-EC973D8DC426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E53094F-492E-B7A8-8F34-2BF9502F71BC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B3F97923-668B-D3D5-2747-7675917F8D3D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46" name="사각형: 둥근 모서리 45">
                  <a:extLst>
                    <a:ext uri="{FF2B5EF4-FFF2-40B4-BE49-F238E27FC236}">
                      <a16:creationId xmlns:a16="http://schemas.microsoft.com/office/drawing/2014/main" id="{7CBD3B1B-6A4D-7CBF-4006-3FE6065CDDAC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9087348-357B-B703-DF51-F281FE08F849}"/>
                    </a:ext>
                  </a:extLst>
                </p:cNvPr>
                <p:cNvSpPr txBox="1"/>
                <p:nvPr/>
              </p:nvSpPr>
              <p:spPr>
                <a:xfrm>
                  <a:off x="793383" y="1345127"/>
                  <a:ext cx="61555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수와 연산</a:t>
                  </a:r>
                </a:p>
              </p:txBody>
            </p:sp>
          </p:grp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0BF5A370-44E8-BD28-9657-624CEE9B7879}"/>
              </a:ext>
            </a:extLst>
          </p:cNvPr>
          <p:cNvGrpSpPr/>
          <p:nvPr/>
        </p:nvGrpSpPr>
        <p:grpSpPr>
          <a:xfrm>
            <a:off x="468313" y="1754495"/>
            <a:ext cx="8207375" cy="3882212"/>
            <a:chOff x="468313" y="1754495"/>
            <a:chExt cx="8207375" cy="3882212"/>
          </a:xfrm>
        </p:grpSpPr>
        <p:grpSp>
          <p:nvGrpSpPr>
            <p:cNvPr id="51" name="수학과 교육과정">
              <a:extLst>
                <a:ext uri="{FF2B5EF4-FFF2-40B4-BE49-F238E27FC236}">
                  <a16:creationId xmlns:a16="http://schemas.microsoft.com/office/drawing/2014/main" id="{B59F502A-A881-5A9D-D654-7D29F001355C}"/>
                </a:ext>
              </a:extLst>
            </p:cNvPr>
            <p:cNvGrpSpPr/>
            <p:nvPr/>
          </p:nvGrpSpPr>
          <p:grpSpPr>
            <a:xfrm>
              <a:off x="478090" y="1754495"/>
              <a:ext cx="8189833" cy="304800"/>
              <a:chOff x="4483380" y="1765300"/>
              <a:chExt cx="3484706" cy="304800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5A8F639F-D8B0-D39D-3078-1AB66A2BE92C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327D73F-F9EE-4D05-C81B-406235F0F994}"/>
                  </a:ext>
                </a:extLst>
              </p:cNvPr>
              <p:cNvSpPr txBox="1"/>
              <p:nvPr/>
            </p:nvSpPr>
            <p:spPr>
              <a:xfrm>
                <a:off x="5431811" y="1809978"/>
                <a:ext cx="15878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최대공약수</a:t>
                </a:r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최소공배수의 성질 이해 및 활용 삭제 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A86270A-E5DA-AFC7-4456-92DFA8A40C8E}"/>
                </a:ext>
              </a:extLst>
            </p:cNvPr>
            <p:cNvGrpSpPr/>
            <p:nvPr/>
          </p:nvGrpSpPr>
          <p:grpSpPr>
            <a:xfrm>
              <a:off x="468313" y="2163068"/>
              <a:ext cx="8207375" cy="3473639"/>
              <a:chOff x="468313" y="2692211"/>
              <a:chExt cx="8207375" cy="3473639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FF9E9CC9-AE18-412C-0991-368D0C346E22}"/>
                  </a:ext>
                </a:extLst>
              </p:cNvPr>
              <p:cNvGrpSpPr/>
              <p:nvPr/>
            </p:nvGrpSpPr>
            <p:grpSpPr>
              <a:xfrm>
                <a:off x="477878" y="2692211"/>
                <a:ext cx="4009100" cy="3175017"/>
                <a:chOff x="477878" y="2692211"/>
                <a:chExt cx="4009100" cy="3175017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929AA931-2089-A510-9F33-A8F3FA7A4140}"/>
                    </a:ext>
                  </a:extLst>
                </p:cNvPr>
                <p:cNvGrpSpPr/>
                <p:nvPr/>
              </p:nvGrpSpPr>
              <p:grpSpPr>
                <a:xfrm>
                  <a:off x="477878" y="3642812"/>
                  <a:ext cx="4009097" cy="2224416"/>
                  <a:chOff x="4666591" y="3715964"/>
                  <a:chExt cx="4009097" cy="2224416"/>
                </a:xfrm>
              </p:grpSpPr>
              <p:sp>
                <p:nvSpPr>
                  <p:cNvPr id="87" name="사각형: 둥근 모서리 86">
                    <a:extLst>
                      <a:ext uri="{FF2B5EF4-FFF2-40B4-BE49-F238E27FC236}">
                        <a16:creationId xmlns:a16="http://schemas.microsoft.com/office/drawing/2014/main" id="{D003A7E9-6437-9FC6-1FCD-F112040F1ADF}"/>
                      </a:ext>
                    </a:extLst>
                  </p:cNvPr>
                  <p:cNvSpPr/>
                  <p:nvPr/>
                </p:nvSpPr>
                <p:spPr>
                  <a:xfrm flipV="1">
                    <a:off x="4666591" y="3715964"/>
                    <a:ext cx="4009097" cy="2224416"/>
                  </a:xfrm>
                  <a:prstGeom prst="roundRect">
                    <a:avLst>
                      <a:gd name="adj" fmla="val 2613"/>
                    </a:avLst>
                  </a:prstGeom>
                  <a:solidFill>
                    <a:schemeClr val="bg1">
                      <a:lumMod val="85000"/>
                      <a:alpha val="64000"/>
                    </a:schemeClr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5966547E-62B8-2405-42AD-5AED13F6CC26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91" y="3715969"/>
                    <a:ext cx="2369760" cy="277478"/>
                    <a:chOff x="4663212" y="3068720"/>
                    <a:chExt cx="2369760" cy="277478"/>
                  </a:xfrm>
                </p:grpSpPr>
                <p:grpSp>
                  <p:nvGrpSpPr>
                    <p:cNvPr id="92" name="그룹 91">
                      <a:extLst>
                        <a:ext uri="{FF2B5EF4-FFF2-40B4-BE49-F238E27FC236}">
                          <a16:creationId xmlns:a16="http://schemas.microsoft.com/office/drawing/2014/main" id="{05469909-44B7-08AA-A73B-83A5863F2E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3212" y="3068720"/>
                      <a:ext cx="2369760" cy="277478"/>
                      <a:chOff x="759293" y="2971379"/>
                      <a:chExt cx="2945783" cy="344926"/>
                    </a:xfrm>
                    <a:solidFill>
                      <a:schemeClr val="bg1">
                        <a:lumMod val="75000"/>
                      </a:schemeClr>
                    </a:solidFill>
                  </p:grpSpPr>
                  <p:sp>
                    <p:nvSpPr>
                      <p:cNvPr id="94" name="자유형 31">
                        <a:extLst>
                          <a:ext uri="{FF2B5EF4-FFF2-40B4-BE49-F238E27FC236}">
                            <a16:creationId xmlns:a16="http://schemas.microsoft.com/office/drawing/2014/main" id="{A003855A-1F3F-C6AC-1696-47AB217EDCF4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311720" y="2971379"/>
                        <a:ext cx="1393356" cy="344924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grpFill/>
                      <a:ln w="22225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5" name="사각형: 둥근 위쪽 모서리 94">
                        <a:extLst>
                          <a:ext uri="{FF2B5EF4-FFF2-40B4-BE49-F238E27FC236}">
                            <a16:creationId xmlns:a16="http://schemas.microsoft.com/office/drawing/2014/main" id="{AEBC856E-DF66-7035-BBE8-9FBF5BB301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9293" y="2971381"/>
                        <a:ext cx="2372929" cy="344924"/>
                      </a:xfrm>
                      <a:prstGeom prst="round2SameRect">
                        <a:avLst/>
                      </a:prstGeom>
                      <a:grpFill/>
                      <a:ln w="22225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63210FDF-B49B-0F2E-E7B5-0D548A1B34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8936" y="3122821"/>
                      <a:ext cx="1325684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평가 방법 및 유의 사항</a:t>
                      </a:r>
                    </a:p>
                  </p:txBody>
                </p:sp>
              </p:grp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C342F51-AF62-8AA9-8EF6-BBC1BF69597F}"/>
                      </a:ext>
                    </a:extLst>
                  </p:cNvPr>
                  <p:cNvSpPr txBox="1"/>
                  <p:nvPr/>
                </p:nvSpPr>
                <p:spPr>
                  <a:xfrm>
                    <a:off x="4782694" y="4100995"/>
                    <a:ext cx="361156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90488" indent="-90488">
                      <a:buClr>
                        <a:schemeClr val="bg1">
                          <a:lumMod val="65000"/>
                        </a:schemeClr>
                      </a:buClr>
                      <a:buFont typeface="Arial" panose="020B0604020202020204" pitchFamily="34" charset="0"/>
                      <a:buChar char="•"/>
                      <a:defRPr sz="10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최대공약수와 최소공배수를 활용하는 복잡한 문제는 다루지 않는다</a:t>
                    </a:r>
                    <a:r>
                      <a:rPr lang="en-US" altLang="ko-KR" dirty="0"/>
                      <a:t>. </a:t>
                    </a:r>
                  </a:p>
                </p:txBody>
              </p: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FCBB6897-28B8-A12B-8C49-4F92D66F9B9A}"/>
                    </a:ext>
                  </a:extLst>
                </p:cNvPr>
                <p:cNvGrpSpPr/>
                <p:nvPr/>
              </p:nvGrpSpPr>
              <p:grpSpPr>
                <a:xfrm>
                  <a:off x="477878" y="2692211"/>
                  <a:ext cx="4009100" cy="740526"/>
                  <a:chOff x="477878" y="2692211"/>
                  <a:chExt cx="4009100" cy="740526"/>
                </a:xfrm>
              </p:grpSpPr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AEF800F8-3943-0285-9A58-209ADE59C3B4}"/>
                      </a:ext>
                    </a:extLst>
                  </p:cNvPr>
                  <p:cNvGrpSpPr/>
                  <p:nvPr/>
                </p:nvGrpSpPr>
                <p:grpSpPr>
                  <a:xfrm>
                    <a:off x="477878" y="2692211"/>
                    <a:ext cx="4009100" cy="298925"/>
                    <a:chOff x="481815" y="2088682"/>
                    <a:chExt cx="4009100" cy="301914"/>
                  </a:xfrm>
                </p:grpSpPr>
                <p:sp>
                  <p:nvSpPr>
                    <p:cNvPr id="55" name="사각형: 둥근 대각선 방향 모서리 54">
                      <a:extLst>
                        <a:ext uri="{FF2B5EF4-FFF2-40B4-BE49-F238E27FC236}">
                          <a16:creationId xmlns:a16="http://schemas.microsoft.com/office/drawing/2014/main" id="{E2B46EF6-FE21-1F55-7D11-28B31AFEB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15" y="2088682"/>
                      <a:ext cx="4009100" cy="301914"/>
                    </a:xfrm>
                    <a:prstGeom prst="round2Diag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15C3BAE2-F52C-5EA3-740B-B9A3616BDC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9929" y="2131917"/>
                      <a:ext cx="892873" cy="2175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2015 </a:t>
                      </a:r>
                      <a:r>
                        <a:rPr lang="ko-KR" altLang="en-US" sz="14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개정</a:t>
                      </a:r>
                      <a:endPara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6F3A09A8-4274-E28C-E417-7AA5DE2A8C66}"/>
                      </a:ext>
                    </a:extLst>
                  </p:cNvPr>
                  <p:cNvGrpSpPr/>
                  <p:nvPr/>
                </p:nvGrpSpPr>
                <p:grpSpPr>
                  <a:xfrm>
                    <a:off x="477878" y="3094183"/>
                    <a:ext cx="3747900" cy="338554"/>
                    <a:chOff x="2536753" y="3682491"/>
                    <a:chExt cx="3747900" cy="338554"/>
                  </a:xfrm>
                </p:grpSpPr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6C1269BF-3FB2-5AE4-77F2-ACED6338B8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6753" y="3682491"/>
                      <a:ext cx="80791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5F5B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[9</a:t>
                      </a:r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수</a:t>
                      </a:r>
                      <a:r>
                        <a:rPr lang="en-US" altLang="ko-KR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01-02] </a:t>
                      </a: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BEE3813B-6368-AE48-0281-08B479138C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7706" y="3682491"/>
                      <a:ext cx="2896947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15F5B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최대공약수와 최소공배수의 성질을 이해하고</a:t>
                      </a:r>
                      <a:r>
                        <a:rPr lang="en-US" altLang="ko-KR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이를 </a:t>
                      </a:r>
                      <a:endPara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구할 수 있다</a:t>
                      </a:r>
                      <a:r>
                        <a:rPr lang="en-US" altLang="ko-KR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</a:t>
                      </a:r>
                    </a:p>
                  </p:txBody>
                </p:sp>
              </p:grp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85533162-FD87-94EF-BD4E-C31DE46E3FC0}"/>
                  </a:ext>
                </a:extLst>
              </p:cNvPr>
              <p:cNvGrpSpPr/>
              <p:nvPr/>
            </p:nvGrpSpPr>
            <p:grpSpPr>
              <a:xfrm>
                <a:off x="4666588" y="2692211"/>
                <a:ext cx="4009100" cy="3401272"/>
                <a:chOff x="4666588" y="2692211"/>
                <a:chExt cx="4009100" cy="3401272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D2643725-3F6A-D1AD-5451-54F619200DEB}"/>
                    </a:ext>
                  </a:extLst>
                </p:cNvPr>
                <p:cNvGrpSpPr/>
                <p:nvPr/>
              </p:nvGrpSpPr>
              <p:grpSpPr>
                <a:xfrm>
                  <a:off x="4666588" y="2692211"/>
                  <a:ext cx="4009100" cy="298925"/>
                  <a:chOff x="4663209" y="1781175"/>
                  <a:chExt cx="4009100" cy="298925"/>
                </a:xfrm>
              </p:grpSpPr>
              <p:sp>
                <p:nvSpPr>
                  <p:cNvPr id="58" name="사각형: 둥근 대각선 방향 모서리 57">
                    <a:extLst>
                      <a:ext uri="{FF2B5EF4-FFF2-40B4-BE49-F238E27FC236}">
                        <a16:creationId xmlns:a16="http://schemas.microsoft.com/office/drawing/2014/main" id="{A34086AC-0888-DCC3-0B45-EF4E7096EF17}"/>
                      </a:ext>
                    </a:extLst>
                  </p:cNvPr>
                  <p:cNvSpPr/>
                  <p:nvPr/>
                </p:nvSpPr>
                <p:spPr>
                  <a:xfrm>
                    <a:off x="4663209" y="1781175"/>
                    <a:ext cx="4009100" cy="298925"/>
                  </a:xfrm>
                  <a:prstGeom prst="round2DiagRect">
                    <a:avLst/>
                  </a:pr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2DEBB41B-A23E-E93A-E2A8-F0F7238EA0FD}"/>
                      </a:ext>
                    </a:extLst>
                  </p:cNvPr>
                  <p:cNvSpPr txBox="1"/>
                  <p:nvPr/>
                </p:nvSpPr>
                <p:spPr>
                  <a:xfrm>
                    <a:off x="6210102" y="1823982"/>
                    <a:ext cx="91531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4BA787D1-5E6C-4AFF-133C-CE752AAB3BE8}"/>
                    </a:ext>
                  </a:extLst>
                </p:cNvPr>
                <p:cNvGrpSpPr/>
                <p:nvPr/>
              </p:nvGrpSpPr>
              <p:grpSpPr>
                <a:xfrm>
                  <a:off x="4666591" y="3642812"/>
                  <a:ext cx="4009097" cy="2224416"/>
                  <a:chOff x="4666591" y="3715964"/>
                  <a:chExt cx="4009097" cy="2224416"/>
                </a:xfrm>
              </p:grpSpPr>
              <p:sp>
                <p:nvSpPr>
                  <p:cNvPr id="65" name="사각형: 둥근 모서리 64">
                    <a:extLst>
                      <a:ext uri="{FF2B5EF4-FFF2-40B4-BE49-F238E27FC236}">
                        <a16:creationId xmlns:a16="http://schemas.microsoft.com/office/drawing/2014/main" id="{BA4300AD-51C0-F103-F637-4CAB4888FAA8}"/>
                      </a:ext>
                    </a:extLst>
                  </p:cNvPr>
                  <p:cNvSpPr/>
                  <p:nvPr/>
                </p:nvSpPr>
                <p:spPr>
                  <a:xfrm flipV="1">
                    <a:off x="4666591" y="3715964"/>
                    <a:ext cx="4009097" cy="2224416"/>
                  </a:xfrm>
                  <a:prstGeom prst="roundRect">
                    <a:avLst>
                      <a:gd name="adj" fmla="val 2613"/>
                    </a:avLst>
                  </a:prstGeom>
                  <a:solidFill>
                    <a:srgbClr val="276DB5">
                      <a:alpha val="8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4BBDE2BD-D635-FD40-9028-F498DAEE63C0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91" y="3715969"/>
                    <a:ext cx="2369760" cy="277478"/>
                    <a:chOff x="4663212" y="3068720"/>
                    <a:chExt cx="2369760" cy="277478"/>
                  </a:xfrm>
                </p:grpSpPr>
                <p:grpSp>
                  <p:nvGrpSpPr>
                    <p:cNvPr id="70" name="그룹 69">
                      <a:extLst>
                        <a:ext uri="{FF2B5EF4-FFF2-40B4-BE49-F238E27FC236}">
                          <a16:creationId xmlns:a16="http://schemas.microsoft.com/office/drawing/2014/main" id="{0C981F69-445C-2331-186E-F9A22DBAF15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3212" y="3068720"/>
                      <a:ext cx="2369760" cy="277478"/>
                      <a:chOff x="759293" y="2971379"/>
                      <a:chExt cx="2945783" cy="344926"/>
                    </a:xfrm>
                    <a:solidFill>
                      <a:schemeClr val="bg1">
                        <a:lumMod val="75000"/>
                      </a:schemeClr>
                    </a:solidFill>
                  </p:grpSpPr>
                  <p:sp>
                    <p:nvSpPr>
                      <p:cNvPr id="72" name="자유형 31">
                        <a:extLst>
                          <a:ext uri="{FF2B5EF4-FFF2-40B4-BE49-F238E27FC236}">
                            <a16:creationId xmlns:a16="http://schemas.microsoft.com/office/drawing/2014/main" id="{8069AEE9-14AA-BBA8-EB0C-6964EC4BC39D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311720" y="2971379"/>
                        <a:ext cx="1393356" cy="344924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3" name="사각형: 둥근 위쪽 모서리 72">
                        <a:extLst>
                          <a:ext uri="{FF2B5EF4-FFF2-40B4-BE49-F238E27FC236}">
                            <a16:creationId xmlns:a16="http://schemas.microsoft.com/office/drawing/2014/main" id="{ACBE00CA-4CC7-0B89-6642-3D2BE3988C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9293" y="2971381"/>
                        <a:ext cx="2372929" cy="344924"/>
                      </a:xfrm>
                      <a:prstGeom prst="round2SameRect">
                        <a:avLst/>
                      </a:pr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A8126DD4-A3A9-357D-DB36-4B508AD9C1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8936" y="3122821"/>
                      <a:ext cx="831959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A4B7C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  <a:endParaRPr lang="en-US" altLang="ko-KR" dirty="0"/>
                    </a:p>
                  </p:txBody>
                </p:sp>
              </p:grpSp>
              <p:grpSp>
                <p:nvGrpSpPr>
                  <p:cNvPr id="67" name="그룹 66">
                    <a:extLst>
                      <a:ext uri="{FF2B5EF4-FFF2-40B4-BE49-F238E27FC236}">
                        <a16:creationId xmlns:a16="http://schemas.microsoft.com/office/drawing/2014/main" id="{BDE3C0CC-B3B1-D26C-C742-5407667C6851}"/>
                      </a:ext>
                    </a:extLst>
                  </p:cNvPr>
                  <p:cNvGrpSpPr/>
                  <p:nvPr/>
                </p:nvGrpSpPr>
                <p:grpSpPr>
                  <a:xfrm>
                    <a:off x="4782694" y="4100995"/>
                    <a:ext cx="3815046" cy="769441"/>
                    <a:chOff x="2536753" y="3682491"/>
                    <a:chExt cx="3815046" cy="769441"/>
                  </a:xfrm>
                </p:grpSpPr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982D0BF8-1F58-DAD6-F2FA-A68EDDD276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6753" y="3682491"/>
                      <a:ext cx="755015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[9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01-02] </a:t>
                      </a: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CCCCE6BF-3781-C6AA-F695-A8E68F799B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07696" y="3682491"/>
                      <a:ext cx="3044103" cy="769441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초등학교에서 학습한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최대공약수와 최소공배수의 개념을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바탕으로 소인수분해를 이용하여 최대공약수와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최소공배수를 구하게 한다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최대공약수와 최소공배수는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자연수의 소인수분해를 이용하는 범위에서 다루고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최대공약수와 최소공배수의 활용 문제는 다루지 않는다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  <a:endParaRPr lang="en-US" altLang="ko-KR" sz="10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E064FD98-3507-BFA8-8AD6-0D9B16664EC1}"/>
                    </a:ext>
                  </a:extLst>
                </p:cNvPr>
                <p:cNvGrpSpPr/>
                <p:nvPr/>
              </p:nvGrpSpPr>
              <p:grpSpPr>
                <a:xfrm>
                  <a:off x="4666588" y="3094183"/>
                  <a:ext cx="3811059" cy="338554"/>
                  <a:chOff x="491340" y="2145047"/>
                  <a:chExt cx="3811059" cy="338554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03E6982E-5FDB-25C9-45AC-9C910CC8C0C3}"/>
                      </a:ext>
                    </a:extLst>
                  </p:cNvPr>
                  <p:cNvSpPr txBox="1"/>
                  <p:nvPr/>
                </p:nvSpPr>
                <p:spPr>
                  <a:xfrm>
                    <a:off x="491340" y="2145047"/>
                    <a:ext cx="83195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1E568E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[9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수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01-02] 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5E35111E-4D0B-35CD-4ABE-AFC0D0CCD36E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293" y="2145047"/>
                    <a:ext cx="296010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소인수분해를 이용하여 </a:t>
                    </a:r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최대공약수와 최소공배수를 </a:t>
                    </a:r>
                    <a:endPara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구할 수 있다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 </a:t>
                    </a: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0AB5319-8CB4-6BFB-50C2-8D74EFB3F5C6}"/>
                    </a:ext>
                  </a:extLst>
                </p:cNvPr>
                <p:cNvSpPr txBox="1"/>
                <p:nvPr/>
              </p:nvSpPr>
              <p:spPr>
                <a:xfrm>
                  <a:off x="5313229" y="5939595"/>
                  <a:ext cx="336245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*교수</a:t>
                  </a:r>
                  <a:r>
                    <a:rPr lang="en-US" altLang="ko-KR" sz="1000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학습 및 평가에서 최대공약수</a:t>
                  </a:r>
                  <a:r>
                    <a:rPr lang="en-US" altLang="ko-KR" sz="1000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최소공배수의 활용 전면 삭제</a:t>
                  </a:r>
                </a:p>
              </p:txBody>
            </p:sp>
          </p:grp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E81F7728-4189-CB7A-4642-30CFD98E53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5379" y="2692211"/>
                <a:ext cx="0" cy="3350933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EA3BF4F1-1B71-D93A-BB1C-AF3076C3E4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313" y="6165850"/>
                <a:ext cx="8207375" cy="0"/>
              </a:xfrm>
              <a:prstGeom prst="line">
                <a:avLst/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2E83AA8-4C87-2FBE-58F5-D0B511473802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41247AF-9CF6-0733-37D0-9525FF6D990D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84E511-BB66-5AF8-C600-889ABC83FEC7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10BA9D-AEB9-DE89-7F74-73E3806D2EF0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413AC1-A2A9-8826-F8AB-5475535A2A95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296FFCB-692E-5794-80FD-A7B108A01E87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0D4BACCE-9F26-6D15-0DD8-2508D4B0DA45}"/>
                </a:ext>
              </a:extLst>
            </p:cNvPr>
            <p:cNvGrpSpPr/>
            <p:nvPr/>
          </p:nvGrpSpPr>
          <p:grpSpPr>
            <a:xfrm>
              <a:off x="6822254" y="1210907"/>
              <a:ext cx="565861" cy="422569"/>
              <a:chOff x="7461930" y="1210907"/>
              <a:chExt cx="565861" cy="422569"/>
            </a:xfrm>
          </p:grpSpPr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FCEDDD23-6C09-7659-D394-1E4BF5AE053A}"/>
                  </a:ext>
                </a:extLst>
              </p:cNvPr>
              <p:cNvSpPr/>
              <p:nvPr/>
            </p:nvSpPr>
            <p:spPr>
              <a:xfrm>
                <a:off x="7461930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83" name="그림 82">
                <a:extLst>
                  <a:ext uri="{FF2B5EF4-FFF2-40B4-BE49-F238E27FC236}">
                    <a16:creationId xmlns:a16="http://schemas.microsoft.com/office/drawing/2014/main" id="{259482C9-EFB8-811C-30C4-F4DDDBDA8E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1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7583514" y="1258307"/>
                <a:ext cx="318534" cy="327768"/>
              </a:xfrm>
              <a:prstGeom prst="rect">
                <a:avLst/>
              </a:prstGeom>
            </p:spPr>
          </p:pic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93CED17F-5D54-430C-B132-8AA92A9E2D3C}"/>
                </a:ext>
              </a:extLst>
            </p:cNvPr>
            <p:cNvGrpSpPr/>
            <p:nvPr/>
          </p:nvGrpSpPr>
          <p:grpSpPr>
            <a:xfrm>
              <a:off x="7462842" y="1210907"/>
              <a:ext cx="565861" cy="422569"/>
              <a:chOff x="8102062" y="1210907"/>
              <a:chExt cx="565861" cy="422569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25F76CE2-C282-9CA7-5E3A-BF085D451549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81" name="그림 80">
                <a:extLst>
                  <a:ext uri="{FF2B5EF4-FFF2-40B4-BE49-F238E27FC236}">
                    <a16:creationId xmlns:a16="http://schemas.microsoft.com/office/drawing/2014/main" id="{2B0472BE-0B3A-D373-7C75-99DA976D5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E1CE9A8A-C1CA-6F10-15FB-AE5EAEB00DA1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5EAEDA7E-58E7-8EA7-E617-4A1975A0F0B7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7" name="그림 76">
                <a:extLst>
                  <a:ext uri="{FF2B5EF4-FFF2-40B4-BE49-F238E27FC236}">
                    <a16:creationId xmlns:a16="http://schemas.microsoft.com/office/drawing/2014/main" id="{B36DBBBA-2F95-1731-C807-45AC6876F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CBC80FC0-921F-88FA-96CC-30563D8E0EEB}"/>
                </a:ext>
              </a:extLst>
            </p:cNvPr>
            <p:cNvGrpSpPr/>
            <p:nvPr/>
          </p:nvGrpSpPr>
          <p:grpSpPr>
            <a:xfrm>
              <a:off x="474499" y="1210907"/>
              <a:ext cx="6273028" cy="422569"/>
              <a:chOff x="474499" y="1210907"/>
              <a:chExt cx="6273028" cy="422569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98A8434D-CFC5-EFA0-477A-30BF5524EA4F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55B9965E-E63C-7C20-C10D-7EC5AC78AE37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0091960-649F-0D34-7013-87C803914896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6158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초</a:t>
                </a:r>
                <a:r>
                  <a:rPr lang="en-US" altLang="ko-KR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중학교의 연계성 강화 </a:t>
                </a:r>
              </a:p>
            </p:txBody>
          </p:sp>
          <p:pic>
            <p:nvPicPr>
              <p:cNvPr id="74" name="그림 73">
                <a:extLst>
                  <a:ext uri="{FF2B5EF4-FFF2-40B4-BE49-F238E27FC236}">
                    <a16:creationId xmlns:a16="http://schemas.microsoft.com/office/drawing/2014/main" id="{B532FD74-7C30-F38B-0679-9889F14165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4964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그룹 59">
            <a:extLst>
              <a:ext uri="{FF2B5EF4-FFF2-40B4-BE49-F238E27FC236}">
                <a16:creationId xmlns:a16="http://schemas.microsoft.com/office/drawing/2014/main" id="{75454368-25A7-6522-A595-15096B4C988C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16F548DE-246B-D8DB-6036-96832D92B68B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21D622F3-CD91-AA8E-6377-74B7A81D4882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F4970AB1-4E69-C492-D6FC-3A8072ADEB73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E26BA7DD-C17D-7B65-913D-586E40B70D0B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18B1BB5-C1D5-5DB5-9C97-605579C4179D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30CD9EA-C7B1-017B-61D2-490EE2D755A5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DEFE3F6C-72CF-231B-5B45-8A8DE66723DD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6581811F-9AB8-3F8A-F69C-8121616B5265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AF1BC64-439F-A56A-3913-73A1EA6A94C1}"/>
                    </a:ext>
                  </a:extLst>
                </p:cNvPr>
                <p:cNvSpPr txBox="1"/>
                <p:nvPr/>
              </p:nvSpPr>
              <p:spPr>
                <a:xfrm>
                  <a:off x="793383" y="1345127"/>
                  <a:ext cx="61555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수와 연산</a:t>
                  </a:r>
                </a:p>
              </p:txBody>
            </p:sp>
          </p:grpSp>
        </p:grp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93432C53-6276-7AF5-A9F4-291CC851B415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CE30A2E2-EF36-3BCA-2BB5-F206DE3C6BD2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68704E42-C885-8D16-D472-A304B6FB929F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60D86A7C-762C-3A36-6865-D1E11E836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9CB8C361-FDBC-D8B2-8F57-676D1ADBD1D7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94DE1F12-E2C6-69BC-3E4B-401987D63B19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51E64A3E-44CE-4E05-CFEA-4F21F1E3B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684CEC8C-7432-BD6A-2D28-269C9C5281A2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474499" y="1210907"/>
              <a:chExt cx="6273028" cy="422569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390DC945-2116-DDD7-99BC-AF3D35603BA2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59" name="그림 58">
                <a:extLst>
                  <a:ext uri="{FF2B5EF4-FFF2-40B4-BE49-F238E27FC236}">
                    <a16:creationId xmlns:a16="http://schemas.microsoft.com/office/drawing/2014/main" id="{8786CAEC-F3E5-CC16-2230-1EC5BEC216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 flipH="1">
                <a:off x="607391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6F8824F4-614D-0DDD-23B3-387034DE016B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491EECA-E644-AA20-9F4F-58C813AAAAA3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9460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함양 방안 모색 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7A72EB17-03E5-2CF0-2529-7B10FE405F0B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61CF78C2-7216-987D-DDD0-353D16998096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99" name="그림 98">
                <a:extLst>
                  <a:ext uri="{FF2B5EF4-FFF2-40B4-BE49-F238E27FC236}">
                    <a16:creationId xmlns:a16="http://schemas.microsoft.com/office/drawing/2014/main" id="{2B4DC73B-C3A6-AE05-FB4F-F89444466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CAEABE6-B317-C773-EBFD-B2834D46FF81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70" name="수학과 교육과정">
              <a:extLst>
                <a:ext uri="{FF2B5EF4-FFF2-40B4-BE49-F238E27FC236}">
                  <a16:creationId xmlns:a16="http://schemas.microsoft.com/office/drawing/2014/main" id="{9746E7BC-4422-57EE-0B12-88603877187F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84A5E401-8E2D-9940-2D54-451C3FA24669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10D8A41-F56C-B0BD-ADEE-423BEA148CAE}"/>
                  </a:ext>
                </a:extLst>
              </p:cNvPr>
              <p:cNvSpPr txBox="1"/>
              <p:nvPr/>
            </p:nvSpPr>
            <p:spPr>
              <a:xfrm>
                <a:off x="5811039" y="1809978"/>
                <a:ext cx="8293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가치</a:t>
                </a:r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태도 관련 내용 반영 </a:t>
                </a: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98192BC-057E-EB8C-F08A-62F5C431F87B}"/>
                </a:ext>
              </a:extLst>
            </p:cNvPr>
            <p:cNvGrpSpPr/>
            <p:nvPr/>
          </p:nvGrpSpPr>
          <p:grpSpPr>
            <a:xfrm>
              <a:off x="468313" y="2692211"/>
              <a:ext cx="8207375" cy="3473639"/>
              <a:chOff x="468313" y="2692211"/>
              <a:chExt cx="8207375" cy="3473639"/>
            </a:xfrm>
          </p:grpSpPr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1977989A-02D2-07DF-5C88-A910CA0201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5379" y="2692211"/>
                <a:ext cx="0" cy="3350933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D40021B6-13D2-C8F4-2AA4-C220030F7841}"/>
                  </a:ext>
                </a:extLst>
              </p:cNvPr>
              <p:cNvGrpSpPr/>
              <p:nvPr/>
            </p:nvGrpSpPr>
            <p:grpSpPr>
              <a:xfrm>
                <a:off x="477878" y="2692211"/>
                <a:ext cx="4009100" cy="796924"/>
                <a:chOff x="477878" y="2692211"/>
                <a:chExt cx="4009100" cy="796924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A65834DF-4619-80B2-AB41-07FB8C792DDE}"/>
                    </a:ext>
                  </a:extLst>
                </p:cNvPr>
                <p:cNvGrpSpPr/>
                <p:nvPr/>
              </p:nvGrpSpPr>
              <p:grpSpPr>
                <a:xfrm>
                  <a:off x="477878" y="2692211"/>
                  <a:ext cx="4009100" cy="298925"/>
                  <a:chOff x="481815" y="2088682"/>
                  <a:chExt cx="4009100" cy="301914"/>
                </a:xfrm>
              </p:grpSpPr>
              <p:sp>
                <p:nvSpPr>
                  <p:cNvPr id="74" name="사각형: 둥근 대각선 방향 모서리 73">
                    <a:extLst>
                      <a:ext uri="{FF2B5EF4-FFF2-40B4-BE49-F238E27FC236}">
                        <a16:creationId xmlns:a16="http://schemas.microsoft.com/office/drawing/2014/main" id="{DAAB71DD-233C-1358-715B-E7FFB6315F0F}"/>
                      </a:ext>
                    </a:extLst>
                  </p:cNvPr>
                  <p:cNvSpPr/>
                  <p:nvPr/>
                </p:nvSpPr>
                <p:spPr>
                  <a:xfrm>
                    <a:off x="481815" y="2088682"/>
                    <a:ext cx="4009100" cy="301914"/>
                  </a:xfrm>
                  <a:prstGeom prst="round2Diag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2E3E8EFA-47CB-3719-BED8-79DB381084C6}"/>
                      </a:ext>
                    </a:extLst>
                  </p:cNvPr>
                  <p:cNvSpPr txBox="1"/>
                  <p:nvPr/>
                </p:nvSpPr>
                <p:spPr>
                  <a:xfrm>
                    <a:off x="2039929" y="2131917"/>
                    <a:ext cx="892873" cy="217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2015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2251F2B8-0663-1AC4-2882-B636AE36062A}"/>
                    </a:ext>
                  </a:extLst>
                </p:cNvPr>
                <p:cNvGrpSpPr/>
                <p:nvPr/>
              </p:nvGrpSpPr>
              <p:grpSpPr>
                <a:xfrm>
                  <a:off x="477878" y="3094183"/>
                  <a:ext cx="3549128" cy="169277"/>
                  <a:chOff x="2536753" y="3682491"/>
                  <a:chExt cx="3549128" cy="169277"/>
                </a:xfrm>
              </p:grpSpPr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CF31A867-75BA-2BE8-4FB0-57D0240CFA9A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753" y="3682491"/>
                    <a:ext cx="80791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01-03]</a:t>
                    </a: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5A0D4247-9F81-7A48-FB08-CE8C229C523C}"/>
                      </a:ext>
                    </a:extLst>
                  </p:cNvPr>
                  <p:cNvSpPr txBox="1"/>
                  <p:nvPr/>
                </p:nvSpPr>
                <p:spPr>
                  <a:xfrm>
                    <a:off x="3387706" y="3682491"/>
                    <a:ext cx="269817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양수와 음수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정수와 유리수의 개념을 이해한다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. </a:t>
                    </a:r>
                  </a:p>
                </p:txBody>
              </p:sp>
            </p:grpSp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EAA26098-9788-6C21-7902-83ECDDCEEA92}"/>
                    </a:ext>
                  </a:extLst>
                </p:cNvPr>
                <p:cNvGrpSpPr/>
                <p:nvPr/>
              </p:nvGrpSpPr>
              <p:grpSpPr>
                <a:xfrm>
                  <a:off x="477878" y="3319858"/>
                  <a:ext cx="2393042" cy="169277"/>
                  <a:chOff x="477878" y="3319858"/>
                  <a:chExt cx="2393042" cy="169277"/>
                </a:xfrm>
              </p:grpSpPr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6DF50FBD-FA0B-3BE1-659D-7953B9EA3B0D}"/>
                      </a:ext>
                    </a:extLst>
                  </p:cNvPr>
                  <p:cNvSpPr txBox="1"/>
                  <p:nvPr/>
                </p:nvSpPr>
                <p:spPr>
                  <a:xfrm>
                    <a:off x="477878" y="3319858"/>
                    <a:ext cx="78611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01-08]</a:t>
                    </a:r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E09DDBE7-169D-BB49-A807-B4F6AA4B9330}"/>
                      </a:ext>
                    </a:extLst>
                  </p:cNvPr>
                  <p:cNvSpPr txBox="1"/>
                  <p:nvPr/>
                </p:nvSpPr>
                <p:spPr>
                  <a:xfrm>
                    <a:off x="1328831" y="3319858"/>
                    <a:ext cx="154208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무리수의 개념을 이해한다</a:t>
                    </a:r>
                    <a:r>
                      <a:rPr lang="en-US" altLang="ko-KR" dirty="0"/>
                      <a:t>. </a:t>
                    </a:r>
                  </a:p>
                </p:txBody>
              </p: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42AEDFE8-BDD9-A322-137A-48050ABC2079}"/>
                  </a:ext>
                </a:extLst>
              </p:cNvPr>
              <p:cNvGrpSpPr/>
              <p:nvPr/>
            </p:nvGrpSpPr>
            <p:grpSpPr>
              <a:xfrm>
                <a:off x="4666588" y="2692211"/>
                <a:ext cx="4009100" cy="3350933"/>
                <a:chOff x="4666588" y="2692211"/>
                <a:chExt cx="4009100" cy="3350933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E07714C8-068A-A35E-E17D-671FEAB09356}"/>
                    </a:ext>
                  </a:extLst>
                </p:cNvPr>
                <p:cNvGrpSpPr/>
                <p:nvPr/>
              </p:nvGrpSpPr>
              <p:grpSpPr>
                <a:xfrm>
                  <a:off x="4666588" y="2692211"/>
                  <a:ext cx="4009100" cy="298925"/>
                  <a:chOff x="4663209" y="1781175"/>
                  <a:chExt cx="4009100" cy="298925"/>
                </a:xfrm>
              </p:grpSpPr>
              <p:sp>
                <p:nvSpPr>
                  <p:cNvPr id="77" name="사각형: 둥근 대각선 방향 모서리 76">
                    <a:extLst>
                      <a:ext uri="{FF2B5EF4-FFF2-40B4-BE49-F238E27FC236}">
                        <a16:creationId xmlns:a16="http://schemas.microsoft.com/office/drawing/2014/main" id="{58CE7621-7C0A-7446-84C9-4C969C5DE123}"/>
                      </a:ext>
                    </a:extLst>
                  </p:cNvPr>
                  <p:cNvSpPr/>
                  <p:nvPr/>
                </p:nvSpPr>
                <p:spPr>
                  <a:xfrm>
                    <a:off x="4663209" y="1781175"/>
                    <a:ext cx="4009100" cy="298925"/>
                  </a:xfrm>
                  <a:prstGeom prst="round2DiagRect">
                    <a:avLst/>
                  </a:pr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8ED75689-F456-38FC-072E-9E504D7EFB0C}"/>
                      </a:ext>
                    </a:extLst>
                  </p:cNvPr>
                  <p:cNvSpPr txBox="1"/>
                  <p:nvPr/>
                </p:nvSpPr>
                <p:spPr>
                  <a:xfrm>
                    <a:off x="6210102" y="1823982"/>
                    <a:ext cx="91531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5637FF59-02EB-B0BB-5AAF-26843ACD511F}"/>
                    </a:ext>
                  </a:extLst>
                </p:cNvPr>
                <p:cNvGrpSpPr/>
                <p:nvPr/>
              </p:nvGrpSpPr>
              <p:grpSpPr>
                <a:xfrm>
                  <a:off x="4666588" y="3094183"/>
                  <a:ext cx="3771304" cy="338554"/>
                  <a:chOff x="491340" y="2145047"/>
                  <a:chExt cx="3771304" cy="338554"/>
                </a:xfrm>
              </p:grpSpPr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0CB0CAFB-DD58-EE66-3744-AC35A97E052C}"/>
                      </a:ext>
                    </a:extLst>
                  </p:cNvPr>
                  <p:cNvSpPr txBox="1"/>
                  <p:nvPr/>
                </p:nvSpPr>
                <p:spPr>
                  <a:xfrm>
                    <a:off x="491340" y="2145047"/>
                    <a:ext cx="83195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01-03] 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78BF1463-EB05-96CD-F849-D6A6FA1809E8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293" y="2145047"/>
                    <a:ext cx="2920351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다양한 상황을 이용하여 음수의 필요성을 인식하고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양수와 음수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정수와 유리수의 개념을 이해한다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957E5EEE-737B-DF63-8031-7AC7F59D333E}"/>
                    </a:ext>
                  </a:extLst>
                </p:cNvPr>
                <p:cNvGrpSpPr/>
                <p:nvPr/>
              </p:nvGrpSpPr>
              <p:grpSpPr>
                <a:xfrm>
                  <a:off x="4666591" y="4014158"/>
                  <a:ext cx="4009097" cy="2028986"/>
                  <a:chOff x="4666591" y="3715964"/>
                  <a:chExt cx="4009097" cy="2028986"/>
                </a:xfrm>
              </p:grpSpPr>
              <p:sp>
                <p:nvSpPr>
                  <p:cNvPr id="84" name="사각형: 둥근 모서리 83">
                    <a:extLst>
                      <a:ext uri="{FF2B5EF4-FFF2-40B4-BE49-F238E27FC236}">
                        <a16:creationId xmlns:a16="http://schemas.microsoft.com/office/drawing/2014/main" id="{60B48E2D-E16C-C9FE-779B-B6F0EAD1FA07}"/>
                      </a:ext>
                    </a:extLst>
                  </p:cNvPr>
                  <p:cNvSpPr/>
                  <p:nvPr/>
                </p:nvSpPr>
                <p:spPr>
                  <a:xfrm flipV="1">
                    <a:off x="4666591" y="3715964"/>
                    <a:ext cx="4009097" cy="2028986"/>
                  </a:xfrm>
                  <a:prstGeom prst="roundRect">
                    <a:avLst>
                      <a:gd name="adj" fmla="val 2613"/>
                    </a:avLst>
                  </a:prstGeom>
                  <a:solidFill>
                    <a:srgbClr val="276DB5">
                      <a:alpha val="8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85" name="그룹 84">
                    <a:extLst>
                      <a:ext uri="{FF2B5EF4-FFF2-40B4-BE49-F238E27FC236}">
                        <a16:creationId xmlns:a16="http://schemas.microsoft.com/office/drawing/2014/main" id="{8343E77B-A86E-1A59-FFF1-1535BD797D23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91" y="3715969"/>
                    <a:ext cx="2369760" cy="277478"/>
                    <a:chOff x="4663212" y="3068720"/>
                    <a:chExt cx="2369760" cy="277478"/>
                  </a:xfrm>
                </p:grpSpPr>
                <p:grpSp>
                  <p:nvGrpSpPr>
                    <p:cNvPr id="89" name="그룹 88">
                      <a:extLst>
                        <a:ext uri="{FF2B5EF4-FFF2-40B4-BE49-F238E27FC236}">
                          <a16:creationId xmlns:a16="http://schemas.microsoft.com/office/drawing/2014/main" id="{90327B57-EC9E-1AAC-5C5A-E0B46A26DA4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3212" y="3068720"/>
                      <a:ext cx="2369760" cy="277478"/>
                      <a:chOff x="759293" y="2971379"/>
                      <a:chExt cx="2945783" cy="344926"/>
                    </a:xfrm>
                    <a:solidFill>
                      <a:schemeClr val="bg1">
                        <a:lumMod val="75000"/>
                      </a:schemeClr>
                    </a:solidFill>
                  </p:grpSpPr>
                  <p:sp>
                    <p:nvSpPr>
                      <p:cNvPr id="91" name="자유형 31">
                        <a:extLst>
                          <a:ext uri="{FF2B5EF4-FFF2-40B4-BE49-F238E27FC236}">
                            <a16:creationId xmlns:a16="http://schemas.microsoft.com/office/drawing/2014/main" id="{B6E99CFB-A6CF-AB69-C129-84626A8E41AB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311720" y="2971379"/>
                        <a:ext cx="1393356" cy="344924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2" name="사각형: 둥근 위쪽 모서리 91">
                        <a:extLst>
                          <a:ext uri="{FF2B5EF4-FFF2-40B4-BE49-F238E27FC236}">
                            <a16:creationId xmlns:a16="http://schemas.microsoft.com/office/drawing/2014/main" id="{0BC2F90B-BB75-3A20-7647-8C193BAA2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9293" y="2971381"/>
                        <a:ext cx="2372929" cy="344924"/>
                      </a:xfrm>
                      <a:prstGeom prst="round2SameRect">
                        <a:avLst/>
                      </a:pr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93B72A45-9750-F18A-02B0-75EBDBAA45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8936" y="3122821"/>
                      <a:ext cx="831959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A4B7C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  <a:endParaRPr lang="en-US" altLang="ko-KR" dirty="0"/>
                    </a:p>
                  </p:txBody>
                </p:sp>
              </p:grpSp>
              <p:grpSp>
                <p:nvGrpSpPr>
                  <p:cNvPr id="86" name="그룹 85">
                    <a:extLst>
                      <a:ext uri="{FF2B5EF4-FFF2-40B4-BE49-F238E27FC236}">
                        <a16:creationId xmlns:a16="http://schemas.microsoft.com/office/drawing/2014/main" id="{F6A0EE37-A541-4E76-CF65-A50998D6C469}"/>
                      </a:ext>
                    </a:extLst>
                  </p:cNvPr>
                  <p:cNvGrpSpPr/>
                  <p:nvPr/>
                </p:nvGrpSpPr>
                <p:grpSpPr>
                  <a:xfrm>
                    <a:off x="4782694" y="4100995"/>
                    <a:ext cx="3633906" cy="615553"/>
                    <a:chOff x="2536753" y="3682491"/>
                    <a:chExt cx="3633906" cy="615553"/>
                  </a:xfrm>
                </p:grpSpPr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D9A4D363-2CE1-7A43-27BB-24E8BEAF29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6753" y="3682491"/>
                      <a:ext cx="766235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[9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01-08] </a:t>
                      </a:r>
                    </a:p>
                  </p:txBody>
                </p:sp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C6790B54-56E8-279D-9A8C-44E916E129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07696" y="3682491"/>
                      <a:ext cx="2862963" cy="61555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실생활에서 사용되는 무리수의 예를 찾아보는 활동을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통해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무리수의 필요성과 유용성을 인식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하게 한다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실수는 유리수와 무리수로 이루어짐을 이해하게 하고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수 체계의 논리적인 아름다움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에 관심을 갖게 한다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5A7FE8A6-A289-40FA-4F81-DDE616B311B6}"/>
                    </a:ext>
                  </a:extLst>
                </p:cNvPr>
                <p:cNvGrpSpPr/>
                <p:nvPr/>
              </p:nvGrpSpPr>
              <p:grpSpPr>
                <a:xfrm>
                  <a:off x="4666588" y="3485795"/>
                  <a:ext cx="3584074" cy="338554"/>
                  <a:chOff x="491340" y="2365642"/>
                  <a:chExt cx="3584074" cy="338554"/>
                </a:xfrm>
              </p:grpSpPr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B9963744-B544-2867-B2EF-00C35B522F48}"/>
                      </a:ext>
                    </a:extLst>
                  </p:cNvPr>
                  <p:cNvSpPr txBox="1"/>
                  <p:nvPr/>
                </p:nvSpPr>
                <p:spPr>
                  <a:xfrm>
                    <a:off x="491340" y="2365642"/>
                    <a:ext cx="81432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01-08] </a:t>
                    </a: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784CE356-B28B-2534-A195-C52A3AB0DF99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293" y="2365642"/>
                    <a:ext cx="2733121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무리수의 개념을 이해하고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무리수의 유용성을 </a:t>
                    </a:r>
                    <a:endPara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인식할 수 있다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4B8E9128-AAD6-91EA-5A33-BC9906894821}"/>
                  </a:ext>
                </a:extLst>
              </p:cNvPr>
              <p:cNvGrpSpPr/>
              <p:nvPr/>
            </p:nvGrpSpPr>
            <p:grpSpPr>
              <a:xfrm>
                <a:off x="3339078" y="4808099"/>
                <a:ext cx="1047066" cy="1235047"/>
                <a:chOff x="3436953" y="4117459"/>
                <a:chExt cx="945812" cy="1115615"/>
              </a:xfrm>
              <a:solidFill>
                <a:srgbClr val="EEEEEE"/>
              </a:solidFill>
            </p:grpSpPr>
            <p:sp>
              <p:nvSpPr>
                <p:cNvPr id="132" name="자유형: 도형 131">
                  <a:extLst>
                    <a:ext uri="{FF2B5EF4-FFF2-40B4-BE49-F238E27FC236}">
                      <a16:creationId xmlns:a16="http://schemas.microsoft.com/office/drawing/2014/main" id="{D37503F1-8A28-7FB2-8F8C-DE8F60B3E62E}"/>
                    </a:ext>
                  </a:extLst>
                </p:cNvPr>
                <p:cNvSpPr/>
                <p:nvPr/>
              </p:nvSpPr>
              <p:spPr>
                <a:xfrm>
                  <a:off x="3540523" y="5092042"/>
                  <a:ext cx="588673" cy="46484"/>
                </a:xfrm>
                <a:custGeom>
                  <a:avLst/>
                  <a:gdLst>
                    <a:gd name="connsiteX0" fmla="*/ 565431 w 588673"/>
                    <a:gd name="connsiteY0" fmla="*/ 46484 h 46484"/>
                    <a:gd name="connsiteX1" fmla="*/ 23242 w 588673"/>
                    <a:gd name="connsiteY1" fmla="*/ 46484 h 46484"/>
                    <a:gd name="connsiteX2" fmla="*/ 0 w 588673"/>
                    <a:gd name="connsiteY2" fmla="*/ 23242 h 46484"/>
                    <a:gd name="connsiteX3" fmla="*/ 23242 w 588673"/>
                    <a:gd name="connsiteY3" fmla="*/ 0 h 46484"/>
                    <a:gd name="connsiteX4" fmla="*/ 565431 w 588673"/>
                    <a:gd name="connsiteY4" fmla="*/ 0 h 46484"/>
                    <a:gd name="connsiteX5" fmla="*/ 588673 w 588673"/>
                    <a:gd name="connsiteY5" fmla="*/ 23242 h 46484"/>
                    <a:gd name="connsiteX6" fmla="*/ 565431 w 588673"/>
                    <a:gd name="connsiteY6" fmla="*/ 46484 h 4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73" h="46484">
                      <a:moveTo>
                        <a:pt x="565431" y="46484"/>
                      </a:moveTo>
                      <a:lnTo>
                        <a:pt x="23242" y="46484"/>
                      </a:lnTo>
                      <a:cubicBezTo>
                        <a:pt x="10412" y="46484"/>
                        <a:pt x="0" y="36072"/>
                        <a:pt x="0" y="23242"/>
                      </a:cubicBezTo>
                      <a:cubicBezTo>
                        <a:pt x="0" y="10412"/>
                        <a:pt x="10412" y="0"/>
                        <a:pt x="23242" y="0"/>
                      </a:cubicBezTo>
                      <a:lnTo>
                        <a:pt x="565431" y="0"/>
                      </a:lnTo>
                      <a:cubicBezTo>
                        <a:pt x="578261" y="0"/>
                        <a:pt x="588673" y="10412"/>
                        <a:pt x="588673" y="23242"/>
                      </a:cubicBezTo>
                      <a:cubicBezTo>
                        <a:pt x="588673" y="36072"/>
                        <a:pt x="578261" y="46484"/>
                        <a:pt x="565431" y="4648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3" name="자유형: 도형 132">
                  <a:extLst>
                    <a:ext uri="{FF2B5EF4-FFF2-40B4-BE49-F238E27FC236}">
                      <a16:creationId xmlns:a16="http://schemas.microsoft.com/office/drawing/2014/main" id="{BC7DB9D8-AC30-733C-6B21-BDD9305B1423}"/>
                    </a:ext>
                  </a:extLst>
                </p:cNvPr>
                <p:cNvSpPr/>
                <p:nvPr/>
              </p:nvSpPr>
              <p:spPr>
                <a:xfrm>
                  <a:off x="3437142" y="4117459"/>
                  <a:ext cx="945623" cy="1028783"/>
                </a:xfrm>
                <a:custGeom>
                  <a:avLst/>
                  <a:gdLst>
                    <a:gd name="connsiteX0" fmla="*/ 23242 w 945623"/>
                    <a:gd name="connsiteY0" fmla="*/ 1028784 h 1028783"/>
                    <a:gd name="connsiteX1" fmla="*/ 0 w 945623"/>
                    <a:gd name="connsiteY1" fmla="*/ 1005542 h 1028783"/>
                    <a:gd name="connsiteX2" fmla="*/ 0 w 945623"/>
                    <a:gd name="connsiteY2" fmla="*/ 46484 h 1028783"/>
                    <a:gd name="connsiteX3" fmla="*/ 46484 w 945623"/>
                    <a:gd name="connsiteY3" fmla="*/ 0 h 1028783"/>
                    <a:gd name="connsiteX4" fmla="*/ 899140 w 945623"/>
                    <a:gd name="connsiteY4" fmla="*/ 0 h 1028783"/>
                    <a:gd name="connsiteX5" fmla="*/ 945624 w 945623"/>
                    <a:gd name="connsiteY5" fmla="*/ 46484 h 1028783"/>
                    <a:gd name="connsiteX6" fmla="*/ 945624 w 945623"/>
                    <a:gd name="connsiteY6" fmla="*/ 903231 h 1028783"/>
                    <a:gd name="connsiteX7" fmla="*/ 922382 w 945623"/>
                    <a:gd name="connsiteY7" fmla="*/ 926473 h 1028783"/>
                    <a:gd name="connsiteX8" fmla="*/ 899140 w 945623"/>
                    <a:gd name="connsiteY8" fmla="*/ 903231 h 1028783"/>
                    <a:gd name="connsiteX9" fmla="*/ 899140 w 945623"/>
                    <a:gd name="connsiteY9" fmla="*/ 46484 h 1028783"/>
                    <a:gd name="connsiteX10" fmla="*/ 46484 w 945623"/>
                    <a:gd name="connsiteY10" fmla="*/ 46484 h 1028783"/>
                    <a:gd name="connsiteX11" fmla="*/ 46484 w 945623"/>
                    <a:gd name="connsiteY11" fmla="*/ 1005542 h 1028783"/>
                    <a:gd name="connsiteX12" fmla="*/ 23242 w 945623"/>
                    <a:gd name="connsiteY12" fmla="*/ 1028784 h 1028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5623" h="1028783">
                      <a:moveTo>
                        <a:pt x="23242" y="1028784"/>
                      </a:moveTo>
                      <a:cubicBezTo>
                        <a:pt x="10412" y="1028784"/>
                        <a:pt x="0" y="1018372"/>
                        <a:pt x="0" y="1005542"/>
                      </a:cubicBezTo>
                      <a:lnTo>
                        <a:pt x="0" y="46484"/>
                      </a:lnTo>
                      <a:cubicBezTo>
                        <a:pt x="0" y="20871"/>
                        <a:pt x="20825" y="0"/>
                        <a:pt x="46484" y="0"/>
                      </a:cubicBezTo>
                      <a:lnTo>
                        <a:pt x="899140" y="0"/>
                      </a:lnTo>
                      <a:cubicBezTo>
                        <a:pt x="924753" y="0"/>
                        <a:pt x="945624" y="20871"/>
                        <a:pt x="945624" y="46484"/>
                      </a:cubicBezTo>
                      <a:lnTo>
                        <a:pt x="945624" y="903231"/>
                      </a:lnTo>
                      <a:cubicBezTo>
                        <a:pt x="945624" y="916060"/>
                        <a:pt x="935211" y="926473"/>
                        <a:pt x="922382" y="926473"/>
                      </a:cubicBezTo>
                      <a:cubicBezTo>
                        <a:pt x="909552" y="926473"/>
                        <a:pt x="899140" y="916060"/>
                        <a:pt x="899140" y="903231"/>
                      </a:cubicBezTo>
                      <a:lnTo>
                        <a:pt x="899140" y="46484"/>
                      </a:lnTo>
                      <a:lnTo>
                        <a:pt x="46484" y="46484"/>
                      </a:lnTo>
                      <a:lnTo>
                        <a:pt x="46484" y="1005542"/>
                      </a:lnTo>
                      <a:cubicBezTo>
                        <a:pt x="46484" y="1018372"/>
                        <a:pt x="36072" y="1028784"/>
                        <a:pt x="23242" y="102878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4" name="자유형: 도형 133">
                  <a:extLst>
                    <a:ext uri="{FF2B5EF4-FFF2-40B4-BE49-F238E27FC236}">
                      <a16:creationId xmlns:a16="http://schemas.microsoft.com/office/drawing/2014/main" id="{86AA90A8-20FC-3EBB-B25D-B9FCFC3A3FE6}"/>
                    </a:ext>
                  </a:extLst>
                </p:cNvPr>
                <p:cNvSpPr/>
                <p:nvPr/>
              </p:nvSpPr>
              <p:spPr>
                <a:xfrm>
                  <a:off x="3436953" y="4997494"/>
                  <a:ext cx="945767" cy="235580"/>
                </a:xfrm>
                <a:custGeom>
                  <a:avLst/>
                  <a:gdLst>
                    <a:gd name="connsiteX0" fmla="*/ 856750 w 945767"/>
                    <a:gd name="connsiteY0" fmla="*/ 235581 h 235580"/>
                    <a:gd name="connsiteX1" fmla="*/ 74890 w 945767"/>
                    <a:gd name="connsiteY1" fmla="*/ 235581 h 235580"/>
                    <a:gd name="connsiteX2" fmla="*/ 61642 w 945767"/>
                    <a:gd name="connsiteY2" fmla="*/ 231444 h 235580"/>
                    <a:gd name="connsiteX3" fmla="*/ 469 w 945767"/>
                    <a:gd name="connsiteY3" fmla="*/ 102776 h 235580"/>
                    <a:gd name="connsiteX4" fmla="*/ 64803 w 945767"/>
                    <a:gd name="connsiteY4" fmla="*/ 2278 h 235580"/>
                    <a:gd name="connsiteX5" fmla="*/ 74843 w 945767"/>
                    <a:gd name="connsiteY5" fmla="*/ 0 h 235580"/>
                    <a:gd name="connsiteX6" fmla="*/ 922525 w 945767"/>
                    <a:gd name="connsiteY6" fmla="*/ 0 h 235580"/>
                    <a:gd name="connsiteX7" fmla="*/ 945767 w 945767"/>
                    <a:gd name="connsiteY7" fmla="*/ 23242 h 235580"/>
                    <a:gd name="connsiteX8" fmla="*/ 922525 w 945767"/>
                    <a:gd name="connsiteY8" fmla="*/ 46484 h 235580"/>
                    <a:gd name="connsiteX9" fmla="*/ 80654 w 945767"/>
                    <a:gd name="connsiteY9" fmla="*/ 46484 h 235580"/>
                    <a:gd name="connsiteX10" fmla="*/ 46813 w 945767"/>
                    <a:gd name="connsiteY10" fmla="*/ 106495 h 235580"/>
                    <a:gd name="connsiteX11" fmla="*/ 82560 w 945767"/>
                    <a:gd name="connsiteY11" fmla="*/ 189097 h 235580"/>
                    <a:gd name="connsiteX12" fmla="*/ 856750 w 945767"/>
                    <a:gd name="connsiteY12" fmla="*/ 189097 h 235580"/>
                    <a:gd name="connsiteX13" fmla="*/ 879992 w 945767"/>
                    <a:gd name="connsiteY13" fmla="*/ 212339 h 235580"/>
                    <a:gd name="connsiteX14" fmla="*/ 856750 w 945767"/>
                    <a:gd name="connsiteY14" fmla="*/ 235581 h 235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45767" h="235580">
                      <a:moveTo>
                        <a:pt x="856750" y="235581"/>
                      </a:moveTo>
                      <a:lnTo>
                        <a:pt x="74890" y="235581"/>
                      </a:lnTo>
                      <a:cubicBezTo>
                        <a:pt x="70148" y="235581"/>
                        <a:pt x="65546" y="234140"/>
                        <a:pt x="61642" y="231444"/>
                      </a:cubicBezTo>
                      <a:cubicBezTo>
                        <a:pt x="19248" y="202019"/>
                        <a:pt x="-3622" y="153908"/>
                        <a:pt x="469" y="102776"/>
                      </a:cubicBezTo>
                      <a:cubicBezTo>
                        <a:pt x="4095" y="57408"/>
                        <a:pt x="28173" y="19849"/>
                        <a:pt x="64803" y="2278"/>
                      </a:cubicBezTo>
                      <a:cubicBezTo>
                        <a:pt x="67917" y="790"/>
                        <a:pt x="71357" y="0"/>
                        <a:pt x="74843" y="0"/>
                      </a:cubicBezTo>
                      <a:lnTo>
                        <a:pt x="922525" y="0"/>
                      </a:lnTo>
                      <a:cubicBezTo>
                        <a:pt x="935355" y="0"/>
                        <a:pt x="945767" y="10412"/>
                        <a:pt x="945767" y="23242"/>
                      </a:cubicBezTo>
                      <a:cubicBezTo>
                        <a:pt x="945767" y="36072"/>
                        <a:pt x="935355" y="46484"/>
                        <a:pt x="922525" y="46484"/>
                      </a:cubicBezTo>
                      <a:lnTo>
                        <a:pt x="80654" y="46484"/>
                      </a:lnTo>
                      <a:cubicBezTo>
                        <a:pt x="61735" y="57687"/>
                        <a:pt x="48905" y="80185"/>
                        <a:pt x="46813" y="106495"/>
                      </a:cubicBezTo>
                      <a:cubicBezTo>
                        <a:pt x="44257" y="138662"/>
                        <a:pt x="57505" y="169062"/>
                        <a:pt x="82560" y="189097"/>
                      </a:cubicBezTo>
                      <a:lnTo>
                        <a:pt x="856750" y="189097"/>
                      </a:lnTo>
                      <a:cubicBezTo>
                        <a:pt x="869580" y="189097"/>
                        <a:pt x="879992" y="199509"/>
                        <a:pt x="879992" y="212339"/>
                      </a:cubicBezTo>
                      <a:cubicBezTo>
                        <a:pt x="879992" y="225168"/>
                        <a:pt x="869580" y="235581"/>
                        <a:pt x="856750" y="23558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5" name="자유형: 도형 134">
                  <a:extLst>
                    <a:ext uri="{FF2B5EF4-FFF2-40B4-BE49-F238E27FC236}">
                      <a16:creationId xmlns:a16="http://schemas.microsoft.com/office/drawing/2014/main" id="{6A88BD59-B995-A6C0-D0F8-A9A99EF335CB}"/>
                    </a:ext>
                  </a:extLst>
                </p:cNvPr>
                <p:cNvSpPr/>
                <p:nvPr/>
              </p:nvSpPr>
              <p:spPr>
                <a:xfrm>
                  <a:off x="3641347" y="4280153"/>
                  <a:ext cx="567104" cy="225447"/>
                </a:xfrm>
                <a:custGeom>
                  <a:avLst/>
                  <a:gdLst>
                    <a:gd name="connsiteX0" fmla="*/ 543863 w 567104"/>
                    <a:gd name="connsiteY0" fmla="*/ 225447 h 225447"/>
                    <a:gd name="connsiteX1" fmla="*/ 23242 w 567104"/>
                    <a:gd name="connsiteY1" fmla="*/ 225447 h 225447"/>
                    <a:gd name="connsiteX2" fmla="*/ 0 w 567104"/>
                    <a:gd name="connsiteY2" fmla="*/ 202205 h 225447"/>
                    <a:gd name="connsiteX3" fmla="*/ 0 w 567104"/>
                    <a:gd name="connsiteY3" fmla="*/ 23242 h 225447"/>
                    <a:gd name="connsiteX4" fmla="*/ 23242 w 567104"/>
                    <a:gd name="connsiteY4" fmla="*/ 0 h 225447"/>
                    <a:gd name="connsiteX5" fmla="*/ 543863 w 567104"/>
                    <a:gd name="connsiteY5" fmla="*/ 0 h 225447"/>
                    <a:gd name="connsiteX6" fmla="*/ 567105 w 567104"/>
                    <a:gd name="connsiteY6" fmla="*/ 23242 h 225447"/>
                    <a:gd name="connsiteX7" fmla="*/ 567105 w 567104"/>
                    <a:gd name="connsiteY7" fmla="*/ 202205 h 225447"/>
                    <a:gd name="connsiteX8" fmla="*/ 543863 w 567104"/>
                    <a:gd name="connsiteY8" fmla="*/ 225447 h 225447"/>
                    <a:gd name="connsiteX9" fmla="*/ 46484 w 567104"/>
                    <a:gd name="connsiteY9" fmla="*/ 178963 h 225447"/>
                    <a:gd name="connsiteX10" fmla="*/ 520621 w 567104"/>
                    <a:gd name="connsiteY10" fmla="*/ 178963 h 225447"/>
                    <a:gd name="connsiteX11" fmla="*/ 520621 w 567104"/>
                    <a:gd name="connsiteY11" fmla="*/ 46484 h 225447"/>
                    <a:gd name="connsiteX12" fmla="*/ 46484 w 567104"/>
                    <a:gd name="connsiteY12" fmla="*/ 46484 h 225447"/>
                    <a:gd name="connsiteX13" fmla="*/ 46484 w 567104"/>
                    <a:gd name="connsiteY13" fmla="*/ 178963 h 225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7104" h="225447">
                      <a:moveTo>
                        <a:pt x="543863" y="225447"/>
                      </a:moveTo>
                      <a:lnTo>
                        <a:pt x="23242" y="225447"/>
                      </a:lnTo>
                      <a:cubicBezTo>
                        <a:pt x="10412" y="225447"/>
                        <a:pt x="0" y="215035"/>
                        <a:pt x="0" y="202205"/>
                      </a:cubicBezTo>
                      <a:lnTo>
                        <a:pt x="0" y="23242"/>
                      </a:lnTo>
                      <a:cubicBezTo>
                        <a:pt x="0" y="10412"/>
                        <a:pt x="10412" y="0"/>
                        <a:pt x="23242" y="0"/>
                      </a:cubicBezTo>
                      <a:lnTo>
                        <a:pt x="543863" y="0"/>
                      </a:lnTo>
                      <a:cubicBezTo>
                        <a:pt x="556692" y="0"/>
                        <a:pt x="567105" y="10412"/>
                        <a:pt x="567105" y="23242"/>
                      </a:cubicBezTo>
                      <a:lnTo>
                        <a:pt x="567105" y="202205"/>
                      </a:lnTo>
                      <a:cubicBezTo>
                        <a:pt x="567105" y="215035"/>
                        <a:pt x="556692" y="225447"/>
                        <a:pt x="543863" y="225447"/>
                      </a:cubicBezTo>
                      <a:close/>
                      <a:moveTo>
                        <a:pt x="46484" y="178963"/>
                      </a:moveTo>
                      <a:lnTo>
                        <a:pt x="520621" y="178963"/>
                      </a:lnTo>
                      <a:lnTo>
                        <a:pt x="520621" y="46484"/>
                      </a:lnTo>
                      <a:lnTo>
                        <a:pt x="46484" y="46484"/>
                      </a:lnTo>
                      <a:lnTo>
                        <a:pt x="46484" y="1789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2" name="직선 연결선 1">
                <a:extLst>
                  <a:ext uri="{FF2B5EF4-FFF2-40B4-BE49-F238E27FC236}">
                    <a16:creationId xmlns:a16="http://schemas.microsoft.com/office/drawing/2014/main" id="{456E57F9-1893-1575-C1CB-968B9C97B1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313" y="6165850"/>
                <a:ext cx="8207375" cy="0"/>
              </a:xfrm>
              <a:prstGeom prst="line">
                <a:avLst/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8369413-8F23-C8B2-FE9D-8B85CB1B2FE0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4E124BA-20F2-BF88-8996-45DA53E4FE43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17C3F5-4F98-D1CC-7501-8283E15B705A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C10FF0-5A45-772C-60C5-568915B71401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60A597-E1E8-63AC-3AF1-426AE0B41C81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463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038C0CBB-8B90-B21F-7C5B-81A278EAE290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C48A1F-1602-F4FD-11A5-A50BDDEB0DA9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3F21A0B3-9B40-7202-44F6-D30EAC6B8A29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A2A7FEEE-11C0-9773-BE51-0D40540ABD55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987F33EF-4EC5-E6C6-2576-F751BA08359C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8C04FB3-DAB7-D423-6028-62D50806552D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DD0DFD6-D52A-3794-19E7-D4C57CAEBBCD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D77C70E5-DCC2-B831-35F0-4D2A8ECED4BE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E0E3FE24-293E-4819-BF89-3774075CE2BB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248BB97-37EA-F95E-598E-7C0D254E9C64}"/>
                    </a:ext>
                  </a:extLst>
                </p:cNvPr>
                <p:cNvSpPr txBox="1"/>
                <p:nvPr/>
              </p:nvSpPr>
              <p:spPr>
                <a:xfrm>
                  <a:off x="793383" y="1345127"/>
                  <a:ext cx="61555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수와 연산</a:t>
                  </a:r>
                </a:p>
              </p:txBody>
            </p:sp>
          </p:grpSp>
        </p:grp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A3E1331B-50AA-131E-A527-51C4519C6409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352DC461-0C67-55DC-C8CC-D2E5FAE0E6A2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DFDA3FA6-4753-FBE4-93B9-9FC5E5255580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BD72C6F7-70B5-C1A9-7515-7804379E0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CEE159C6-7BF5-FF9D-DE18-CFAA81591C95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69" name="사각형: 둥근 모서리 68">
                <a:extLst>
                  <a:ext uri="{FF2B5EF4-FFF2-40B4-BE49-F238E27FC236}">
                    <a16:creationId xmlns:a16="http://schemas.microsoft.com/office/drawing/2014/main" id="{984D65B5-250F-8973-10EC-4DDBFCEBDF18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0" name="그림 69">
                <a:extLst>
                  <a:ext uri="{FF2B5EF4-FFF2-40B4-BE49-F238E27FC236}">
                    <a16:creationId xmlns:a16="http://schemas.microsoft.com/office/drawing/2014/main" id="{00EA289A-4310-1663-D615-6A25163F3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5B3F99F-78A5-B0E8-2CBE-9496D3890584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474499" y="1210907"/>
              <a:chExt cx="6273028" cy="422569"/>
            </a:xfrm>
          </p:grpSpPr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EA4A31D8-EF41-E5FB-9460-9646601B81F8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66" name="그림 65">
                <a:extLst>
                  <a:ext uri="{FF2B5EF4-FFF2-40B4-BE49-F238E27FC236}">
                    <a16:creationId xmlns:a16="http://schemas.microsoft.com/office/drawing/2014/main" id="{B76B83D8-E3FB-E08F-5E7A-C052599CA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 flipH="1">
                <a:off x="607391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EF217096-03FB-8E1A-B3BD-3A1B97536A79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F3E1E5C-1F98-329E-2DAB-F2C99F75B8D5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9460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함양 방안 모색 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07087163-088B-A499-D859-6D991AF39A1E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62BA2804-027D-1A9F-457D-82996B556588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4" name="그림 63">
                <a:extLst>
                  <a:ext uri="{FF2B5EF4-FFF2-40B4-BE49-F238E27FC236}">
                    <a16:creationId xmlns:a16="http://schemas.microsoft.com/office/drawing/2014/main" id="{B5239BF5-656F-6118-07F2-51C5171B1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05EECF9-0BA0-960F-513C-CAC034C7DDB1}"/>
              </a:ext>
            </a:extLst>
          </p:cNvPr>
          <p:cNvGrpSpPr/>
          <p:nvPr/>
        </p:nvGrpSpPr>
        <p:grpSpPr>
          <a:xfrm>
            <a:off x="468313" y="1754495"/>
            <a:ext cx="8273581" cy="3879552"/>
            <a:chOff x="468313" y="2286298"/>
            <a:chExt cx="8273581" cy="3879552"/>
          </a:xfrm>
        </p:grpSpPr>
        <p:grpSp>
          <p:nvGrpSpPr>
            <p:cNvPr id="28" name="수학과 교육과정">
              <a:extLst>
                <a:ext uri="{FF2B5EF4-FFF2-40B4-BE49-F238E27FC236}">
                  <a16:creationId xmlns:a16="http://schemas.microsoft.com/office/drawing/2014/main" id="{5981EE39-7F19-69D3-20BD-4478C082870F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C75A937F-2264-5E1C-639A-C5A8472DAE7C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7AF2825-C0AA-DE43-C23B-DBEF0E69F223}"/>
                  </a:ext>
                </a:extLst>
              </p:cNvPr>
              <p:cNvSpPr txBox="1"/>
              <p:nvPr/>
            </p:nvSpPr>
            <p:spPr>
              <a:xfrm>
                <a:off x="5599600" y="1809978"/>
                <a:ext cx="12522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적용 시 고려 사항의 주요 변화</a:t>
                </a: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FB636A42-F522-DD1C-2754-1C322B29EC1E}"/>
                </a:ext>
              </a:extLst>
            </p:cNvPr>
            <p:cNvGrpSpPr/>
            <p:nvPr/>
          </p:nvGrpSpPr>
          <p:grpSpPr>
            <a:xfrm>
              <a:off x="558531" y="3651307"/>
              <a:ext cx="7462012" cy="369332"/>
              <a:chOff x="1654391" y="2249973"/>
              <a:chExt cx="7462012" cy="369332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0A4B133-C326-1518-E6B8-61E194766C38}"/>
                  </a:ext>
                </a:extLst>
              </p:cNvPr>
              <p:cNvSpPr txBox="1"/>
              <p:nvPr/>
            </p:nvSpPr>
            <p:spPr>
              <a:xfrm>
                <a:off x="1882050" y="2249973"/>
                <a:ext cx="72343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정수와 유리수의 사칙계산의 원리를 이용하는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문제를 해결하기 위해 더 나은 계산 방법을 끈기 있게 찾아보게 하고</a:t>
                </a:r>
                <a:r>
                  <a:rPr lang="en-US" altLang="ko-KR" dirty="0">
                    <a:solidFill>
                      <a:srgbClr val="F56C41"/>
                    </a:solidFill>
                  </a:rPr>
                  <a:t>,</a:t>
                </a:r>
              </a:p>
              <a:p>
                <a:r>
                  <a:rPr lang="ko-KR" altLang="en-US" dirty="0">
                    <a:solidFill>
                      <a:srgbClr val="F56C41"/>
                    </a:solidFill>
                  </a:rPr>
                  <a:t>풀이 과정과 결과를 반성하는 태도</a:t>
                </a:r>
                <a:r>
                  <a:rPr lang="ko-KR" altLang="en-US" dirty="0"/>
                  <a:t>를 갖게 한다</a:t>
                </a:r>
                <a:r>
                  <a:rPr lang="en-US" altLang="ko-KR" dirty="0"/>
                  <a:t>. </a:t>
                </a:r>
                <a:endParaRPr lang="ko-KR" altLang="en-US" dirty="0"/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CC7A4433-DB96-9F42-940B-DD41A60663FD}"/>
                  </a:ext>
                </a:extLst>
              </p:cNvPr>
              <p:cNvGrpSpPr/>
              <p:nvPr/>
            </p:nvGrpSpPr>
            <p:grpSpPr>
              <a:xfrm>
                <a:off x="1654391" y="2266160"/>
                <a:ext cx="173075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CB6A38E6-7B76-A05C-F5CC-A6BB3BB96FA5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6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072E833B-4C13-CF24-7112-F8A7889D2BD0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FFECFCAD-06D2-95DB-FD20-8470F6178503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909F5728-4BD9-E304-BF7A-2F6C3A097571}"/>
                </a:ext>
              </a:extLst>
            </p:cNvPr>
            <p:cNvGrpSpPr/>
            <p:nvPr/>
          </p:nvGrpSpPr>
          <p:grpSpPr>
            <a:xfrm>
              <a:off x="558531" y="2730771"/>
              <a:ext cx="8183363" cy="749436"/>
              <a:chOff x="558531" y="2730771"/>
              <a:chExt cx="8183363" cy="749436"/>
            </a:xfrm>
          </p:grpSpPr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4C606812-CC39-9D56-2EC6-433834CE104D}"/>
                  </a:ext>
                </a:extLst>
              </p:cNvPr>
              <p:cNvGrpSpPr/>
              <p:nvPr/>
            </p:nvGrpSpPr>
            <p:grpSpPr>
              <a:xfrm>
                <a:off x="558531" y="2730771"/>
                <a:ext cx="8183363" cy="749436"/>
                <a:chOff x="1654391" y="1965047"/>
                <a:chExt cx="8183363" cy="749436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606A704-C57C-C0E8-374D-F3F77DECC238}"/>
                    </a:ext>
                  </a:extLst>
                </p:cNvPr>
                <p:cNvSpPr txBox="1"/>
                <p:nvPr/>
              </p:nvSpPr>
              <p:spPr>
                <a:xfrm>
                  <a:off x="1882050" y="1965047"/>
                  <a:ext cx="7955704" cy="749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수와 연산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영역에서는 용어와 기호로 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‘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소수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합성수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거듭제곱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지수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밑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소인수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소인수분해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서로소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양수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음수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양의 정수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</a:t>
                  </a:r>
                </a:p>
                <a:p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음의 정수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정수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수직선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양의 유리수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음의 유리수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유리수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절댓값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교환법칙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결합법칙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분배법칙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역수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유한소수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무한소수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</a:p>
                <a:p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순환소수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순환마디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제곱근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근호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무리수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실수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분모의 유리화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양의 부호</a:t>
                  </a:r>
                  <a:r>
                    <a:rPr lang="en-US" altLang="ko-KR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(+)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음의 부호</a:t>
                  </a:r>
                  <a:r>
                    <a:rPr lang="en-US" altLang="ko-KR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(-)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┃┃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≤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≥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순환소수 표현 </a:t>
                  </a:r>
                  <a:b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</a:br>
                  <a:r>
                    <a:rPr lang="en-US" altLang="ko-KR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(</a:t>
                  </a:r>
                  <a:r>
                    <a:rPr lang="ko-KR" altLang="en-US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예</a:t>
                  </a:r>
                  <a:r>
                    <a:rPr lang="en-US" altLang="ko-KR" dirty="0"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.7.215)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√’ 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를 다룬다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224C5917-FB84-55F9-3C71-69F7AC58CFBF}"/>
                    </a:ext>
                  </a:extLst>
                </p:cNvPr>
                <p:cNvGrpSpPr/>
                <p:nvPr/>
              </p:nvGrpSpPr>
              <p:grpSpPr>
                <a:xfrm>
                  <a:off x="1654391" y="1981234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D9AA312D-355D-F4EA-4C3E-AEBFA3133F04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D9BE4C48-ED87-72BA-8150-BE3F8AA600A8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254C51BC-84F1-1B28-5C9A-7F076527BD53}"/>
                  </a:ext>
                </a:extLst>
              </p:cNvPr>
              <p:cNvGrpSpPr/>
              <p:nvPr/>
            </p:nvGrpSpPr>
            <p:grpSpPr>
              <a:xfrm>
                <a:off x="1198146" y="3190352"/>
                <a:ext cx="254620" cy="184666"/>
                <a:chOff x="1198146" y="3187971"/>
                <a:chExt cx="254620" cy="184666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094C942-EB4C-963F-03CA-C4E408D8A158}"/>
                    </a:ext>
                  </a:extLst>
                </p:cNvPr>
                <p:cNvSpPr txBox="1"/>
                <p:nvPr/>
              </p:nvSpPr>
              <p:spPr>
                <a:xfrm>
                  <a:off x="1198146" y="3187971"/>
                  <a:ext cx="6412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E8E1250-0E15-0F70-5412-046F7DD46891}"/>
                    </a:ext>
                  </a:extLst>
                </p:cNvPr>
                <p:cNvSpPr txBox="1"/>
                <p:nvPr/>
              </p:nvSpPr>
              <p:spPr>
                <a:xfrm>
                  <a:off x="1388646" y="3187971"/>
                  <a:ext cx="6412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·</a:t>
                  </a:r>
                  <a:endPara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A4806AE-A2FA-22E1-E302-C107AE92B79F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5A8171ED-5A82-0DEE-19B0-8EB618A8A8C1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CD60BD-05E8-108B-540F-937528497704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A32BC34-60DB-2F80-85A0-5007696FDD23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4761AE-5FE5-339A-23C2-6303DCA80ADA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076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E0ACCEF6-F2D5-B723-63B6-67F06ABAC129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8E6C308C-254C-44B3-B387-574940146D31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2F74721-946E-587F-5FB7-B7DC5AE2347F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58BE56-3211-2738-3CCA-0B7BB2A014C7}"/>
                </a:ext>
              </a:extLst>
            </p:cNvPr>
            <p:cNvSpPr txBox="1"/>
            <p:nvPr/>
          </p:nvSpPr>
          <p:spPr>
            <a:xfrm>
              <a:off x="3594352" y="1371124"/>
              <a:ext cx="197976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56C4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변화와 관계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D0E8DAC0-A080-A1AA-D515-38DA13A4B37E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788C68B-1197-7993-7D81-39D0E8FD4038}"/>
              </a:ext>
            </a:extLst>
          </p:cNvPr>
          <p:cNvGrpSpPr/>
          <p:nvPr/>
        </p:nvGrpSpPr>
        <p:grpSpPr>
          <a:xfrm>
            <a:off x="485194" y="1787365"/>
            <a:ext cx="8190494" cy="1652702"/>
            <a:chOff x="485194" y="1787365"/>
            <a:chExt cx="8190494" cy="165270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251D5E74-6667-CA24-F244-2440B3FFA6A6}"/>
                </a:ext>
              </a:extLst>
            </p:cNvPr>
            <p:cNvGrpSpPr/>
            <p:nvPr/>
          </p:nvGrpSpPr>
          <p:grpSpPr>
            <a:xfrm>
              <a:off x="485194" y="1787365"/>
              <a:ext cx="8190494" cy="1652702"/>
              <a:chOff x="481815" y="1781175"/>
              <a:chExt cx="8190494" cy="603885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A9C7BA8A-18B3-7CDC-BD96-888EA2D94894}"/>
                  </a:ext>
                </a:extLst>
              </p:cNvPr>
              <p:cNvGrpSpPr/>
              <p:nvPr/>
            </p:nvGrpSpPr>
            <p:grpSpPr>
              <a:xfrm>
                <a:off x="481815" y="1781175"/>
                <a:ext cx="8190494" cy="603885"/>
                <a:chOff x="481815" y="3317239"/>
                <a:chExt cx="8190494" cy="2102270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4B2D6390-E59C-9EF6-047A-651E842B8F43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5991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9E19E163-BA89-6FB4-DBB7-DDC9E56628C8}"/>
                    </a:ext>
                  </a:extLst>
                </p:cNvPr>
                <p:cNvSpPr/>
                <p:nvPr/>
              </p:nvSpPr>
              <p:spPr>
                <a:xfrm flipH="1">
                  <a:off x="1478280" y="3317239"/>
                  <a:ext cx="7194029" cy="2102270"/>
                </a:xfrm>
                <a:prstGeom prst="roundRect">
                  <a:avLst>
                    <a:gd name="adj" fmla="val 5951"/>
                  </a:avLst>
                </a:prstGeom>
                <a:solidFill>
                  <a:schemeClr val="bg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D94E15-1664-D676-A823-A119B61C5306}"/>
                  </a:ext>
                </a:extLst>
              </p:cNvPr>
              <p:cNvSpPr txBox="1"/>
              <p:nvPr/>
            </p:nvSpPr>
            <p:spPr>
              <a:xfrm>
                <a:off x="696981" y="1943739"/>
                <a:ext cx="577081" cy="278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103E228-6472-70B5-F87A-AC47ACE3F6C7}"/>
                </a:ext>
              </a:extLst>
            </p:cNvPr>
            <p:cNvGrpSpPr/>
            <p:nvPr/>
          </p:nvGrpSpPr>
          <p:grpSpPr>
            <a:xfrm>
              <a:off x="1628538" y="1894781"/>
              <a:ext cx="6866846" cy="1437870"/>
              <a:chOff x="1628538" y="1848471"/>
              <a:chExt cx="6866846" cy="1437870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910F148A-9827-7A5E-5EC5-43565F38EFC1}"/>
                  </a:ext>
                </a:extLst>
              </p:cNvPr>
              <p:cNvGrpSpPr/>
              <p:nvPr/>
            </p:nvGrpSpPr>
            <p:grpSpPr>
              <a:xfrm>
                <a:off x="1628538" y="1848471"/>
                <a:ext cx="6829976" cy="307777"/>
                <a:chOff x="1628538" y="1848471"/>
                <a:chExt cx="6829976" cy="307777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124EF17-798B-937D-C25E-ED258390DAE3}"/>
                    </a:ext>
                  </a:extLst>
                </p:cNvPr>
                <p:cNvSpPr txBox="1"/>
                <p:nvPr/>
              </p:nvSpPr>
              <p:spPr>
                <a:xfrm>
                  <a:off x="1822082" y="1848471"/>
                  <a:ext cx="66364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변화하는 현상에 반복적인 요소로 들어있는 규칙은 수나 식으로 표현될 수 있으며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규칙을 탐구하는 것은 수학적으로 추측하고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일반화하는 데 기반이 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A45D676D-81E0-6065-2559-D71390EA4BDD}"/>
                    </a:ext>
                  </a:extLst>
                </p:cNvPr>
                <p:cNvGrpSpPr/>
                <p:nvPr/>
              </p:nvGrpSpPr>
              <p:grpSpPr>
                <a:xfrm>
                  <a:off x="1628538" y="1853671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97FBAED1-065B-663D-A68E-6585A964C10A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F270F446-CC92-F77C-8AF4-6F3AAC11BB9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75F1A69A-E9C2-B8AA-7E35-83AEB1704CC7}"/>
                  </a:ext>
                </a:extLst>
              </p:cNvPr>
              <p:cNvGrpSpPr/>
              <p:nvPr/>
            </p:nvGrpSpPr>
            <p:grpSpPr>
              <a:xfrm>
                <a:off x="1628538" y="2225169"/>
                <a:ext cx="6866846" cy="307777"/>
                <a:chOff x="1628538" y="2225169"/>
                <a:chExt cx="6866846" cy="307777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78FB872-2F50-5A0C-EEC6-DD83A7452D1D}"/>
                    </a:ext>
                  </a:extLst>
                </p:cNvPr>
                <p:cNvSpPr txBox="1"/>
                <p:nvPr/>
              </p:nvSpPr>
              <p:spPr>
                <a:xfrm>
                  <a:off x="1822082" y="2225169"/>
                  <a:ext cx="66733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동치 관계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대응 관계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비례 관계 등은 여러 현상에 들어있는 대상들 사이의 다양한 관계를 기술하고 복잡한 문제를 해결하는 데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유용하게 활용된다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21D435C5-D40B-3726-C7C7-7E370E1F421B}"/>
                    </a:ext>
                  </a:extLst>
                </p:cNvPr>
                <p:cNvGrpSpPr/>
                <p:nvPr/>
              </p:nvGrpSpPr>
              <p:grpSpPr>
                <a:xfrm>
                  <a:off x="1628538" y="2230369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5DD13339-0F60-BDAA-A174-2B85620211B8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3B0B7918-053A-B318-A851-89B085822E30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87A48DFF-583F-803C-F0D1-F435EE55FDF0}"/>
                  </a:ext>
                </a:extLst>
              </p:cNvPr>
              <p:cNvGrpSpPr/>
              <p:nvPr/>
            </p:nvGrpSpPr>
            <p:grpSpPr>
              <a:xfrm>
                <a:off x="1628538" y="2601867"/>
                <a:ext cx="6834786" cy="307777"/>
                <a:chOff x="1628538" y="2601867"/>
                <a:chExt cx="6834786" cy="30777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413E400-3DC4-DCBC-1AE0-FA2688FD753E}"/>
                    </a:ext>
                  </a:extLst>
                </p:cNvPr>
                <p:cNvSpPr txBox="1"/>
                <p:nvPr/>
              </p:nvSpPr>
              <p:spPr>
                <a:xfrm>
                  <a:off x="1822082" y="2601867"/>
                  <a:ext cx="664124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수와 그 계산은 문자와 식을 사용하여 일반화되며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특정한 관계를 만족시키는 미지의 값은 방정식과 부등식을 해결하는 적절한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절차를 거쳐 구해진다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8C94E42F-2B05-7024-BB2E-132B0460523A}"/>
                    </a:ext>
                  </a:extLst>
                </p:cNvPr>
                <p:cNvGrpSpPr/>
                <p:nvPr/>
              </p:nvGrpSpPr>
              <p:grpSpPr>
                <a:xfrm>
                  <a:off x="1628538" y="2607067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35" name="자유형: 도형 34">
                    <a:extLst>
                      <a:ext uri="{FF2B5EF4-FFF2-40B4-BE49-F238E27FC236}">
                        <a16:creationId xmlns:a16="http://schemas.microsoft.com/office/drawing/2014/main" id="{528B1C75-8C98-8FF5-AEB7-0661E83165DB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FA2355CA-6784-E426-DB21-0F53DE0AC48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575073FA-45B4-80B9-F2E7-41483F6A1F2C}"/>
                  </a:ext>
                </a:extLst>
              </p:cNvPr>
              <p:cNvGrpSpPr/>
              <p:nvPr/>
            </p:nvGrpSpPr>
            <p:grpSpPr>
              <a:xfrm>
                <a:off x="1628538" y="2978564"/>
                <a:ext cx="6688912" cy="307777"/>
                <a:chOff x="1628538" y="2978564"/>
                <a:chExt cx="6688912" cy="307777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C34C45A-546C-D2CE-0ADC-D985EA8CC59C}"/>
                    </a:ext>
                  </a:extLst>
                </p:cNvPr>
                <p:cNvSpPr txBox="1"/>
                <p:nvPr/>
              </p:nvSpPr>
              <p:spPr>
                <a:xfrm>
                  <a:off x="1822082" y="2978564"/>
                  <a:ext cx="649536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한 양이 변함에 따라 다른 양이 하나씩 정해지는 두 양 사이의 대응 관계를 나타내는 함수와 그 그래프는 변화하는 현상 속의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다양한 관계를 수학적으로 표현한다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223D2DB5-C38F-6C92-963B-19B62AA19265}"/>
                    </a:ext>
                  </a:extLst>
                </p:cNvPr>
                <p:cNvGrpSpPr/>
                <p:nvPr/>
              </p:nvGrpSpPr>
              <p:grpSpPr>
                <a:xfrm>
                  <a:off x="1628538" y="2983764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BCAADE71-B01A-4A97-4768-2531C130D016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2" name="자유형: 도형 31">
                    <a:extLst>
                      <a:ext uri="{FF2B5EF4-FFF2-40B4-BE49-F238E27FC236}">
                        <a16:creationId xmlns:a16="http://schemas.microsoft.com/office/drawing/2014/main" id="{709CB4AA-2F33-DA9C-DBBB-3ED0E2BF37CB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49" name="사각형: 둥근 한쪽 모서리 48">
            <a:extLst>
              <a:ext uri="{FF2B5EF4-FFF2-40B4-BE49-F238E27FC236}">
                <a16:creationId xmlns:a16="http://schemas.microsoft.com/office/drawing/2014/main" id="{B5A9C29C-9D24-54ED-37D9-96CD6C53202F}"/>
              </a:ext>
            </a:extLst>
          </p:cNvPr>
          <p:cNvSpPr/>
          <p:nvPr/>
        </p:nvSpPr>
        <p:spPr>
          <a:xfrm>
            <a:off x="468312" y="3590925"/>
            <a:ext cx="8207376" cy="464738"/>
          </a:xfrm>
          <a:prstGeom prst="round1Rect">
            <a:avLst/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2D07477E-9857-C3B9-359B-307A5C675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61715"/>
              </p:ext>
            </p:extLst>
          </p:nvPr>
        </p:nvGraphicFramePr>
        <p:xfrm>
          <a:off x="468313" y="3590924"/>
          <a:ext cx="8207379" cy="257492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3463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70403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444752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2097566">
                  <a:extLst>
                    <a:ext uri="{9D8B030D-6E8A-4147-A177-3AD203B41FA5}">
                      <a16:colId xmlns:a16="http://schemas.microsoft.com/office/drawing/2014/main" val="204213733"/>
                    </a:ext>
                  </a:extLst>
                </a:gridCol>
                <a:gridCol w="2097566">
                  <a:extLst>
                    <a:ext uri="{9D8B030D-6E8A-4147-A177-3AD203B41FA5}">
                      <a16:colId xmlns:a16="http://schemas.microsoft.com/office/drawing/2014/main" val="2825603306"/>
                    </a:ext>
                  </a:extLst>
                </a:gridCol>
              </a:tblGrid>
              <a:tr h="240477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5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539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36000" marR="36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문자의 사용과 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일차방정식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좌표평면과 그래프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식의 계산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일차부등식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연립일차방정식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일차함수와 그 그래프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일차함수와 일차방정식의 관계</a:t>
                      </a:r>
                      <a:endParaRPr lang="ko-KR" altLang="en-US" dirty="0">
                        <a:latin typeface="Arial" panose="020B0604020202020204" pitchFamily="34" charset="0"/>
                      </a:endParaRPr>
                    </a:p>
                  </a:txBody>
                  <a:tcPr marL="36000" marR="3600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다항식의 곱셈과 인수분해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이차방정식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이차함수와 그 그래프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8917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36000" marR="36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식의 값과 함숫값 구하기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다항식의 연산 원리에 따라 계산하기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식을 간단히 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등식의 성질과 부등식의 성질 설명하기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방정식과 부등식 풀기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36000" marR="36000" marT="25200" marB="252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방정식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부등식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함수와 관련된 문제해결하기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상황이나 관계를 표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식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그래프로 나타내기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주어진 그래프 해석하기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일차함수의 그래프와 이차함수의 그래프의 성질 설명하기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일차함수의 그래프와 미지수가 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개인 일차방정식의 해 사이의 관계 설명하기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6775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36000" marR="36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문자의 유용성 인식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순서쌍과 좌표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그래프 등 수학적 표현의 유용성과 편리함 인식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방정식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부등식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함수의 필요성 인식 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실생활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사회 및 자연 현상과 관련된 문제를 수학적 모델링을 통해 해결하려는 도전적인 태도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체계적으로 사고하여 합리적으로 의사 결정하는 태도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타당한 근거에 따라 논리적으로 설명하는 태도</a:t>
                      </a:r>
                    </a:p>
                  </a:txBody>
                  <a:tcPr marL="36000" marR="3600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5" name="그룹 4">
            <a:extLst>
              <a:ext uri="{FF2B5EF4-FFF2-40B4-BE49-F238E27FC236}">
                <a16:creationId xmlns:a16="http://schemas.microsoft.com/office/drawing/2014/main" id="{4B460714-4264-E06B-BB84-C7BE99E84143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561EEB7-A3B6-5D99-77E8-E079E2E4C3A2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53FEFA-464E-82BE-2292-602DC70D59E1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9E9FE0-F191-B561-5D64-10574FE664E6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86C030-42BF-F192-0535-2A3AD8D9CBB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64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A2073D3F-AC10-81CC-615C-A01FE99DC0CA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F7B3E26-3576-60C7-AD5A-04C28358CDE5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F0BEE5F4-AF71-B7E0-F4DC-9BA38CE78836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359DD2D-15C6-0C2A-91BB-931E7283C6EB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2C6C7FED-C6AF-B38C-B609-E1A2DCF729A4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4DD8DC6F-F5A7-A56D-BEE0-D184406E77B3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DA8182-B620-73D3-6ACB-BE1D251BBD0A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B73CB5B5-1505-9EDA-2D14-4A6A1CAD2CA5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8290A573-20C7-EB44-CA5F-81FD10123573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61E2CE0-82EF-E5D8-750F-764D29781611}"/>
                    </a:ext>
                  </a:extLst>
                </p:cNvPr>
                <p:cNvSpPr txBox="1"/>
                <p:nvPr/>
              </p:nvSpPr>
              <p:spPr>
                <a:xfrm>
                  <a:off x="721247" y="1345127"/>
                  <a:ext cx="759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변화와 관계</a:t>
                  </a:r>
                </a:p>
              </p:txBody>
            </p:sp>
          </p:grpSp>
        </p:grp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BDBBCBE5-BC70-915A-7F9F-F7F964B7C248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C543F205-78CE-BE7E-527E-7C50D6AF6439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556DFC8F-4338-7531-0600-7CDF635B6809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1" name="그림 70">
                <a:extLst>
                  <a:ext uri="{FF2B5EF4-FFF2-40B4-BE49-F238E27FC236}">
                    <a16:creationId xmlns:a16="http://schemas.microsoft.com/office/drawing/2014/main" id="{D4AA5DBE-8FD8-34AE-CCE2-89C5E6E9FA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ADA2C2EA-204E-F6BF-C21A-14DFE5668DAD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D2BD966B-98EB-58C1-6DCE-86942AC6C2CB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9964D1C2-61F6-B5B2-8F80-9D20596487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ABD3C252-F32E-549D-BD7A-D0830E0E284B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474499" y="1210907"/>
              <a:chExt cx="6273028" cy="422569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52846C47-F930-65EA-6A5C-D143DC38DA5F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D0BE0DCC-3E0C-A944-1BA5-45C1040CE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 flipH="1">
                <a:off x="607391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3A33C52B-5BC1-C34F-C1FE-98840ADB3826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A184FEF-AD47-9C53-0165-9923F4B6EAF4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9460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함양 방안 모색 </a:t>
                </a: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34311F81-5528-4BA4-1F62-26AFC116ADC1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FACE36C7-2F65-08AF-C61E-E902E23BC3A2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3" name="그림 62">
                <a:extLst>
                  <a:ext uri="{FF2B5EF4-FFF2-40B4-BE49-F238E27FC236}">
                    <a16:creationId xmlns:a16="http://schemas.microsoft.com/office/drawing/2014/main" id="{968332CE-FF75-5726-E492-37A77DF32F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EA2FC8AE-D9B0-7652-188A-D73203C85BE6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26" name="수학과 교육과정">
              <a:extLst>
                <a:ext uri="{FF2B5EF4-FFF2-40B4-BE49-F238E27FC236}">
                  <a16:creationId xmlns:a16="http://schemas.microsoft.com/office/drawing/2014/main" id="{02B5A165-F5C7-E7AF-12F3-56D7A42172E0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C4D2D2DE-1C83-0B5C-B3C7-AAC4E4865051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1868DC-BC0B-5C89-448B-0AA08C7D4B28}"/>
                  </a:ext>
                </a:extLst>
              </p:cNvPr>
              <p:cNvSpPr txBox="1"/>
              <p:nvPr/>
            </p:nvSpPr>
            <p:spPr>
              <a:xfrm>
                <a:off x="5876859" y="1809978"/>
                <a:ext cx="697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식의 값 성취기준 통합</a:t>
                </a: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0F85320-DD02-4430-0813-63583C7D56C1}"/>
                </a:ext>
              </a:extLst>
            </p:cNvPr>
            <p:cNvGrpSpPr/>
            <p:nvPr/>
          </p:nvGrpSpPr>
          <p:grpSpPr>
            <a:xfrm>
              <a:off x="468313" y="2692211"/>
              <a:ext cx="8207375" cy="3473639"/>
              <a:chOff x="468313" y="2692211"/>
              <a:chExt cx="8207375" cy="3473639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24D454CB-5F6E-D202-D877-A2A220517F0F}"/>
                  </a:ext>
                </a:extLst>
              </p:cNvPr>
              <p:cNvGrpSpPr/>
              <p:nvPr/>
            </p:nvGrpSpPr>
            <p:grpSpPr>
              <a:xfrm>
                <a:off x="477878" y="2692211"/>
                <a:ext cx="4009100" cy="298925"/>
                <a:chOff x="481815" y="2088682"/>
                <a:chExt cx="4009100" cy="301914"/>
              </a:xfrm>
            </p:grpSpPr>
            <p:sp>
              <p:nvSpPr>
                <p:cNvPr id="30" name="사각형: 둥근 대각선 방향 모서리 29">
                  <a:extLst>
                    <a:ext uri="{FF2B5EF4-FFF2-40B4-BE49-F238E27FC236}">
                      <a16:creationId xmlns:a16="http://schemas.microsoft.com/office/drawing/2014/main" id="{0F81D94B-4240-D767-7231-0C87363635AC}"/>
                    </a:ext>
                  </a:extLst>
                </p:cNvPr>
                <p:cNvSpPr/>
                <p:nvPr/>
              </p:nvSpPr>
              <p:spPr>
                <a:xfrm>
                  <a:off x="481815" y="2088682"/>
                  <a:ext cx="4009100" cy="301914"/>
                </a:xfrm>
                <a:prstGeom prst="round2DiagRect">
                  <a:avLst/>
                </a:prstGeom>
                <a:solidFill>
                  <a:schemeClr val="bg1">
                    <a:lumMod val="65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4043302-7B34-41B4-EDF0-CEDE58B95A5E}"/>
                    </a:ext>
                  </a:extLst>
                </p:cNvPr>
                <p:cNvSpPr txBox="1"/>
                <p:nvPr/>
              </p:nvSpPr>
              <p:spPr>
                <a:xfrm>
                  <a:off x="2039929" y="2131917"/>
                  <a:ext cx="892873" cy="217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2015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</a:t>
                  </a:r>
                  <a:endPara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383D86B6-127F-D385-45F8-B14AB24125E2}"/>
                  </a:ext>
                </a:extLst>
              </p:cNvPr>
              <p:cNvGrpSpPr/>
              <p:nvPr/>
            </p:nvGrpSpPr>
            <p:grpSpPr>
              <a:xfrm>
                <a:off x="4666588" y="2692211"/>
                <a:ext cx="4009100" cy="298925"/>
                <a:chOff x="4663209" y="1781175"/>
                <a:chExt cx="4009100" cy="298925"/>
              </a:xfrm>
            </p:grpSpPr>
            <p:sp>
              <p:nvSpPr>
                <p:cNvPr id="33" name="사각형: 둥근 대각선 방향 모서리 32">
                  <a:extLst>
                    <a:ext uri="{FF2B5EF4-FFF2-40B4-BE49-F238E27FC236}">
                      <a16:creationId xmlns:a16="http://schemas.microsoft.com/office/drawing/2014/main" id="{86378651-2D13-727F-4E73-ED6FA90C73FE}"/>
                    </a:ext>
                  </a:extLst>
                </p:cNvPr>
                <p:cNvSpPr/>
                <p:nvPr/>
              </p:nvSpPr>
              <p:spPr>
                <a:xfrm>
                  <a:off x="4663209" y="1781175"/>
                  <a:ext cx="4009100" cy="298925"/>
                </a:xfrm>
                <a:prstGeom prst="round2DiagRect">
                  <a:avLst/>
                </a:prstGeom>
                <a:solidFill>
                  <a:srgbClr val="276DB5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4488EFC-C5AA-150B-3A43-2E8A0A744A03}"/>
                    </a:ext>
                  </a:extLst>
                </p:cNvPr>
                <p:cNvSpPr txBox="1"/>
                <p:nvPr/>
              </p:nvSpPr>
              <p:spPr>
                <a:xfrm>
                  <a:off x="6210102" y="1823982"/>
                  <a:ext cx="91531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2022 </a:t>
                  </a:r>
                  <a:r>
                    <a:rPr lang="ko-KR" altLang="en-US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개정</a:t>
                  </a:r>
                  <a:endPara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1207A04B-2D72-C232-2A36-FAA9F5FB0070}"/>
                  </a:ext>
                </a:extLst>
              </p:cNvPr>
              <p:cNvGrpSpPr/>
              <p:nvPr/>
            </p:nvGrpSpPr>
            <p:grpSpPr>
              <a:xfrm>
                <a:off x="4666588" y="3094183"/>
                <a:ext cx="3572852" cy="338554"/>
                <a:chOff x="491340" y="2145047"/>
                <a:chExt cx="3572852" cy="338554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EF54401-22CB-6192-5D40-2EF7508E2EDF}"/>
                    </a:ext>
                  </a:extLst>
                </p:cNvPr>
                <p:cNvSpPr txBox="1"/>
                <p:nvPr/>
              </p:nvSpPr>
              <p:spPr>
                <a:xfrm>
                  <a:off x="491340" y="2145047"/>
                  <a:ext cx="83195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수</a:t>
                  </a:r>
                  <a:r>
                    <a:rPr lang="en-US" altLang="ko-KR" dirty="0"/>
                    <a:t>02-01] 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9737561-DB0E-C381-91D4-94447852E3A9}"/>
                    </a:ext>
                  </a:extLst>
                </p:cNvPr>
                <p:cNvSpPr txBox="1"/>
                <p:nvPr/>
              </p:nvSpPr>
              <p:spPr>
                <a:xfrm>
                  <a:off x="1342293" y="2145047"/>
                  <a:ext cx="2721899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다양한 상황을 문자를 사용한 식으로 나타내어 </a:t>
                  </a:r>
                  <a:endParaRPr lang="en-US" altLang="ko-KR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그 유용성을 인식하고</a:t>
                  </a:r>
                  <a:r>
                    <a: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식의 값을 구할 수 있다</a:t>
                  </a:r>
                  <a:r>
                    <a: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E568E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5C1ACE97-1D15-7F6F-2832-66D1EA935A27}"/>
                  </a:ext>
                </a:extLst>
              </p:cNvPr>
              <p:cNvGrpSpPr/>
              <p:nvPr/>
            </p:nvGrpSpPr>
            <p:grpSpPr>
              <a:xfrm>
                <a:off x="477878" y="3094183"/>
                <a:ext cx="3796311" cy="169277"/>
                <a:chOff x="2536753" y="3682491"/>
                <a:chExt cx="3796311" cy="169277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4041A2A-524E-E82E-7650-2F8CE49F1E73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807913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수</a:t>
                  </a:r>
                  <a:r>
                    <a:rPr lang="en-US" altLang="ko-KR" dirty="0"/>
                    <a:t>02-01] 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44A4ADB-84E4-6327-BAD1-65E596370CA1}"/>
                    </a:ext>
                  </a:extLst>
                </p:cNvPr>
                <p:cNvSpPr txBox="1"/>
                <p:nvPr/>
              </p:nvSpPr>
              <p:spPr>
                <a:xfrm>
                  <a:off x="3387706" y="3682491"/>
                  <a:ext cx="294535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5F5B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다양한 상황을 문자를 사용한 식으로 나타낼 수 있다</a:t>
                  </a:r>
                  <a:r>
                    <a: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419DA07F-3A00-C74C-FC25-D6DFF8A9A713}"/>
                  </a:ext>
                </a:extLst>
              </p:cNvPr>
              <p:cNvGrpSpPr/>
              <p:nvPr/>
            </p:nvGrpSpPr>
            <p:grpSpPr>
              <a:xfrm>
                <a:off x="477878" y="3319858"/>
                <a:ext cx="2159645" cy="169277"/>
                <a:chOff x="477878" y="3319858"/>
                <a:chExt cx="2159645" cy="169277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4FDD194-2818-5E45-F58A-94078CDFFCC5}"/>
                    </a:ext>
                  </a:extLst>
                </p:cNvPr>
                <p:cNvSpPr txBox="1"/>
                <p:nvPr/>
              </p:nvSpPr>
              <p:spPr>
                <a:xfrm>
                  <a:off x="477878" y="3319858"/>
                  <a:ext cx="82715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수</a:t>
                  </a:r>
                  <a:r>
                    <a:rPr lang="en-US" altLang="ko-KR" dirty="0"/>
                    <a:t>02-02] 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ECB414EB-4F8E-CE75-96E1-504C8F1E4A5F}"/>
                    </a:ext>
                  </a:extLst>
                </p:cNvPr>
                <p:cNvSpPr txBox="1"/>
                <p:nvPr/>
              </p:nvSpPr>
              <p:spPr>
                <a:xfrm>
                  <a:off x="1328831" y="3319858"/>
                  <a:ext cx="130869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식의 값을 구할 수 있다</a:t>
                  </a:r>
                  <a:r>
                    <a:rPr lang="en-US" altLang="ko-KR" dirty="0"/>
                    <a:t>.</a:t>
                  </a: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75C289CA-C946-9390-4BCE-87D228717056}"/>
                  </a:ext>
                </a:extLst>
              </p:cNvPr>
              <p:cNvGrpSpPr/>
              <p:nvPr/>
            </p:nvGrpSpPr>
            <p:grpSpPr>
              <a:xfrm>
                <a:off x="3339078" y="4757299"/>
                <a:ext cx="1047066" cy="1235047"/>
                <a:chOff x="3436953" y="4117459"/>
                <a:chExt cx="945812" cy="1115615"/>
              </a:xfrm>
              <a:solidFill>
                <a:srgbClr val="EEEEEE"/>
              </a:solidFill>
            </p:grpSpPr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08F89FC3-07C3-15DF-41EB-B383424D882E}"/>
                    </a:ext>
                  </a:extLst>
                </p:cNvPr>
                <p:cNvSpPr/>
                <p:nvPr/>
              </p:nvSpPr>
              <p:spPr>
                <a:xfrm>
                  <a:off x="3540523" y="5092042"/>
                  <a:ext cx="588673" cy="46484"/>
                </a:xfrm>
                <a:custGeom>
                  <a:avLst/>
                  <a:gdLst>
                    <a:gd name="connsiteX0" fmla="*/ 565431 w 588673"/>
                    <a:gd name="connsiteY0" fmla="*/ 46484 h 46484"/>
                    <a:gd name="connsiteX1" fmla="*/ 23242 w 588673"/>
                    <a:gd name="connsiteY1" fmla="*/ 46484 h 46484"/>
                    <a:gd name="connsiteX2" fmla="*/ 0 w 588673"/>
                    <a:gd name="connsiteY2" fmla="*/ 23242 h 46484"/>
                    <a:gd name="connsiteX3" fmla="*/ 23242 w 588673"/>
                    <a:gd name="connsiteY3" fmla="*/ 0 h 46484"/>
                    <a:gd name="connsiteX4" fmla="*/ 565431 w 588673"/>
                    <a:gd name="connsiteY4" fmla="*/ 0 h 46484"/>
                    <a:gd name="connsiteX5" fmla="*/ 588673 w 588673"/>
                    <a:gd name="connsiteY5" fmla="*/ 23242 h 46484"/>
                    <a:gd name="connsiteX6" fmla="*/ 565431 w 588673"/>
                    <a:gd name="connsiteY6" fmla="*/ 46484 h 4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8673" h="46484">
                      <a:moveTo>
                        <a:pt x="565431" y="46484"/>
                      </a:moveTo>
                      <a:lnTo>
                        <a:pt x="23242" y="46484"/>
                      </a:lnTo>
                      <a:cubicBezTo>
                        <a:pt x="10412" y="46484"/>
                        <a:pt x="0" y="36072"/>
                        <a:pt x="0" y="23242"/>
                      </a:cubicBezTo>
                      <a:cubicBezTo>
                        <a:pt x="0" y="10412"/>
                        <a:pt x="10412" y="0"/>
                        <a:pt x="23242" y="0"/>
                      </a:cubicBezTo>
                      <a:lnTo>
                        <a:pt x="565431" y="0"/>
                      </a:lnTo>
                      <a:cubicBezTo>
                        <a:pt x="578261" y="0"/>
                        <a:pt x="588673" y="10412"/>
                        <a:pt x="588673" y="23242"/>
                      </a:cubicBezTo>
                      <a:cubicBezTo>
                        <a:pt x="588673" y="36072"/>
                        <a:pt x="578261" y="46484"/>
                        <a:pt x="565431" y="4648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58D344AB-E6DE-DD6E-C8B1-2F83A9C77CEE}"/>
                    </a:ext>
                  </a:extLst>
                </p:cNvPr>
                <p:cNvSpPr/>
                <p:nvPr/>
              </p:nvSpPr>
              <p:spPr>
                <a:xfrm>
                  <a:off x="3437142" y="4117459"/>
                  <a:ext cx="945623" cy="1028783"/>
                </a:xfrm>
                <a:custGeom>
                  <a:avLst/>
                  <a:gdLst>
                    <a:gd name="connsiteX0" fmla="*/ 23242 w 945623"/>
                    <a:gd name="connsiteY0" fmla="*/ 1028784 h 1028783"/>
                    <a:gd name="connsiteX1" fmla="*/ 0 w 945623"/>
                    <a:gd name="connsiteY1" fmla="*/ 1005542 h 1028783"/>
                    <a:gd name="connsiteX2" fmla="*/ 0 w 945623"/>
                    <a:gd name="connsiteY2" fmla="*/ 46484 h 1028783"/>
                    <a:gd name="connsiteX3" fmla="*/ 46484 w 945623"/>
                    <a:gd name="connsiteY3" fmla="*/ 0 h 1028783"/>
                    <a:gd name="connsiteX4" fmla="*/ 899140 w 945623"/>
                    <a:gd name="connsiteY4" fmla="*/ 0 h 1028783"/>
                    <a:gd name="connsiteX5" fmla="*/ 945624 w 945623"/>
                    <a:gd name="connsiteY5" fmla="*/ 46484 h 1028783"/>
                    <a:gd name="connsiteX6" fmla="*/ 945624 w 945623"/>
                    <a:gd name="connsiteY6" fmla="*/ 903231 h 1028783"/>
                    <a:gd name="connsiteX7" fmla="*/ 922382 w 945623"/>
                    <a:gd name="connsiteY7" fmla="*/ 926473 h 1028783"/>
                    <a:gd name="connsiteX8" fmla="*/ 899140 w 945623"/>
                    <a:gd name="connsiteY8" fmla="*/ 903231 h 1028783"/>
                    <a:gd name="connsiteX9" fmla="*/ 899140 w 945623"/>
                    <a:gd name="connsiteY9" fmla="*/ 46484 h 1028783"/>
                    <a:gd name="connsiteX10" fmla="*/ 46484 w 945623"/>
                    <a:gd name="connsiteY10" fmla="*/ 46484 h 1028783"/>
                    <a:gd name="connsiteX11" fmla="*/ 46484 w 945623"/>
                    <a:gd name="connsiteY11" fmla="*/ 1005542 h 1028783"/>
                    <a:gd name="connsiteX12" fmla="*/ 23242 w 945623"/>
                    <a:gd name="connsiteY12" fmla="*/ 1028784 h 1028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45623" h="1028783">
                      <a:moveTo>
                        <a:pt x="23242" y="1028784"/>
                      </a:moveTo>
                      <a:cubicBezTo>
                        <a:pt x="10412" y="1028784"/>
                        <a:pt x="0" y="1018372"/>
                        <a:pt x="0" y="1005542"/>
                      </a:cubicBezTo>
                      <a:lnTo>
                        <a:pt x="0" y="46484"/>
                      </a:lnTo>
                      <a:cubicBezTo>
                        <a:pt x="0" y="20871"/>
                        <a:pt x="20825" y="0"/>
                        <a:pt x="46484" y="0"/>
                      </a:cubicBezTo>
                      <a:lnTo>
                        <a:pt x="899140" y="0"/>
                      </a:lnTo>
                      <a:cubicBezTo>
                        <a:pt x="924753" y="0"/>
                        <a:pt x="945624" y="20871"/>
                        <a:pt x="945624" y="46484"/>
                      </a:cubicBezTo>
                      <a:lnTo>
                        <a:pt x="945624" y="903231"/>
                      </a:lnTo>
                      <a:cubicBezTo>
                        <a:pt x="945624" y="916060"/>
                        <a:pt x="935211" y="926473"/>
                        <a:pt x="922382" y="926473"/>
                      </a:cubicBezTo>
                      <a:cubicBezTo>
                        <a:pt x="909552" y="926473"/>
                        <a:pt x="899140" y="916060"/>
                        <a:pt x="899140" y="903231"/>
                      </a:cubicBezTo>
                      <a:lnTo>
                        <a:pt x="899140" y="46484"/>
                      </a:lnTo>
                      <a:lnTo>
                        <a:pt x="46484" y="46484"/>
                      </a:lnTo>
                      <a:lnTo>
                        <a:pt x="46484" y="1005542"/>
                      </a:lnTo>
                      <a:cubicBezTo>
                        <a:pt x="46484" y="1018372"/>
                        <a:pt x="36072" y="1028784"/>
                        <a:pt x="23242" y="102878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120DB2F8-2794-04CF-EE50-5EED2FD8F0AF}"/>
                    </a:ext>
                  </a:extLst>
                </p:cNvPr>
                <p:cNvSpPr/>
                <p:nvPr/>
              </p:nvSpPr>
              <p:spPr>
                <a:xfrm>
                  <a:off x="3436953" y="4997494"/>
                  <a:ext cx="945767" cy="235580"/>
                </a:xfrm>
                <a:custGeom>
                  <a:avLst/>
                  <a:gdLst>
                    <a:gd name="connsiteX0" fmla="*/ 856750 w 945767"/>
                    <a:gd name="connsiteY0" fmla="*/ 235581 h 235580"/>
                    <a:gd name="connsiteX1" fmla="*/ 74890 w 945767"/>
                    <a:gd name="connsiteY1" fmla="*/ 235581 h 235580"/>
                    <a:gd name="connsiteX2" fmla="*/ 61642 w 945767"/>
                    <a:gd name="connsiteY2" fmla="*/ 231444 h 235580"/>
                    <a:gd name="connsiteX3" fmla="*/ 469 w 945767"/>
                    <a:gd name="connsiteY3" fmla="*/ 102776 h 235580"/>
                    <a:gd name="connsiteX4" fmla="*/ 64803 w 945767"/>
                    <a:gd name="connsiteY4" fmla="*/ 2278 h 235580"/>
                    <a:gd name="connsiteX5" fmla="*/ 74843 w 945767"/>
                    <a:gd name="connsiteY5" fmla="*/ 0 h 235580"/>
                    <a:gd name="connsiteX6" fmla="*/ 922525 w 945767"/>
                    <a:gd name="connsiteY6" fmla="*/ 0 h 235580"/>
                    <a:gd name="connsiteX7" fmla="*/ 945767 w 945767"/>
                    <a:gd name="connsiteY7" fmla="*/ 23242 h 235580"/>
                    <a:gd name="connsiteX8" fmla="*/ 922525 w 945767"/>
                    <a:gd name="connsiteY8" fmla="*/ 46484 h 235580"/>
                    <a:gd name="connsiteX9" fmla="*/ 80654 w 945767"/>
                    <a:gd name="connsiteY9" fmla="*/ 46484 h 235580"/>
                    <a:gd name="connsiteX10" fmla="*/ 46813 w 945767"/>
                    <a:gd name="connsiteY10" fmla="*/ 106495 h 235580"/>
                    <a:gd name="connsiteX11" fmla="*/ 82560 w 945767"/>
                    <a:gd name="connsiteY11" fmla="*/ 189097 h 235580"/>
                    <a:gd name="connsiteX12" fmla="*/ 856750 w 945767"/>
                    <a:gd name="connsiteY12" fmla="*/ 189097 h 235580"/>
                    <a:gd name="connsiteX13" fmla="*/ 879992 w 945767"/>
                    <a:gd name="connsiteY13" fmla="*/ 212339 h 235580"/>
                    <a:gd name="connsiteX14" fmla="*/ 856750 w 945767"/>
                    <a:gd name="connsiteY14" fmla="*/ 235581 h 235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45767" h="235580">
                      <a:moveTo>
                        <a:pt x="856750" y="235581"/>
                      </a:moveTo>
                      <a:lnTo>
                        <a:pt x="74890" y="235581"/>
                      </a:lnTo>
                      <a:cubicBezTo>
                        <a:pt x="70148" y="235581"/>
                        <a:pt x="65546" y="234140"/>
                        <a:pt x="61642" y="231444"/>
                      </a:cubicBezTo>
                      <a:cubicBezTo>
                        <a:pt x="19248" y="202019"/>
                        <a:pt x="-3622" y="153908"/>
                        <a:pt x="469" y="102776"/>
                      </a:cubicBezTo>
                      <a:cubicBezTo>
                        <a:pt x="4095" y="57408"/>
                        <a:pt x="28173" y="19849"/>
                        <a:pt x="64803" y="2278"/>
                      </a:cubicBezTo>
                      <a:cubicBezTo>
                        <a:pt x="67917" y="790"/>
                        <a:pt x="71357" y="0"/>
                        <a:pt x="74843" y="0"/>
                      </a:cubicBezTo>
                      <a:lnTo>
                        <a:pt x="922525" y="0"/>
                      </a:lnTo>
                      <a:cubicBezTo>
                        <a:pt x="935355" y="0"/>
                        <a:pt x="945767" y="10412"/>
                        <a:pt x="945767" y="23242"/>
                      </a:cubicBezTo>
                      <a:cubicBezTo>
                        <a:pt x="945767" y="36072"/>
                        <a:pt x="935355" y="46484"/>
                        <a:pt x="922525" y="46484"/>
                      </a:cubicBezTo>
                      <a:lnTo>
                        <a:pt x="80654" y="46484"/>
                      </a:lnTo>
                      <a:cubicBezTo>
                        <a:pt x="61735" y="57687"/>
                        <a:pt x="48905" y="80185"/>
                        <a:pt x="46813" y="106495"/>
                      </a:cubicBezTo>
                      <a:cubicBezTo>
                        <a:pt x="44257" y="138662"/>
                        <a:pt x="57505" y="169062"/>
                        <a:pt x="82560" y="189097"/>
                      </a:cubicBezTo>
                      <a:lnTo>
                        <a:pt x="856750" y="189097"/>
                      </a:lnTo>
                      <a:cubicBezTo>
                        <a:pt x="869580" y="189097"/>
                        <a:pt x="879992" y="199509"/>
                        <a:pt x="879992" y="212339"/>
                      </a:cubicBezTo>
                      <a:cubicBezTo>
                        <a:pt x="879992" y="225168"/>
                        <a:pt x="869580" y="235581"/>
                        <a:pt x="856750" y="23558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4A1619F0-016E-336E-B2D2-37BA08186A68}"/>
                    </a:ext>
                  </a:extLst>
                </p:cNvPr>
                <p:cNvSpPr/>
                <p:nvPr/>
              </p:nvSpPr>
              <p:spPr>
                <a:xfrm>
                  <a:off x="3641347" y="4280153"/>
                  <a:ext cx="567104" cy="225447"/>
                </a:xfrm>
                <a:custGeom>
                  <a:avLst/>
                  <a:gdLst>
                    <a:gd name="connsiteX0" fmla="*/ 543863 w 567104"/>
                    <a:gd name="connsiteY0" fmla="*/ 225447 h 225447"/>
                    <a:gd name="connsiteX1" fmla="*/ 23242 w 567104"/>
                    <a:gd name="connsiteY1" fmla="*/ 225447 h 225447"/>
                    <a:gd name="connsiteX2" fmla="*/ 0 w 567104"/>
                    <a:gd name="connsiteY2" fmla="*/ 202205 h 225447"/>
                    <a:gd name="connsiteX3" fmla="*/ 0 w 567104"/>
                    <a:gd name="connsiteY3" fmla="*/ 23242 h 225447"/>
                    <a:gd name="connsiteX4" fmla="*/ 23242 w 567104"/>
                    <a:gd name="connsiteY4" fmla="*/ 0 h 225447"/>
                    <a:gd name="connsiteX5" fmla="*/ 543863 w 567104"/>
                    <a:gd name="connsiteY5" fmla="*/ 0 h 225447"/>
                    <a:gd name="connsiteX6" fmla="*/ 567105 w 567104"/>
                    <a:gd name="connsiteY6" fmla="*/ 23242 h 225447"/>
                    <a:gd name="connsiteX7" fmla="*/ 567105 w 567104"/>
                    <a:gd name="connsiteY7" fmla="*/ 202205 h 225447"/>
                    <a:gd name="connsiteX8" fmla="*/ 543863 w 567104"/>
                    <a:gd name="connsiteY8" fmla="*/ 225447 h 225447"/>
                    <a:gd name="connsiteX9" fmla="*/ 46484 w 567104"/>
                    <a:gd name="connsiteY9" fmla="*/ 178963 h 225447"/>
                    <a:gd name="connsiteX10" fmla="*/ 520621 w 567104"/>
                    <a:gd name="connsiteY10" fmla="*/ 178963 h 225447"/>
                    <a:gd name="connsiteX11" fmla="*/ 520621 w 567104"/>
                    <a:gd name="connsiteY11" fmla="*/ 46484 h 225447"/>
                    <a:gd name="connsiteX12" fmla="*/ 46484 w 567104"/>
                    <a:gd name="connsiteY12" fmla="*/ 46484 h 225447"/>
                    <a:gd name="connsiteX13" fmla="*/ 46484 w 567104"/>
                    <a:gd name="connsiteY13" fmla="*/ 178963 h 225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7104" h="225447">
                      <a:moveTo>
                        <a:pt x="543863" y="225447"/>
                      </a:moveTo>
                      <a:lnTo>
                        <a:pt x="23242" y="225447"/>
                      </a:lnTo>
                      <a:cubicBezTo>
                        <a:pt x="10412" y="225447"/>
                        <a:pt x="0" y="215035"/>
                        <a:pt x="0" y="202205"/>
                      </a:cubicBezTo>
                      <a:lnTo>
                        <a:pt x="0" y="23242"/>
                      </a:lnTo>
                      <a:cubicBezTo>
                        <a:pt x="0" y="10412"/>
                        <a:pt x="10412" y="0"/>
                        <a:pt x="23242" y="0"/>
                      </a:cubicBezTo>
                      <a:lnTo>
                        <a:pt x="543863" y="0"/>
                      </a:lnTo>
                      <a:cubicBezTo>
                        <a:pt x="556692" y="0"/>
                        <a:pt x="567105" y="10412"/>
                        <a:pt x="567105" y="23242"/>
                      </a:cubicBezTo>
                      <a:lnTo>
                        <a:pt x="567105" y="202205"/>
                      </a:lnTo>
                      <a:cubicBezTo>
                        <a:pt x="567105" y="215035"/>
                        <a:pt x="556692" y="225447"/>
                        <a:pt x="543863" y="225447"/>
                      </a:cubicBezTo>
                      <a:close/>
                      <a:moveTo>
                        <a:pt x="46484" y="178963"/>
                      </a:moveTo>
                      <a:lnTo>
                        <a:pt x="520621" y="178963"/>
                      </a:lnTo>
                      <a:lnTo>
                        <a:pt x="520621" y="46484"/>
                      </a:lnTo>
                      <a:lnTo>
                        <a:pt x="46484" y="46484"/>
                      </a:lnTo>
                      <a:lnTo>
                        <a:pt x="46484" y="17896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45A5CBB1-D404-1BD8-8C55-6F03E0984C19}"/>
                  </a:ext>
                </a:extLst>
              </p:cNvPr>
              <p:cNvGrpSpPr/>
              <p:nvPr/>
            </p:nvGrpSpPr>
            <p:grpSpPr>
              <a:xfrm>
                <a:off x="7144574" y="4653200"/>
                <a:ext cx="1461060" cy="1339146"/>
                <a:chOff x="3343323" y="2300201"/>
                <a:chExt cx="2458769" cy="2253604"/>
              </a:xfrm>
              <a:solidFill>
                <a:srgbClr val="EEEEEE"/>
              </a:solidFill>
            </p:grpSpPr>
            <p:grpSp>
              <p:nvGrpSpPr>
                <p:cNvPr id="20" name="그래픽 105">
                  <a:extLst>
                    <a:ext uri="{FF2B5EF4-FFF2-40B4-BE49-F238E27FC236}">
                      <a16:creationId xmlns:a16="http://schemas.microsoft.com/office/drawing/2014/main" id="{4ABC1426-45E5-A681-DB32-64DA9A012130}"/>
                    </a:ext>
                  </a:extLst>
                </p:cNvPr>
                <p:cNvGrpSpPr/>
                <p:nvPr/>
              </p:nvGrpSpPr>
              <p:grpSpPr>
                <a:xfrm>
                  <a:off x="4968878" y="2300201"/>
                  <a:ext cx="833214" cy="974493"/>
                  <a:chOff x="4968878" y="2300201"/>
                  <a:chExt cx="833214" cy="974493"/>
                </a:xfrm>
                <a:grpFill/>
              </p:grpSpPr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14E0F627-D1C3-EB04-1B1C-13ACE8C6D35C}"/>
                      </a:ext>
                    </a:extLst>
                  </p:cNvPr>
                  <p:cNvSpPr/>
                  <p:nvPr/>
                </p:nvSpPr>
                <p:spPr>
                  <a:xfrm>
                    <a:off x="5126177" y="2300201"/>
                    <a:ext cx="675915" cy="725509"/>
                  </a:xfrm>
                  <a:custGeom>
                    <a:avLst/>
                    <a:gdLst>
                      <a:gd name="connsiteX0" fmla="*/ 322122 w 675915"/>
                      <a:gd name="connsiteY0" fmla="*/ 725510 h 725509"/>
                      <a:gd name="connsiteX1" fmla="*/ 290023 w 675915"/>
                      <a:gd name="connsiteY1" fmla="*/ 713032 h 725509"/>
                      <a:gd name="connsiteX2" fmla="*/ 286975 w 675915"/>
                      <a:gd name="connsiteY2" fmla="*/ 645785 h 725509"/>
                      <a:gd name="connsiteX3" fmla="*/ 431183 w 675915"/>
                      <a:gd name="connsiteY3" fmla="*/ 542725 h 725509"/>
                      <a:gd name="connsiteX4" fmla="*/ 546150 w 675915"/>
                      <a:gd name="connsiteY4" fmla="*/ 450999 h 725509"/>
                      <a:gd name="connsiteX5" fmla="*/ 574058 w 675915"/>
                      <a:gd name="connsiteY5" fmla="*/ 274215 h 725509"/>
                      <a:gd name="connsiteX6" fmla="*/ 468807 w 675915"/>
                      <a:gd name="connsiteY6" fmla="*/ 129530 h 725509"/>
                      <a:gd name="connsiteX7" fmla="*/ 147338 w 675915"/>
                      <a:gd name="connsiteY7" fmla="*/ 206969 h 725509"/>
                      <a:gd name="connsiteX8" fmla="*/ 118097 w 675915"/>
                      <a:gd name="connsiteY8" fmla="*/ 351082 h 725509"/>
                      <a:gd name="connsiteX9" fmla="*/ 92284 w 675915"/>
                      <a:gd name="connsiteY9" fmla="*/ 525580 h 725509"/>
                      <a:gd name="connsiteX10" fmla="*/ 31038 w 675915"/>
                      <a:gd name="connsiteY10" fmla="*/ 553583 h 725509"/>
                      <a:gd name="connsiteX11" fmla="*/ 3035 w 675915"/>
                      <a:gd name="connsiteY11" fmla="*/ 492338 h 725509"/>
                      <a:gd name="connsiteX12" fmla="*/ 23323 w 675915"/>
                      <a:gd name="connsiteY12" fmla="*/ 361083 h 725509"/>
                      <a:gd name="connsiteX13" fmla="*/ 23228 w 675915"/>
                      <a:gd name="connsiteY13" fmla="*/ 360035 h 725509"/>
                      <a:gd name="connsiteX14" fmla="*/ 66090 w 675915"/>
                      <a:gd name="connsiteY14" fmla="*/ 157248 h 725509"/>
                      <a:gd name="connsiteX15" fmla="*/ 518432 w 675915"/>
                      <a:gd name="connsiteY15" fmla="*/ 48282 h 725509"/>
                      <a:gd name="connsiteX16" fmla="*/ 666642 w 675915"/>
                      <a:gd name="connsiteY16" fmla="*/ 251927 h 725509"/>
                      <a:gd name="connsiteX17" fmla="*/ 627399 w 675915"/>
                      <a:gd name="connsiteY17" fmla="*/ 500720 h 725509"/>
                      <a:gd name="connsiteX18" fmla="*/ 466426 w 675915"/>
                      <a:gd name="connsiteY18" fmla="*/ 631212 h 725509"/>
                      <a:gd name="connsiteX19" fmla="*/ 465378 w 675915"/>
                      <a:gd name="connsiteY19" fmla="*/ 631593 h 725509"/>
                      <a:gd name="connsiteX20" fmla="*/ 357269 w 675915"/>
                      <a:gd name="connsiteY20" fmla="*/ 709984 h 725509"/>
                      <a:gd name="connsiteX21" fmla="*/ 322122 w 675915"/>
                      <a:gd name="connsiteY21" fmla="*/ 725510 h 725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75915" h="725509">
                        <a:moveTo>
                          <a:pt x="322122" y="725510"/>
                        </a:moveTo>
                        <a:cubicBezTo>
                          <a:pt x="310692" y="725510"/>
                          <a:pt x="299167" y="721414"/>
                          <a:pt x="290023" y="713032"/>
                        </a:cubicBezTo>
                        <a:cubicBezTo>
                          <a:pt x="270592" y="695315"/>
                          <a:pt x="269258" y="665216"/>
                          <a:pt x="286975" y="645785"/>
                        </a:cubicBezTo>
                        <a:cubicBezTo>
                          <a:pt x="328599" y="600161"/>
                          <a:pt x="383844" y="560822"/>
                          <a:pt x="431183" y="542725"/>
                        </a:cubicBezTo>
                        <a:cubicBezTo>
                          <a:pt x="436327" y="540534"/>
                          <a:pt x="511194" y="508149"/>
                          <a:pt x="546150" y="450999"/>
                        </a:cubicBezTo>
                        <a:cubicBezTo>
                          <a:pt x="578726" y="397754"/>
                          <a:pt x="588632" y="334985"/>
                          <a:pt x="574058" y="274215"/>
                        </a:cubicBezTo>
                        <a:cubicBezTo>
                          <a:pt x="559390" y="213541"/>
                          <a:pt x="522052" y="162106"/>
                          <a:pt x="468807" y="129530"/>
                        </a:cubicBezTo>
                        <a:cubicBezTo>
                          <a:pt x="358889" y="62284"/>
                          <a:pt x="214680" y="96955"/>
                          <a:pt x="147338" y="206969"/>
                        </a:cubicBezTo>
                        <a:cubicBezTo>
                          <a:pt x="112477" y="263928"/>
                          <a:pt x="117620" y="345557"/>
                          <a:pt x="118097" y="351082"/>
                        </a:cubicBezTo>
                        <a:cubicBezTo>
                          <a:pt x="123621" y="401183"/>
                          <a:pt x="113715" y="467954"/>
                          <a:pt x="92284" y="525580"/>
                        </a:cubicBezTo>
                        <a:cubicBezTo>
                          <a:pt x="83140" y="550250"/>
                          <a:pt x="55708" y="562823"/>
                          <a:pt x="31038" y="553583"/>
                        </a:cubicBezTo>
                        <a:cubicBezTo>
                          <a:pt x="6369" y="544439"/>
                          <a:pt x="-6205" y="517007"/>
                          <a:pt x="3035" y="492338"/>
                        </a:cubicBezTo>
                        <a:cubicBezTo>
                          <a:pt x="19132" y="448999"/>
                          <a:pt x="27323" y="396230"/>
                          <a:pt x="23323" y="361083"/>
                        </a:cubicBezTo>
                        <a:cubicBezTo>
                          <a:pt x="23323" y="360702"/>
                          <a:pt x="23323" y="360416"/>
                          <a:pt x="23228" y="360035"/>
                        </a:cubicBezTo>
                        <a:cubicBezTo>
                          <a:pt x="22847" y="355273"/>
                          <a:pt x="13322" y="243545"/>
                          <a:pt x="66090" y="157248"/>
                        </a:cubicBezTo>
                        <a:cubicBezTo>
                          <a:pt x="160769" y="2467"/>
                          <a:pt x="363746" y="-46396"/>
                          <a:pt x="518432" y="48282"/>
                        </a:cubicBezTo>
                        <a:cubicBezTo>
                          <a:pt x="593394" y="94097"/>
                          <a:pt x="646067" y="166487"/>
                          <a:pt x="666642" y="251927"/>
                        </a:cubicBezTo>
                        <a:cubicBezTo>
                          <a:pt x="687215" y="337366"/>
                          <a:pt x="673309" y="425758"/>
                          <a:pt x="627399" y="500720"/>
                        </a:cubicBezTo>
                        <a:cubicBezTo>
                          <a:pt x="574630" y="587016"/>
                          <a:pt x="470807" y="629498"/>
                          <a:pt x="466426" y="631212"/>
                        </a:cubicBezTo>
                        <a:cubicBezTo>
                          <a:pt x="466045" y="631307"/>
                          <a:pt x="465759" y="631498"/>
                          <a:pt x="465378" y="631593"/>
                        </a:cubicBezTo>
                        <a:cubicBezTo>
                          <a:pt x="432041" y="644071"/>
                          <a:pt x="388607" y="675599"/>
                          <a:pt x="357269" y="709984"/>
                        </a:cubicBezTo>
                        <a:cubicBezTo>
                          <a:pt x="347840" y="720271"/>
                          <a:pt x="334981" y="725510"/>
                          <a:pt x="322122" y="72551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0CE6208F-221E-BBC1-93EA-4825B1EBB3D7}"/>
                      </a:ext>
                    </a:extLst>
                  </p:cNvPr>
                  <p:cNvSpPr/>
                  <p:nvPr/>
                </p:nvSpPr>
                <p:spPr>
                  <a:xfrm>
                    <a:off x="4968878" y="2804826"/>
                    <a:ext cx="509719" cy="469868"/>
                  </a:xfrm>
                  <a:custGeom>
                    <a:avLst/>
                    <a:gdLst>
                      <a:gd name="connsiteX0" fmla="*/ 333594 w 509719"/>
                      <a:gd name="connsiteY0" fmla="*/ 469773 h 469868"/>
                      <a:gd name="connsiteX1" fmla="*/ 298923 w 509719"/>
                      <a:gd name="connsiteY1" fmla="*/ 459962 h 469868"/>
                      <a:gd name="connsiteX2" fmla="*/ 31651 w 509719"/>
                      <a:gd name="connsiteY2" fmla="*/ 296418 h 469868"/>
                      <a:gd name="connsiteX3" fmla="*/ 2600 w 509719"/>
                      <a:gd name="connsiteY3" fmla="*/ 258604 h 469868"/>
                      <a:gd name="connsiteX4" fmla="*/ 8601 w 509719"/>
                      <a:gd name="connsiteY4" fmla="*/ 208883 h 469868"/>
                      <a:gd name="connsiteX5" fmla="*/ 108804 w 509719"/>
                      <a:gd name="connsiteY5" fmla="*/ 31528 h 469868"/>
                      <a:gd name="connsiteX6" fmla="*/ 109661 w 509719"/>
                      <a:gd name="connsiteY6" fmla="*/ 30099 h 469868"/>
                      <a:gd name="connsiteX7" fmla="*/ 164049 w 509719"/>
                      <a:gd name="connsiteY7" fmla="*/ 0 h 469868"/>
                      <a:gd name="connsiteX8" fmla="*/ 198720 w 509719"/>
                      <a:gd name="connsiteY8" fmla="*/ 9811 h 469868"/>
                      <a:gd name="connsiteX9" fmla="*/ 478088 w 509719"/>
                      <a:gd name="connsiteY9" fmla="*/ 180784 h 469868"/>
                      <a:gd name="connsiteX10" fmla="*/ 507901 w 509719"/>
                      <a:gd name="connsiteY10" fmla="*/ 221552 h 469868"/>
                      <a:gd name="connsiteX11" fmla="*/ 500567 w 509719"/>
                      <a:gd name="connsiteY11" fmla="*/ 269272 h 469868"/>
                      <a:gd name="connsiteX12" fmla="*/ 499710 w 509719"/>
                      <a:gd name="connsiteY12" fmla="*/ 270700 h 469868"/>
                      <a:gd name="connsiteX13" fmla="*/ 387410 w 509719"/>
                      <a:gd name="connsiteY13" fmla="*/ 440722 h 469868"/>
                      <a:gd name="connsiteX14" fmla="*/ 333689 w 509719"/>
                      <a:gd name="connsiteY14" fmla="*/ 469868 h 469868"/>
                      <a:gd name="connsiteX15" fmla="*/ 105946 w 509719"/>
                      <a:gd name="connsiteY15" fmla="*/ 230219 h 469868"/>
                      <a:gd name="connsiteX16" fmla="*/ 324069 w 509719"/>
                      <a:gd name="connsiteY16" fmla="*/ 363665 h 469868"/>
                      <a:gd name="connsiteX17" fmla="*/ 401888 w 509719"/>
                      <a:gd name="connsiteY17" fmla="*/ 245840 h 469868"/>
                      <a:gd name="connsiteX18" fmla="*/ 175383 w 509719"/>
                      <a:gd name="connsiteY18" fmla="*/ 107252 h 469868"/>
                      <a:gd name="connsiteX19" fmla="*/ 105851 w 509719"/>
                      <a:gd name="connsiteY19" fmla="*/ 230219 h 46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09719" h="469868">
                        <a:moveTo>
                          <a:pt x="333594" y="469773"/>
                        </a:moveTo>
                        <a:cubicBezTo>
                          <a:pt x="321402" y="469773"/>
                          <a:pt x="309400" y="466344"/>
                          <a:pt x="298923" y="459962"/>
                        </a:cubicBezTo>
                        <a:lnTo>
                          <a:pt x="31651" y="296418"/>
                        </a:lnTo>
                        <a:cubicBezTo>
                          <a:pt x="17459" y="287750"/>
                          <a:pt x="7172" y="274320"/>
                          <a:pt x="2600" y="258604"/>
                        </a:cubicBezTo>
                        <a:cubicBezTo>
                          <a:pt x="-2353" y="241840"/>
                          <a:pt x="-162" y="223742"/>
                          <a:pt x="8601" y="208883"/>
                        </a:cubicBezTo>
                        <a:lnTo>
                          <a:pt x="108804" y="31528"/>
                        </a:lnTo>
                        <a:cubicBezTo>
                          <a:pt x="108804" y="31528"/>
                          <a:pt x="109375" y="30575"/>
                          <a:pt x="109661" y="30099"/>
                        </a:cubicBezTo>
                        <a:cubicBezTo>
                          <a:pt x="121186" y="11240"/>
                          <a:pt x="141474" y="0"/>
                          <a:pt x="164049" y="0"/>
                        </a:cubicBezTo>
                        <a:cubicBezTo>
                          <a:pt x="176241" y="0"/>
                          <a:pt x="188242" y="3429"/>
                          <a:pt x="198720" y="9811"/>
                        </a:cubicBezTo>
                        <a:lnTo>
                          <a:pt x="478088" y="180784"/>
                        </a:lnTo>
                        <a:cubicBezTo>
                          <a:pt x="492947" y="189833"/>
                          <a:pt x="503901" y="204692"/>
                          <a:pt x="507901" y="221552"/>
                        </a:cubicBezTo>
                        <a:cubicBezTo>
                          <a:pt x="511902" y="238030"/>
                          <a:pt x="509235" y="254984"/>
                          <a:pt x="500567" y="269272"/>
                        </a:cubicBezTo>
                        <a:cubicBezTo>
                          <a:pt x="500281" y="269748"/>
                          <a:pt x="499995" y="270224"/>
                          <a:pt x="499710" y="270700"/>
                        </a:cubicBezTo>
                        <a:lnTo>
                          <a:pt x="387410" y="440722"/>
                        </a:lnTo>
                        <a:cubicBezTo>
                          <a:pt x="375789" y="459010"/>
                          <a:pt x="355787" y="469868"/>
                          <a:pt x="333689" y="469868"/>
                        </a:cubicBezTo>
                        <a:close/>
                        <a:moveTo>
                          <a:pt x="105946" y="230219"/>
                        </a:moveTo>
                        <a:lnTo>
                          <a:pt x="324069" y="363665"/>
                        </a:lnTo>
                        <a:lnTo>
                          <a:pt x="401888" y="245840"/>
                        </a:lnTo>
                        <a:lnTo>
                          <a:pt x="175383" y="107252"/>
                        </a:lnTo>
                        <a:lnTo>
                          <a:pt x="105851" y="23021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1087CEAB-0CDB-E14B-5329-1B10A7AFFA27}"/>
                    </a:ext>
                  </a:extLst>
                </p:cNvPr>
                <p:cNvSpPr/>
                <p:nvPr/>
              </p:nvSpPr>
              <p:spPr>
                <a:xfrm>
                  <a:off x="3343323" y="2521165"/>
                  <a:ext cx="1934585" cy="2032640"/>
                </a:xfrm>
                <a:custGeom>
                  <a:avLst/>
                  <a:gdLst>
                    <a:gd name="connsiteX0" fmla="*/ 1053131 w 1934585"/>
                    <a:gd name="connsiteY0" fmla="*/ 2032641 h 2032640"/>
                    <a:gd name="connsiteX1" fmla="*/ 797956 w 1934585"/>
                    <a:gd name="connsiteY1" fmla="*/ 2001685 h 2032640"/>
                    <a:gd name="connsiteX2" fmla="*/ 272081 w 1934585"/>
                    <a:gd name="connsiteY2" fmla="*/ 1562677 h 2032640"/>
                    <a:gd name="connsiteX3" fmla="*/ 221598 w 1934585"/>
                    <a:gd name="connsiteY3" fmla="*/ 1518481 h 2032640"/>
                    <a:gd name="connsiteX4" fmla="*/ 51672 w 1934585"/>
                    <a:gd name="connsiteY4" fmla="*/ 1435233 h 2032640"/>
                    <a:gd name="connsiteX5" fmla="*/ 3856 w 1934585"/>
                    <a:gd name="connsiteY5" fmla="*/ 1379321 h 2032640"/>
                    <a:gd name="connsiteX6" fmla="*/ 12619 w 1934585"/>
                    <a:gd name="connsiteY6" fmla="*/ 1306360 h 2032640"/>
                    <a:gd name="connsiteX7" fmla="*/ 211787 w 1934585"/>
                    <a:gd name="connsiteY7" fmla="*/ 964412 h 2032640"/>
                    <a:gd name="connsiteX8" fmla="*/ 221122 w 1934585"/>
                    <a:gd name="connsiteY8" fmla="*/ 909453 h 2032640"/>
                    <a:gd name="connsiteX9" fmla="*/ 427433 w 1934585"/>
                    <a:gd name="connsiteY9" fmla="*/ 268706 h 2032640"/>
                    <a:gd name="connsiteX10" fmla="*/ 1391744 w 1934585"/>
                    <a:gd name="connsiteY10" fmla="*/ 39058 h 2032640"/>
                    <a:gd name="connsiteX11" fmla="*/ 1577387 w 1934585"/>
                    <a:gd name="connsiteY11" fmla="*/ 126688 h 2032640"/>
                    <a:gd name="connsiteX12" fmla="*/ 1589674 w 1934585"/>
                    <a:gd name="connsiteY12" fmla="*/ 192887 h 2032640"/>
                    <a:gd name="connsiteX13" fmla="*/ 1523475 w 1934585"/>
                    <a:gd name="connsiteY13" fmla="*/ 205174 h 2032640"/>
                    <a:gd name="connsiteX14" fmla="*/ 1366408 w 1934585"/>
                    <a:gd name="connsiteY14" fmla="*/ 130784 h 2032640"/>
                    <a:gd name="connsiteX15" fmla="*/ 502871 w 1934585"/>
                    <a:gd name="connsiteY15" fmla="*/ 326713 h 2032640"/>
                    <a:gd name="connsiteX16" fmla="*/ 314753 w 1934585"/>
                    <a:gd name="connsiteY16" fmla="*/ 891451 h 2032640"/>
                    <a:gd name="connsiteX17" fmla="*/ 294179 w 1934585"/>
                    <a:gd name="connsiteY17" fmla="*/ 1012132 h 2032640"/>
                    <a:gd name="connsiteX18" fmla="*/ 96821 w 1934585"/>
                    <a:gd name="connsiteY18" fmla="*/ 1351032 h 2032640"/>
                    <a:gd name="connsiteX19" fmla="*/ 263603 w 1934585"/>
                    <a:gd name="connsiteY19" fmla="*/ 1432756 h 2032640"/>
                    <a:gd name="connsiteX20" fmla="*/ 351424 w 1934585"/>
                    <a:gd name="connsiteY20" fmla="*/ 1509718 h 2032640"/>
                    <a:gd name="connsiteX21" fmla="*/ 820721 w 1934585"/>
                    <a:gd name="connsiteY21" fmla="*/ 1909006 h 2032640"/>
                    <a:gd name="connsiteX22" fmla="*/ 1491852 w 1934585"/>
                    <a:gd name="connsiteY22" fmla="*/ 1818138 h 2032640"/>
                    <a:gd name="connsiteX23" fmla="*/ 1799224 w 1934585"/>
                    <a:gd name="connsiteY23" fmla="*/ 1333982 h 2032640"/>
                    <a:gd name="connsiteX24" fmla="*/ 1839324 w 1934585"/>
                    <a:gd name="connsiteY24" fmla="*/ 983367 h 2032640"/>
                    <a:gd name="connsiteX25" fmla="*/ 1887902 w 1934585"/>
                    <a:gd name="connsiteY25" fmla="*/ 936694 h 2032640"/>
                    <a:gd name="connsiteX26" fmla="*/ 1934574 w 1934585"/>
                    <a:gd name="connsiteY26" fmla="*/ 985272 h 2032640"/>
                    <a:gd name="connsiteX27" fmla="*/ 1892759 w 1934585"/>
                    <a:gd name="connsiteY27" fmla="*/ 1352080 h 2032640"/>
                    <a:gd name="connsiteX28" fmla="*/ 1543192 w 1934585"/>
                    <a:gd name="connsiteY28" fmla="*/ 1898434 h 2032640"/>
                    <a:gd name="connsiteX29" fmla="*/ 1053131 w 1934585"/>
                    <a:gd name="connsiteY29" fmla="*/ 2032546 h 2032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934585" h="2032640">
                      <a:moveTo>
                        <a:pt x="1053131" y="2032641"/>
                      </a:moveTo>
                      <a:cubicBezTo>
                        <a:pt x="968549" y="2032641"/>
                        <a:pt x="882538" y="2022449"/>
                        <a:pt x="797956" y="2001685"/>
                      </a:cubicBezTo>
                      <a:cubicBezTo>
                        <a:pt x="522017" y="1933962"/>
                        <a:pt x="282177" y="1577822"/>
                        <a:pt x="272081" y="1562677"/>
                      </a:cubicBezTo>
                      <a:cubicBezTo>
                        <a:pt x="262175" y="1547818"/>
                        <a:pt x="237600" y="1526292"/>
                        <a:pt x="221598" y="1518481"/>
                      </a:cubicBezTo>
                      <a:lnTo>
                        <a:pt x="51672" y="1435233"/>
                      </a:lnTo>
                      <a:cubicBezTo>
                        <a:pt x="28621" y="1423898"/>
                        <a:pt x="11191" y="1403515"/>
                        <a:pt x="3856" y="1379321"/>
                      </a:cubicBezTo>
                      <a:cubicBezTo>
                        <a:pt x="-3478" y="1355128"/>
                        <a:pt x="-239" y="1328553"/>
                        <a:pt x="12619" y="1306360"/>
                      </a:cubicBezTo>
                      <a:lnTo>
                        <a:pt x="211787" y="964412"/>
                      </a:lnTo>
                      <a:cubicBezTo>
                        <a:pt x="219217" y="951649"/>
                        <a:pt x="223884" y="923931"/>
                        <a:pt x="221122" y="909453"/>
                      </a:cubicBezTo>
                      <a:cubicBezTo>
                        <a:pt x="218740" y="897261"/>
                        <a:pt x="166544" y="606939"/>
                        <a:pt x="427433" y="268706"/>
                      </a:cubicBezTo>
                      <a:cubicBezTo>
                        <a:pt x="658510" y="-31046"/>
                        <a:pt x="1130759" y="-32855"/>
                        <a:pt x="1391744" y="39058"/>
                      </a:cubicBezTo>
                      <a:cubicBezTo>
                        <a:pt x="1454990" y="56489"/>
                        <a:pt x="1519189" y="86779"/>
                        <a:pt x="1577387" y="126688"/>
                      </a:cubicBezTo>
                      <a:cubicBezTo>
                        <a:pt x="1599104" y="141547"/>
                        <a:pt x="1604628" y="171170"/>
                        <a:pt x="1589674" y="192887"/>
                      </a:cubicBezTo>
                      <a:cubicBezTo>
                        <a:pt x="1574815" y="214604"/>
                        <a:pt x="1545192" y="220129"/>
                        <a:pt x="1523475" y="205174"/>
                      </a:cubicBezTo>
                      <a:cubicBezTo>
                        <a:pt x="1474612" y="171646"/>
                        <a:pt x="1418891" y="145262"/>
                        <a:pt x="1366408" y="130784"/>
                      </a:cubicBezTo>
                      <a:cubicBezTo>
                        <a:pt x="1139237" y="68205"/>
                        <a:pt x="703849" y="66014"/>
                        <a:pt x="502871" y="326713"/>
                      </a:cubicBezTo>
                      <a:cubicBezTo>
                        <a:pt x="269795" y="628942"/>
                        <a:pt x="314181" y="888879"/>
                        <a:pt x="314753" y="891451"/>
                      </a:cubicBezTo>
                      <a:cubicBezTo>
                        <a:pt x="321896" y="928503"/>
                        <a:pt x="313229" y="979366"/>
                        <a:pt x="294179" y="1012132"/>
                      </a:cubicBezTo>
                      <a:lnTo>
                        <a:pt x="96821" y="1351032"/>
                      </a:lnTo>
                      <a:lnTo>
                        <a:pt x="263603" y="1432756"/>
                      </a:lnTo>
                      <a:cubicBezTo>
                        <a:pt x="294560" y="1447901"/>
                        <a:pt x="332374" y="1481048"/>
                        <a:pt x="351424" y="1509718"/>
                      </a:cubicBezTo>
                      <a:cubicBezTo>
                        <a:pt x="353710" y="1513052"/>
                        <a:pt x="580881" y="1850142"/>
                        <a:pt x="820721" y="1909006"/>
                      </a:cubicBezTo>
                      <a:cubicBezTo>
                        <a:pt x="1060370" y="1967776"/>
                        <a:pt x="1311258" y="1933867"/>
                        <a:pt x="1491852" y="1818138"/>
                      </a:cubicBezTo>
                      <a:cubicBezTo>
                        <a:pt x="1653872" y="1714315"/>
                        <a:pt x="1757314" y="1551438"/>
                        <a:pt x="1799224" y="1333982"/>
                      </a:cubicBezTo>
                      <a:cubicBezTo>
                        <a:pt x="1823798" y="1206728"/>
                        <a:pt x="1837229" y="1088713"/>
                        <a:pt x="1839324" y="983367"/>
                      </a:cubicBezTo>
                      <a:cubicBezTo>
                        <a:pt x="1839800" y="957078"/>
                        <a:pt x="1861898" y="936028"/>
                        <a:pt x="1887902" y="936694"/>
                      </a:cubicBezTo>
                      <a:cubicBezTo>
                        <a:pt x="1914191" y="937171"/>
                        <a:pt x="1935146" y="958983"/>
                        <a:pt x="1934574" y="985272"/>
                      </a:cubicBezTo>
                      <a:cubicBezTo>
                        <a:pt x="1932383" y="1096048"/>
                        <a:pt x="1918382" y="1219492"/>
                        <a:pt x="1892759" y="1352080"/>
                      </a:cubicBezTo>
                      <a:cubicBezTo>
                        <a:pt x="1846373" y="1592681"/>
                        <a:pt x="1725500" y="1781657"/>
                        <a:pt x="1543192" y="1898434"/>
                      </a:cubicBezTo>
                      <a:cubicBezTo>
                        <a:pt x="1405746" y="1986540"/>
                        <a:pt x="1232867" y="2032546"/>
                        <a:pt x="1053131" y="2032546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4FE8947D-1F9B-3FC4-BB43-DFF86964E084}"/>
                    </a:ext>
                  </a:extLst>
                </p:cNvPr>
                <p:cNvSpPr/>
                <p:nvPr/>
              </p:nvSpPr>
              <p:spPr>
                <a:xfrm>
                  <a:off x="3944861" y="3475481"/>
                  <a:ext cx="162140" cy="162115"/>
                </a:xfrm>
                <a:custGeom>
                  <a:avLst/>
                  <a:gdLst>
                    <a:gd name="connsiteX0" fmla="*/ 81165 w 162140"/>
                    <a:gd name="connsiteY0" fmla="*/ 162115 h 162115"/>
                    <a:gd name="connsiteX1" fmla="*/ 67640 w 162140"/>
                    <a:gd name="connsiteY1" fmla="*/ 160973 h 162115"/>
                    <a:gd name="connsiteX2" fmla="*/ 15062 w 162140"/>
                    <a:gd name="connsiteY2" fmla="*/ 128111 h 162115"/>
                    <a:gd name="connsiteX3" fmla="*/ 1155 w 162140"/>
                    <a:gd name="connsiteY3" fmla="*/ 67627 h 162115"/>
                    <a:gd name="connsiteX4" fmla="*/ 81070 w 162140"/>
                    <a:gd name="connsiteY4" fmla="*/ 0 h 162115"/>
                    <a:gd name="connsiteX5" fmla="*/ 94405 w 162140"/>
                    <a:gd name="connsiteY5" fmla="*/ 1143 h 162115"/>
                    <a:gd name="connsiteX6" fmla="*/ 147078 w 162140"/>
                    <a:gd name="connsiteY6" fmla="*/ 34004 h 162115"/>
                    <a:gd name="connsiteX7" fmla="*/ 160985 w 162140"/>
                    <a:gd name="connsiteY7" fmla="*/ 94488 h 162115"/>
                    <a:gd name="connsiteX8" fmla="*/ 81165 w 162140"/>
                    <a:gd name="connsiteY8" fmla="*/ 162115 h 162115"/>
                    <a:gd name="connsiteX9" fmla="*/ 81165 w 162140"/>
                    <a:gd name="connsiteY9" fmla="*/ 66865 h 162115"/>
                    <a:gd name="connsiteX10" fmla="*/ 67068 w 162140"/>
                    <a:gd name="connsiteY10" fmla="*/ 78772 h 162115"/>
                    <a:gd name="connsiteX11" fmla="*/ 69545 w 162140"/>
                    <a:gd name="connsiteY11" fmla="*/ 89344 h 162115"/>
                    <a:gd name="connsiteX12" fmla="*/ 78784 w 162140"/>
                    <a:gd name="connsiteY12" fmla="*/ 95155 h 162115"/>
                    <a:gd name="connsiteX13" fmla="*/ 95167 w 162140"/>
                    <a:gd name="connsiteY13" fmla="*/ 83534 h 162115"/>
                    <a:gd name="connsiteX14" fmla="*/ 92691 w 162140"/>
                    <a:gd name="connsiteY14" fmla="*/ 72961 h 162115"/>
                    <a:gd name="connsiteX15" fmla="*/ 83451 w 162140"/>
                    <a:gd name="connsiteY15" fmla="*/ 67151 h 162115"/>
                    <a:gd name="connsiteX16" fmla="*/ 81261 w 162140"/>
                    <a:gd name="connsiteY16" fmla="*/ 66961 h 162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2140" h="162115">
                      <a:moveTo>
                        <a:pt x="81165" y="162115"/>
                      </a:moveTo>
                      <a:cubicBezTo>
                        <a:pt x="76689" y="162115"/>
                        <a:pt x="72117" y="161735"/>
                        <a:pt x="67640" y="160973"/>
                      </a:cubicBezTo>
                      <a:cubicBezTo>
                        <a:pt x="46399" y="157448"/>
                        <a:pt x="27635" y="145732"/>
                        <a:pt x="15062" y="128111"/>
                      </a:cubicBezTo>
                      <a:cubicBezTo>
                        <a:pt x="2489" y="110490"/>
                        <a:pt x="-2464" y="89059"/>
                        <a:pt x="1155" y="67627"/>
                      </a:cubicBezTo>
                      <a:cubicBezTo>
                        <a:pt x="7728" y="28385"/>
                        <a:pt x="41351" y="0"/>
                        <a:pt x="81070" y="0"/>
                      </a:cubicBezTo>
                      <a:cubicBezTo>
                        <a:pt x="85547" y="0"/>
                        <a:pt x="90024" y="381"/>
                        <a:pt x="94405" y="1143"/>
                      </a:cubicBezTo>
                      <a:cubicBezTo>
                        <a:pt x="115836" y="4763"/>
                        <a:pt x="134505" y="16383"/>
                        <a:pt x="147078" y="34004"/>
                      </a:cubicBezTo>
                      <a:cubicBezTo>
                        <a:pt x="159651" y="51626"/>
                        <a:pt x="164604" y="73057"/>
                        <a:pt x="160985" y="94488"/>
                      </a:cubicBezTo>
                      <a:cubicBezTo>
                        <a:pt x="154413" y="133731"/>
                        <a:pt x="120885" y="162115"/>
                        <a:pt x="81165" y="162115"/>
                      </a:cubicBezTo>
                      <a:close/>
                      <a:moveTo>
                        <a:pt x="81165" y="66865"/>
                      </a:moveTo>
                      <a:cubicBezTo>
                        <a:pt x="74117" y="66865"/>
                        <a:pt x="68211" y="71819"/>
                        <a:pt x="67068" y="78772"/>
                      </a:cubicBezTo>
                      <a:cubicBezTo>
                        <a:pt x="66497" y="82486"/>
                        <a:pt x="67354" y="86297"/>
                        <a:pt x="69545" y="89344"/>
                      </a:cubicBezTo>
                      <a:cubicBezTo>
                        <a:pt x="71736" y="92393"/>
                        <a:pt x="75069" y="94488"/>
                        <a:pt x="78784" y="95155"/>
                      </a:cubicBezTo>
                      <a:cubicBezTo>
                        <a:pt x="87166" y="96488"/>
                        <a:pt x="93834" y="91059"/>
                        <a:pt x="95167" y="83534"/>
                      </a:cubicBezTo>
                      <a:cubicBezTo>
                        <a:pt x="95739" y="79819"/>
                        <a:pt x="94881" y="76010"/>
                        <a:pt x="92691" y="72961"/>
                      </a:cubicBezTo>
                      <a:cubicBezTo>
                        <a:pt x="90500" y="69914"/>
                        <a:pt x="87166" y="67818"/>
                        <a:pt x="83451" y="67151"/>
                      </a:cubicBezTo>
                      <a:cubicBezTo>
                        <a:pt x="82785" y="67056"/>
                        <a:pt x="82023" y="66961"/>
                        <a:pt x="81261" y="6696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6A0D17C8-5883-EC02-9D1B-A69EB41CECBB}"/>
                    </a:ext>
                  </a:extLst>
                </p:cNvPr>
                <p:cNvSpPr/>
                <p:nvPr/>
              </p:nvSpPr>
              <p:spPr>
                <a:xfrm>
                  <a:off x="3770177" y="4043757"/>
                  <a:ext cx="370610" cy="272400"/>
                </a:xfrm>
                <a:custGeom>
                  <a:avLst/>
                  <a:gdLst>
                    <a:gd name="connsiteX0" fmla="*/ 47538 w 370610"/>
                    <a:gd name="connsiteY0" fmla="*/ 272305 h 272400"/>
                    <a:gd name="connsiteX1" fmla="*/ 389 w 370610"/>
                    <a:gd name="connsiteY1" fmla="*/ 230681 h 272400"/>
                    <a:gd name="connsiteX2" fmla="*/ 41537 w 370610"/>
                    <a:gd name="connsiteY2" fmla="*/ 177436 h 272400"/>
                    <a:gd name="connsiteX3" fmla="*/ 41537 w 370610"/>
                    <a:gd name="connsiteY3" fmla="*/ 177436 h 272400"/>
                    <a:gd name="connsiteX4" fmla="*/ 277566 w 370610"/>
                    <a:gd name="connsiteY4" fmla="*/ 33132 h 272400"/>
                    <a:gd name="connsiteX5" fmla="*/ 337479 w 370610"/>
                    <a:gd name="connsiteY5" fmla="*/ 2271 h 272400"/>
                    <a:gd name="connsiteX6" fmla="*/ 368340 w 370610"/>
                    <a:gd name="connsiteY6" fmla="*/ 62183 h 272400"/>
                    <a:gd name="connsiteX7" fmla="*/ 53634 w 370610"/>
                    <a:gd name="connsiteY7" fmla="*/ 272019 h 272400"/>
                    <a:gd name="connsiteX8" fmla="*/ 47633 w 370610"/>
                    <a:gd name="connsiteY8" fmla="*/ 272400 h 27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0610" h="272400">
                      <a:moveTo>
                        <a:pt x="47538" y="272305"/>
                      </a:moveTo>
                      <a:cubicBezTo>
                        <a:pt x="23916" y="272305"/>
                        <a:pt x="3437" y="254684"/>
                        <a:pt x="389" y="230681"/>
                      </a:cubicBezTo>
                      <a:cubicBezTo>
                        <a:pt x="-2945" y="204582"/>
                        <a:pt x="15534" y="180770"/>
                        <a:pt x="41537" y="177436"/>
                      </a:cubicBezTo>
                      <a:lnTo>
                        <a:pt x="41537" y="177436"/>
                      </a:lnTo>
                      <a:cubicBezTo>
                        <a:pt x="96687" y="170292"/>
                        <a:pt x="246515" y="130382"/>
                        <a:pt x="277566" y="33132"/>
                      </a:cubicBezTo>
                      <a:cubicBezTo>
                        <a:pt x="285567" y="8081"/>
                        <a:pt x="312428" y="-5730"/>
                        <a:pt x="337479" y="2271"/>
                      </a:cubicBezTo>
                      <a:cubicBezTo>
                        <a:pt x="362529" y="10272"/>
                        <a:pt x="376341" y="37133"/>
                        <a:pt x="368340" y="62183"/>
                      </a:cubicBezTo>
                      <a:cubicBezTo>
                        <a:pt x="312333" y="237253"/>
                        <a:pt x="64111" y="270686"/>
                        <a:pt x="53634" y="272019"/>
                      </a:cubicBezTo>
                      <a:cubicBezTo>
                        <a:pt x="51633" y="272305"/>
                        <a:pt x="49538" y="272400"/>
                        <a:pt x="47633" y="27240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11A8DE27-7149-FD97-5873-6403BB3AE623}"/>
                    </a:ext>
                  </a:extLst>
                </p:cNvPr>
                <p:cNvSpPr/>
                <p:nvPr/>
              </p:nvSpPr>
              <p:spPr>
                <a:xfrm>
                  <a:off x="4020916" y="2714458"/>
                  <a:ext cx="1075164" cy="880180"/>
                </a:xfrm>
                <a:custGeom>
                  <a:avLst/>
                  <a:gdLst>
                    <a:gd name="connsiteX0" fmla="*/ 833404 w 1075164"/>
                    <a:gd name="connsiteY0" fmla="*/ 879990 h 880180"/>
                    <a:gd name="connsiteX1" fmla="*/ 679766 w 1075164"/>
                    <a:gd name="connsiteY1" fmla="*/ 775215 h 880180"/>
                    <a:gd name="connsiteX2" fmla="*/ 510888 w 1075164"/>
                    <a:gd name="connsiteY2" fmla="*/ 719684 h 880180"/>
                    <a:gd name="connsiteX3" fmla="*/ 68070 w 1075164"/>
                    <a:gd name="connsiteY3" fmla="*/ 509372 h 880180"/>
                    <a:gd name="connsiteX4" fmla="*/ 34733 w 1075164"/>
                    <a:gd name="connsiteY4" fmla="*/ 192285 h 880180"/>
                    <a:gd name="connsiteX5" fmla="*/ 458500 w 1075164"/>
                    <a:gd name="connsiteY5" fmla="*/ 1499 h 880180"/>
                    <a:gd name="connsiteX6" fmla="*/ 885125 w 1075164"/>
                    <a:gd name="connsiteY6" fmla="*/ 183236 h 880180"/>
                    <a:gd name="connsiteX7" fmla="*/ 887887 w 1075164"/>
                    <a:gd name="connsiteY7" fmla="*/ 250578 h 880180"/>
                    <a:gd name="connsiteX8" fmla="*/ 820545 w 1075164"/>
                    <a:gd name="connsiteY8" fmla="*/ 253340 h 880180"/>
                    <a:gd name="connsiteX9" fmla="*/ 448023 w 1075164"/>
                    <a:gd name="connsiteY9" fmla="*/ 96178 h 880180"/>
                    <a:gd name="connsiteX10" fmla="*/ 116267 w 1075164"/>
                    <a:gd name="connsiteY10" fmla="*/ 241529 h 880180"/>
                    <a:gd name="connsiteX11" fmla="*/ 146937 w 1075164"/>
                    <a:gd name="connsiteY11" fmla="*/ 456128 h 880180"/>
                    <a:gd name="connsiteX12" fmla="*/ 513840 w 1075164"/>
                    <a:gd name="connsiteY12" fmla="*/ 624625 h 880180"/>
                    <a:gd name="connsiteX13" fmla="*/ 766539 w 1075164"/>
                    <a:gd name="connsiteY13" fmla="*/ 736258 h 880180"/>
                    <a:gd name="connsiteX14" fmla="*/ 851121 w 1075164"/>
                    <a:gd name="connsiteY14" fmla="*/ 783121 h 880180"/>
                    <a:gd name="connsiteX15" fmla="*/ 979803 w 1075164"/>
                    <a:gd name="connsiteY15" fmla="*/ 593764 h 880180"/>
                    <a:gd name="connsiteX16" fmla="*/ 1027428 w 1075164"/>
                    <a:gd name="connsiteY16" fmla="*/ 547472 h 880180"/>
                    <a:gd name="connsiteX17" fmla="*/ 1028857 w 1075164"/>
                    <a:gd name="connsiteY17" fmla="*/ 547472 h 880180"/>
                    <a:gd name="connsiteX18" fmla="*/ 1075149 w 1075164"/>
                    <a:gd name="connsiteY18" fmla="*/ 596431 h 880180"/>
                    <a:gd name="connsiteX19" fmla="*/ 869885 w 1075164"/>
                    <a:gd name="connsiteY19" fmla="*/ 876466 h 880180"/>
                    <a:gd name="connsiteX20" fmla="*/ 833404 w 1075164"/>
                    <a:gd name="connsiteY20" fmla="*/ 880181 h 880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075164" h="880180">
                      <a:moveTo>
                        <a:pt x="833404" y="879990"/>
                      </a:moveTo>
                      <a:cubicBezTo>
                        <a:pt x="766824" y="879990"/>
                        <a:pt x="709865" y="841985"/>
                        <a:pt x="679766" y="775215"/>
                      </a:cubicBezTo>
                      <a:cubicBezTo>
                        <a:pt x="658906" y="728924"/>
                        <a:pt x="614615" y="722923"/>
                        <a:pt x="510888" y="719684"/>
                      </a:cubicBezTo>
                      <a:cubicBezTo>
                        <a:pt x="381252" y="715589"/>
                        <a:pt x="203611" y="709874"/>
                        <a:pt x="68070" y="509372"/>
                      </a:cubicBezTo>
                      <a:cubicBezTo>
                        <a:pt x="-30037" y="364211"/>
                        <a:pt x="-4129" y="256769"/>
                        <a:pt x="34733" y="192285"/>
                      </a:cubicBezTo>
                      <a:cubicBezTo>
                        <a:pt x="124173" y="44076"/>
                        <a:pt x="354582" y="-10026"/>
                        <a:pt x="458500" y="1499"/>
                      </a:cubicBezTo>
                      <a:cubicBezTo>
                        <a:pt x="555750" y="12167"/>
                        <a:pt x="740440" y="49982"/>
                        <a:pt x="885125" y="183236"/>
                      </a:cubicBezTo>
                      <a:cubicBezTo>
                        <a:pt x="904461" y="201048"/>
                        <a:pt x="905699" y="231147"/>
                        <a:pt x="887887" y="250578"/>
                      </a:cubicBezTo>
                      <a:cubicBezTo>
                        <a:pt x="870075" y="269914"/>
                        <a:pt x="839881" y="271152"/>
                        <a:pt x="820545" y="253340"/>
                      </a:cubicBezTo>
                      <a:cubicBezTo>
                        <a:pt x="695863" y="138469"/>
                        <a:pt x="533652" y="105608"/>
                        <a:pt x="448023" y="96178"/>
                      </a:cubicBezTo>
                      <a:cubicBezTo>
                        <a:pt x="367346" y="87415"/>
                        <a:pt x="179989" y="135802"/>
                        <a:pt x="116267" y="241529"/>
                      </a:cubicBezTo>
                      <a:cubicBezTo>
                        <a:pt x="80453" y="300870"/>
                        <a:pt x="90835" y="373070"/>
                        <a:pt x="146937" y="456128"/>
                      </a:cubicBezTo>
                      <a:cubicBezTo>
                        <a:pt x="255237" y="616338"/>
                        <a:pt x="392587" y="620720"/>
                        <a:pt x="513840" y="624625"/>
                      </a:cubicBezTo>
                      <a:cubicBezTo>
                        <a:pt x="614805" y="627863"/>
                        <a:pt x="719199" y="631197"/>
                        <a:pt x="766539" y="736258"/>
                      </a:cubicBezTo>
                      <a:cubicBezTo>
                        <a:pt x="788351" y="784550"/>
                        <a:pt x="824546" y="788455"/>
                        <a:pt x="851121" y="783121"/>
                      </a:cubicBezTo>
                      <a:cubicBezTo>
                        <a:pt x="911223" y="771119"/>
                        <a:pt x="976755" y="700634"/>
                        <a:pt x="979803" y="593764"/>
                      </a:cubicBezTo>
                      <a:cubicBezTo>
                        <a:pt x="980565" y="567951"/>
                        <a:pt x="1001711" y="547472"/>
                        <a:pt x="1027428" y="547472"/>
                      </a:cubicBezTo>
                      <a:cubicBezTo>
                        <a:pt x="1027905" y="547472"/>
                        <a:pt x="1028381" y="547472"/>
                        <a:pt x="1028857" y="547472"/>
                      </a:cubicBezTo>
                      <a:cubicBezTo>
                        <a:pt x="1055146" y="548234"/>
                        <a:pt x="1075815" y="570142"/>
                        <a:pt x="1075149" y="596431"/>
                      </a:cubicBezTo>
                      <a:cubicBezTo>
                        <a:pt x="1070672" y="754165"/>
                        <a:pt x="968469" y="856749"/>
                        <a:pt x="869885" y="876466"/>
                      </a:cubicBezTo>
                      <a:cubicBezTo>
                        <a:pt x="857502" y="878942"/>
                        <a:pt x="845310" y="880181"/>
                        <a:pt x="833404" y="88018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8F726D38-4FDF-B968-E5BE-00B8C1D77B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5379" y="2692211"/>
                <a:ext cx="0" cy="3350933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AAD4DD93-BF96-DA88-920A-3C75C0F84B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313" y="6165850"/>
                <a:ext cx="8207375" cy="0"/>
              </a:xfrm>
              <a:prstGeom prst="line">
                <a:avLst/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3A07C6A-9920-8835-B164-D6B1A6AA819A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0C714C3-35C0-5EB4-1B42-B49D0EE841FE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B0895E0-3134-C2AD-67E4-ABE098DC9DA6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EC43B5F-D6B3-D97B-0746-9C88C4C02EF0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2B2DA9-E376-65E7-413B-3E489EC74716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72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830DE59B-5F87-624A-9DBD-7EEFF165F215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3EBEAD4-AF53-B5C4-CE2C-EE6D197A1D99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DDDA5147-2EEC-288C-88CA-CE255CCDBDB4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0464DB48-2707-E486-FE96-7B00B3910BEA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4ED6B0A1-9189-88C0-115D-5AB9A2FC3AA0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CA53A6A-B920-0305-37BC-DC37D32CCD9F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5143DD-88D9-9705-6639-B6F740913267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1BC69CCB-1466-A9C2-4BC6-A767B6BE45DA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ADF1631B-030A-F609-BC1F-E00AE638D894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7C91DF2-FAF7-B863-7BDB-7525793A0320}"/>
                    </a:ext>
                  </a:extLst>
                </p:cNvPr>
                <p:cNvSpPr txBox="1"/>
                <p:nvPr/>
              </p:nvSpPr>
              <p:spPr>
                <a:xfrm>
                  <a:off x="721247" y="1345127"/>
                  <a:ext cx="759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변화와 관계</a:t>
                  </a:r>
                </a:p>
              </p:txBody>
            </p:sp>
          </p:grp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3508668-18E6-DCE8-EE54-2E09B6D9E1BB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BE360210-B116-B1DC-0C12-BE8915F63572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87B06E38-8A72-9367-020D-60FF9B7A6D4E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1" name="그림 60">
                <a:extLst>
                  <a:ext uri="{FF2B5EF4-FFF2-40B4-BE49-F238E27FC236}">
                    <a16:creationId xmlns:a16="http://schemas.microsoft.com/office/drawing/2014/main" id="{0A28DACB-E904-A7E8-314A-E596217D59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4065A460-B332-3E33-5784-E98033FE7FF3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CC098BD8-5368-B5D4-F55B-809F1064B76B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9" name="그림 58">
                <a:extLst>
                  <a:ext uri="{FF2B5EF4-FFF2-40B4-BE49-F238E27FC236}">
                    <a16:creationId xmlns:a16="http://schemas.microsoft.com/office/drawing/2014/main" id="{C45236F0-17D9-EEC8-8FEC-E8B416C372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8BD4AD49-A297-5654-1CE6-6F70C733C396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474499" y="1210907"/>
              <a:chExt cx="6273028" cy="422569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0351E152-70FA-CFAD-88BE-C52E075E8CCA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6C48BF91-A490-B7FB-7F58-FEC3C09B1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 flipH="1">
                <a:off x="607391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D966B6A0-7B6C-3E4C-B436-481ED2E57452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6A56BB0-2BDF-3AC6-6FF9-32D54A1F3E43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9460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함양 방안 모색 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C3137264-8832-E2D2-ABE1-CF396C1119CC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F3022840-6022-2EBF-B670-C28885C9A630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3" name="그림 52">
                <a:extLst>
                  <a:ext uri="{FF2B5EF4-FFF2-40B4-BE49-F238E27FC236}">
                    <a16:creationId xmlns:a16="http://schemas.microsoft.com/office/drawing/2014/main" id="{51DFAAA3-1ED1-6631-E334-492E9A36A3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90D105C6-89A9-4F2A-7881-9315E4C67089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26" name="수학과 교육과정">
              <a:extLst>
                <a:ext uri="{FF2B5EF4-FFF2-40B4-BE49-F238E27FC236}">
                  <a16:creationId xmlns:a16="http://schemas.microsoft.com/office/drawing/2014/main" id="{4BDBF31E-5E77-360F-1C9C-899A6214CC25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0958F6CE-6020-1F6B-709C-813688368E57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82AEB0-0F86-DF8C-995F-C08BA1F7ED37}"/>
                  </a:ext>
                </a:extLst>
              </p:cNvPr>
              <p:cNvSpPr txBox="1"/>
              <p:nvPr/>
            </p:nvSpPr>
            <p:spPr>
              <a:xfrm>
                <a:off x="5562768" y="1809978"/>
                <a:ext cx="13259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이차함수와 그 그래프 성취기준 진술 수정 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8AA0432C-8AF2-BEBE-80C4-10EC427D9196}"/>
                </a:ext>
              </a:extLst>
            </p:cNvPr>
            <p:cNvGrpSpPr/>
            <p:nvPr/>
          </p:nvGrpSpPr>
          <p:grpSpPr>
            <a:xfrm>
              <a:off x="477878" y="2692211"/>
              <a:ext cx="4009100" cy="298925"/>
              <a:chOff x="481815" y="2088682"/>
              <a:chExt cx="4009100" cy="301914"/>
            </a:xfrm>
          </p:grpSpPr>
          <p:sp>
            <p:nvSpPr>
              <p:cNvPr id="30" name="사각형: 둥근 대각선 방향 모서리 29">
                <a:extLst>
                  <a:ext uri="{FF2B5EF4-FFF2-40B4-BE49-F238E27FC236}">
                    <a16:creationId xmlns:a16="http://schemas.microsoft.com/office/drawing/2014/main" id="{87232F78-7033-C010-A07E-3FD266ECD837}"/>
                  </a:ext>
                </a:extLst>
              </p:cNvPr>
              <p:cNvSpPr/>
              <p:nvPr/>
            </p:nvSpPr>
            <p:spPr>
              <a:xfrm>
                <a:off x="481815" y="2088682"/>
                <a:ext cx="4009100" cy="301914"/>
              </a:xfrm>
              <a:prstGeom prst="round2Diag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317F89-BEFA-3C9A-19FC-99F6EBF5C2F8}"/>
                  </a:ext>
                </a:extLst>
              </p:cNvPr>
              <p:cNvSpPr txBox="1"/>
              <p:nvPr/>
            </p:nvSpPr>
            <p:spPr>
              <a:xfrm>
                <a:off x="2039929" y="2131917"/>
                <a:ext cx="892873" cy="2175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59FF9A68-B797-3A2B-FAD5-75792E246BFC}"/>
                </a:ext>
              </a:extLst>
            </p:cNvPr>
            <p:cNvGrpSpPr/>
            <p:nvPr/>
          </p:nvGrpSpPr>
          <p:grpSpPr>
            <a:xfrm>
              <a:off x="4666588" y="2692211"/>
              <a:ext cx="4009100" cy="298925"/>
              <a:chOff x="4663209" y="1781175"/>
              <a:chExt cx="4009100" cy="298925"/>
            </a:xfrm>
          </p:grpSpPr>
          <p:sp>
            <p:nvSpPr>
              <p:cNvPr id="33" name="사각형: 둥근 대각선 방향 모서리 32">
                <a:extLst>
                  <a:ext uri="{FF2B5EF4-FFF2-40B4-BE49-F238E27FC236}">
                    <a16:creationId xmlns:a16="http://schemas.microsoft.com/office/drawing/2014/main" id="{DA75CB2F-EE9C-3C20-BC0A-5F556146D1A7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04A6766-A1FD-B4D7-AB4C-B3EA5A44EBDC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31A75E66-E587-2AA6-ACD1-679146B96517}"/>
                </a:ext>
              </a:extLst>
            </p:cNvPr>
            <p:cNvGrpSpPr/>
            <p:nvPr/>
          </p:nvGrpSpPr>
          <p:grpSpPr>
            <a:xfrm>
              <a:off x="4666588" y="3094183"/>
              <a:ext cx="2583800" cy="169277"/>
              <a:chOff x="491340" y="2145047"/>
              <a:chExt cx="2583800" cy="169277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FB62894-0BE6-0962-7183-75825D1FB6BA}"/>
                  </a:ext>
                </a:extLst>
              </p:cNvPr>
              <p:cNvSpPr txBox="1"/>
              <p:nvPr/>
            </p:nvSpPr>
            <p:spPr>
              <a:xfrm>
                <a:off x="491340" y="2145047"/>
                <a:ext cx="79508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02-21]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9A03B25-CD01-DE09-A8C8-2D89CD924FB1}"/>
                  </a:ext>
                </a:extLst>
              </p:cNvPr>
              <p:cNvSpPr txBox="1"/>
              <p:nvPr/>
            </p:nvSpPr>
            <p:spPr>
              <a:xfrm>
                <a:off x="1342293" y="2145047"/>
                <a:ext cx="173284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이차함수의 개념을 이해한다</a:t>
                </a:r>
                <a:r>
                  <a:rPr lang="en-US" altLang="ko-KR" sz="1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1E568E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3ED59539-6FA0-E460-F360-529474B8DFDE}"/>
                </a:ext>
              </a:extLst>
            </p:cNvPr>
            <p:cNvGrpSpPr/>
            <p:nvPr/>
          </p:nvGrpSpPr>
          <p:grpSpPr>
            <a:xfrm>
              <a:off x="477878" y="3094183"/>
              <a:ext cx="3993160" cy="169277"/>
              <a:chOff x="2536753" y="3682491"/>
              <a:chExt cx="3993160" cy="169277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D0E7C-A627-88C5-427E-10271B97E14B}"/>
                  </a:ext>
                </a:extLst>
              </p:cNvPr>
              <p:cNvSpPr txBox="1"/>
              <p:nvPr/>
            </p:nvSpPr>
            <p:spPr>
              <a:xfrm>
                <a:off x="2536753" y="3682491"/>
                <a:ext cx="835165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03-09]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C6E08C9-8C08-C47C-0B15-37719562F707}"/>
                  </a:ext>
                </a:extLst>
              </p:cNvPr>
              <p:cNvSpPr txBox="1"/>
              <p:nvPr/>
            </p:nvSpPr>
            <p:spPr>
              <a:xfrm>
                <a:off x="3387706" y="3682491"/>
                <a:ext cx="314220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이차함수의 의미를 이해하고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그 그래프를 그릴 수 있다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1D784A4-22B6-38A4-EA2C-B9F16704C72C}"/>
                </a:ext>
              </a:extLst>
            </p:cNvPr>
            <p:cNvGrpSpPr/>
            <p:nvPr/>
          </p:nvGrpSpPr>
          <p:grpSpPr>
            <a:xfrm>
              <a:off x="477878" y="3319858"/>
              <a:ext cx="3039053" cy="169277"/>
              <a:chOff x="477878" y="3319858"/>
              <a:chExt cx="3039053" cy="169277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2A2D0B-756C-6EB4-5A9C-93B8B426D488}"/>
                  </a:ext>
                </a:extLst>
              </p:cNvPr>
              <p:cNvSpPr txBox="1"/>
              <p:nvPr/>
            </p:nvSpPr>
            <p:spPr>
              <a:xfrm>
                <a:off x="477878" y="3319858"/>
                <a:ext cx="82715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03-10] 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B387F2C-B542-A5E1-7612-77B1F453F987}"/>
                  </a:ext>
                </a:extLst>
              </p:cNvPr>
              <p:cNvSpPr txBox="1"/>
              <p:nvPr/>
            </p:nvSpPr>
            <p:spPr>
              <a:xfrm>
                <a:off x="1328831" y="3319858"/>
                <a:ext cx="218810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이차함수의 그래프의 성질을 이해한다</a:t>
                </a:r>
                <a:r>
                  <a:rPr lang="en-US" altLang="ko-KR" dirty="0"/>
                  <a:t>.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15A0C9A6-23CD-9133-A442-7A862F74065D}"/>
                </a:ext>
              </a:extLst>
            </p:cNvPr>
            <p:cNvGrpSpPr/>
            <p:nvPr/>
          </p:nvGrpSpPr>
          <p:grpSpPr>
            <a:xfrm>
              <a:off x="3339078" y="4757299"/>
              <a:ext cx="1047066" cy="1235047"/>
              <a:chOff x="3436953" y="4117459"/>
              <a:chExt cx="945812" cy="1115615"/>
            </a:xfrm>
            <a:solidFill>
              <a:srgbClr val="EEEEEE"/>
            </a:solidFill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A7C21AD3-C6E5-284C-ABB7-3FA1E2F88ECE}"/>
                  </a:ext>
                </a:extLst>
              </p:cNvPr>
              <p:cNvSpPr/>
              <p:nvPr/>
            </p:nvSpPr>
            <p:spPr>
              <a:xfrm>
                <a:off x="3540523" y="5092042"/>
                <a:ext cx="588673" cy="46484"/>
              </a:xfrm>
              <a:custGeom>
                <a:avLst/>
                <a:gdLst>
                  <a:gd name="connsiteX0" fmla="*/ 565431 w 588673"/>
                  <a:gd name="connsiteY0" fmla="*/ 46484 h 46484"/>
                  <a:gd name="connsiteX1" fmla="*/ 23242 w 588673"/>
                  <a:gd name="connsiteY1" fmla="*/ 46484 h 46484"/>
                  <a:gd name="connsiteX2" fmla="*/ 0 w 588673"/>
                  <a:gd name="connsiteY2" fmla="*/ 23242 h 46484"/>
                  <a:gd name="connsiteX3" fmla="*/ 23242 w 588673"/>
                  <a:gd name="connsiteY3" fmla="*/ 0 h 46484"/>
                  <a:gd name="connsiteX4" fmla="*/ 565431 w 588673"/>
                  <a:gd name="connsiteY4" fmla="*/ 0 h 46484"/>
                  <a:gd name="connsiteX5" fmla="*/ 588673 w 588673"/>
                  <a:gd name="connsiteY5" fmla="*/ 23242 h 46484"/>
                  <a:gd name="connsiteX6" fmla="*/ 565431 w 588673"/>
                  <a:gd name="connsiteY6" fmla="*/ 46484 h 4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8673" h="46484">
                    <a:moveTo>
                      <a:pt x="565431" y="46484"/>
                    </a:moveTo>
                    <a:lnTo>
                      <a:pt x="23242" y="46484"/>
                    </a:lnTo>
                    <a:cubicBezTo>
                      <a:pt x="10412" y="46484"/>
                      <a:pt x="0" y="36072"/>
                      <a:pt x="0" y="23242"/>
                    </a:cubicBezTo>
                    <a:cubicBezTo>
                      <a:pt x="0" y="10412"/>
                      <a:pt x="10412" y="0"/>
                      <a:pt x="23242" y="0"/>
                    </a:cubicBezTo>
                    <a:lnTo>
                      <a:pt x="565431" y="0"/>
                    </a:lnTo>
                    <a:cubicBezTo>
                      <a:pt x="578261" y="0"/>
                      <a:pt x="588673" y="10412"/>
                      <a:pt x="588673" y="23242"/>
                    </a:cubicBezTo>
                    <a:cubicBezTo>
                      <a:pt x="588673" y="36072"/>
                      <a:pt x="578261" y="46484"/>
                      <a:pt x="565431" y="464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A1B9DCC9-91D4-B20B-19D2-BD652BE2B985}"/>
                  </a:ext>
                </a:extLst>
              </p:cNvPr>
              <p:cNvSpPr/>
              <p:nvPr/>
            </p:nvSpPr>
            <p:spPr>
              <a:xfrm>
                <a:off x="3437142" y="4117459"/>
                <a:ext cx="945623" cy="1028783"/>
              </a:xfrm>
              <a:custGeom>
                <a:avLst/>
                <a:gdLst>
                  <a:gd name="connsiteX0" fmla="*/ 23242 w 945623"/>
                  <a:gd name="connsiteY0" fmla="*/ 1028784 h 1028783"/>
                  <a:gd name="connsiteX1" fmla="*/ 0 w 945623"/>
                  <a:gd name="connsiteY1" fmla="*/ 1005542 h 1028783"/>
                  <a:gd name="connsiteX2" fmla="*/ 0 w 945623"/>
                  <a:gd name="connsiteY2" fmla="*/ 46484 h 1028783"/>
                  <a:gd name="connsiteX3" fmla="*/ 46484 w 945623"/>
                  <a:gd name="connsiteY3" fmla="*/ 0 h 1028783"/>
                  <a:gd name="connsiteX4" fmla="*/ 899140 w 945623"/>
                  <a:gd name="connsiteY4" fmla="*/ 0 h 1028783"/>
                  <a:gd name="connsiteX5" fmla="*/ 945624 w 945623"/>
                  <a:gd name="connsiteY5" fmla="*/ 46484 h 1028783"/>
                  <a:gd name="connsiteX6" fmla="*/ 945624 w 945623"/>
                  <a:gd name="connsiteY6" fmla="*/ 903231 h 1028783"/>
                  <a:gd name="connsiteX7" fmla="*/ 922382 w 945623"/>
                  <a:gd name="connsiteY7" fmla="*/ 926473 h 1028783"/>
                  <a:gd name="connsiteX8" fmla="*/ 899140 w 945623"/>
                  <a:gd name="connsiteY8" fmla="*/ 903231 h 1028783"/>
                  <a:gd name="connsiteX9" fmla="*/ 899140 w 945623"/>
                  <a:gd name="connsiteY9" fmla="*/ 46484 h 1028783"/>
                  <a:gd name="connsiteX10" fmla="*/ 46484 w 945623"/>
                  <a:gd name="connsiteY10" fmla="*/ 46484 h 1028783"/>
                  <a:gd name="connsiteX11" fmla="*/ 46484 w 945623"/>
                  <a:gd name="connsiteY11" fmla="*/ 1005542 h 1028783"/>
                  <a:gd name="connsiteX12" fmla="*/ 23242 w 945623"/>
                  <a:gd name="connsiteY12" fmla="*/ 1028784 h 102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45623" h="1028783">
                    <a:moveTo>
                      <a:pt x="23242" y="1028784"/>
                    </a:moveTo>
                    <a:cubicBezTo>
                      <a:pt x="10412" y="1028784"/>
                      <a:pt x="0" y="1018372"/>
                      <a:pt x="0" y="1005542"/>
                    </a:cubicBezTo>
                    <a:lnTo>
                      <a:pt x="0" y="46484"/>
                    </a:lnTo>
                    <a:cubicBezTo>
                      <a:pt x="0" y="20871"/>
                      <a:pt x="20825" y="0"/>
                      <a:pt x="46484" y="0"/>
                    </a:cubicBezTo>
                    <a:lnTo>
                      <a:pt x="899140" y="0"/>
                    </a:lnTo>
                    <a:cubicBezTo>
                      <a:pt x="924753" y="0"/>
                      <a:pt x="945624" y="20871"/>
                      <a:pt x="945624" y="46484"/>
                    </a:cubicBezTo>
                    <a:lnTo>
                      <a:pt x="945624" y="903231"/>
                    </a:lnTo>
                    <a:cubicBezTo>
                      <a:pt x="945624" y="916060"/>
                      <a:pt x="935211" y="926473"/>
                      <a:pt x="922382" y="926473"/>
                    </a:cubicBezTo>
                    <a:cubicBezTo>
                      <a:pt x="909552" y="926473"/>
                      <a:pt x="899140" y="916060"/>
                      <a:pt x="899140" y="903231"/>
                    </a:cubicBezTo>
                    <a:lnTo>
                      <a:pt x="899140" y="46484"/>
                    </a:lnTo>
                    <a:lnTo>
                      <a:pt x="46484" y="46484"/>
                    </a:lnTo>
                    <a:lnTo>
                      <a:pt x="46484" y="1005542"/>
                    </a:lnTo>
                    <a:cubicBezTo>
                      <a:pt x="46484" y="1018372"/>
                      <a:pt x="36072" y="1028784"/>
                      <a:pt x="23242" y="10287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5B53715D-7419-AFAD-1618-06708012AEE8}"/>
                  </a:ext>
                </a:extLst>
              </p:cNvPr>
              <p:cNvSpPr/>
              <p:nvPr/>
            </p:nvSpPr>
            <p:spPr>
              <a:xfrm>
                <a:off x="3436953" y="4997494"/>
                <a:ext cx="945767" cy="235580"/>
              </a:xfrm>
              <a:custGeom>
                <a:avLst/>
                <a:gdLst>
                  <a:gd name="connsiteX0" fmla="*/ 856750 w 945767"/>
                  <a:gd name="connsiteY0" fmla="*/ 235581 h 235580"/>
                  <a:gd name="connsiteX1" fmla="*/ 74890 w 945767"/>
                  <a:gd name="connsiteY1" fmla="*/ 235581 h 235580"/>
                  <a:gd name="connsiteX2" fmla="*/ 61642 w 945767"/>
                  <a:gd name="connsiteY2" fmla="*/ 231444 h 235580"/>
                  <a:gd name="connsiteX3" fmla="*/ 469 w 945767"/>
                  <a:gd name="connsiteY3" fmla="*/ 102776 h 235580"/>
                  <a:gd name="connsiteX4" fmla="*/ 64803 w 945767"/>
                  <a:gd name="connsiteY4" fmla="*/ 2278 h 235580"/>
                  <a:gd name="connsiteX5" fmla="*/ 74843 w 945767"/>
                  <a:gd name="connsiteY5" fmla="*/ 0 h 235580"/>
                  <a:gd name="connsiteX6" fmla="*/ 922525 w 945767"/>
                  <a:gd name="connsiteY6" fmla="*/ 0 h 235580"/>
                  <a:gd name="connsiteX7" fmla="*/ 945767 w 945767"/>
                  <a:gd name="connsiteY7" fmla="*/ 23242 h 235580"/>
                  <a:gd name="connsiteX8" fmla="*/ 922525 w 945767"/>
                  <a:gd name="connsiteY8" fmla="*/ 46484 h 235580"/>
                  <a:gd name="connsiteX9" fmla="*/ 80654 w 945767"/>
                  <a:gd name="connsiteY9" fmla="*/ 46484 h 235580"/>
                  <a:gd name="connsiteX10" fmla="*/ 46813 w 945767"/>
                  <a:gd name="connsiteY10" fmla="*/ 106495 h 235580"/>
                  <a:gd name="connsiteX11" fmla="*/ 82560 w 945767"/>
                  <a:gd name="connsiteY11" fmla="*/ 189097 h 235580"/>
                  <a:gd name="connsiteX12" fmla="*/ 856750 w 945767"/>
                  <a:gd name="connsiteY12" fmla="*/ 189097 h 235580"/>
                  <a:gd name="connsiteX13" fmla="*/ 879992 w 945767"/>
                  <a:gd name="connsiteY13" fmla="*/ 212339 h 235580"/>
                  <a:gd name="connsiteX14" fmla="*/ 856750 w 945767"/>
                  <a:gd name="connsiteY14" fmla="*/ 235581 h 23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5767" h="235580">
                    <a:moveTo>
                      <a:pt x="856750" y="235581"/>
                    </a:moveTo>
                    <a:lnTo>
                      <a:pt x="74890" y="235581"/>
                    </a:lnTo>
                    <a:cubicBezTo>
                      <a:pt x="70148" y="235581"/>
                      <a:pt x="65546" y="234140"/>
                      <a:pt x="61642" y="231444"/>
                    </a:cubicBezTo>
                    <a:cubicBezTo>
                      <a:pt x="19248" y="202019"/>
                      <a:pt x="-3622" y="153908"/>
                      <a:pt x="469" y="102776"/>
                    </a:cubicBezTo>
                    <a:cubicBezTo>
                      <a:pt x="4095" y="57408"/>
                      <a:pt x="28173" y="19849"/>
                      <a:pt x="64803" y="2278"/>
                    </a:cubicBezTo>
                    <a:cubicBezTo>
                      <a:pt x="67917" y="790"/>
                      <a:pt x="71357" y="0"/>
                      <a:pt x="74843" y="0"/>
                    </a:cubicBezTo>
                    <a:lnTo>
                      <a:pt x="922525" y="0"/>
                    </a:lnTo>
                    <a:cubicBezTo>
                      <a:pt x="935355" y="0"/>
                      <a:pt x="945767" y="10412"/>
                      <a:pt x="945767" y="23242"/>
                    </a:cubicBezTo>
                    <a:cubicBezTo>
                      <a:pt x="945767" y="36072"/>
                      <a:pt x="935355" y="46484"/>
                      <a:pt x="922525" y="46484"/>
                    </a:cubicBezTo>
                    <a:lnTo>
                      <a:pt x="80654" y="46484"/>
                    </a:lnTo>
                    <a:cubicBezTo>
                      <a:pt x="61735" y="57687"/>
                      <a:pt x="48905" y="80185"/>
                      <a:pt x="46813" y="106495"/>
                    </a:cubicBezTo>
                    <a:cubicBezTo>
                      <a:pt x="44257" y="138662"/>
                      <a:pt x="57505" y="169062"/>
                      <a:pt x="82560" y="189097"/>
                    </a:cubicBezTo>
                    <a:lnTo>
                      <a:pt x="856750" y="189097"/>
                    </a:lnTo>
                    <a:cubicBezTo>
                      <a:pt x="869580" y="189097"/>
                      <a:pt x="879992" y="199509"/>
                      <a:pt x="879992" y="212339"/>
                    </a:cubicBezTo>
                    <a:cubicBezTo>
                      <a:pt x="879992" y="225168"/>
                      <a:pt x="869580" y="235581"/>
                      <a:pt x="856750" y="2355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4DE401E8-E1B8-3649-8278-D8E5A6118EF9}"/>
                  </a:ext>
                </a:extLst>
              </p:cNvPr>
              <p:cNvSpPr/>
              <p:nvPr/>
            </p:nvSpPr>
            <p:spPr>
              <a:xfrm>
                <a:off x="3641347" y="4280153"/>
                <a:ext cx="567104" cy="225447"/>
              </a:xfrm>
              <a:custGeom>
                <a:avLst/>
                <a:gdLst>
                  <a:gd name="connsiteX0" fmla="*/ 543863 w 567104"/>
                  <a:gd name="connsiteY0" fmla="*/ 225447 h 225447"/>
                  <a:gd name="connsiteX1" fmla="*/ 23242 w 567104"/>
                  <a:gd name="connsiteY1" fmla="*/ 225447 h 225447"/>
                  <a:gd name="connsiteX2" fmla="*/ 0 w 567104"/>
                  <a:gd name="connsiteY2" fmla="*/ 202205 h 225447"/>
                  <a:gd name="connsiteX3" fmla="*/ 0 w 567104"/>
                  <a:gd name="connsiteY3" fmla="*/ 23242 h 225447"/>
                  <a:gd name="connsiteX4" fmla="*/ 23242 w 567104"/>
                  <a:gd name="connsiteY4" fmla="*/ 0 h 225447"/>
                  <a:gd name="connsiteX5" fmla="*/ 543863 w 567104"/>
                  <a:gd name="connsiteY5" fmla="*/ 0 h 225447"/>
                  <a:gd name="connsiteX6" fmla="*/ 567105 w 567104"/>
                  <a:gd name="connsiteY6" fmla="*/ 23242 h 225447"/>
                  <a:gd name="connsiteX7" fmla="*/ 567105 w 567104"/>
                  <a:gd name="connsiteY7" fmla="*/ 202205 h 225447"/>
                  <a:gd name="connsiteX8" fmla="*/ 543863 w 567104"/>
                  <a:gd name="connsiteY8" fmla="*/ 225447 h 225447"/>
                  <a:gd name="connsiteX9" fmla="*/ 46484 w 567104"/>
                  <a:gd name="connsiteY9" fmla="*/ 178963 h 225447"/>
                  <a:gd name="connsiteX10" fmla="*/ 520621 w 567104"/>
                  <a:gd name="connsiteY10" fmla="*/ 178963 h 225447"/>
                  <a:gd name="connsiteX11" fmla="*/ 520621 w 567104"/>
                  <a:gd name="connsiteY11" fmla="*/ 46484 h 225447"/>
                  <a:gd name="connsiteX12" fmla="*/ 46484 w 567104"/>
                  <a:gd name="connsiteY12" fmla="*/ 46484 h 225447"/>
                  <a:gd name="connsiteX13" fmla="*/ 46484 w 567104"/>
                  <a:gd name="connsiteY13" fmla="*/ 178963 h 225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7104" h="225447">
                    <a:moveTo>
                      <a:pt x="543863" y="225447"/>
                    </a:moveTo>
                    <a:lnTo>
                      <a:pt x="23242" y="225447"/>
                    </a:lnTo>
                    <a:cubicBezTo>
                      <a:pt x="10412" y="225447"/>
                      <a:pt x="0" y="215035"/>
                      <a:pt x="0" y="202205"/>
                    </a:cubicBezTo>
                    <a:lnTo>
                      <a:pt x="0" y="23242"/>
                    </a:lnTo>
                    <a:cubicBezTo>
                      <a:pt x="0" y="10412"/>
                      <a:pt x="10412" y="0"/>
                      <a:pt x="23242" y="0"/>
                    </a:cubicBezTo>
                    <a:lnTo>
                      <a:pt x="543863" y="0"/>
                    </a:lnTo>
                    <a:cubicBezTo>
                      <a:pt x="556692" y="0"/>
                      <a:pt x="567105" y="10412"/>
                      <a:pt x="567105" y="23242"/>
                    </a:cubicBezTo>
                    <a:lnTo>
                      <a:pt x="567105" y="202205"/>
                    </a:lnTo>
                    <a:cubicBezTo>
                      <a:pt x="567105" y="215035"/>
                      <a:pt x="556692" y="225447"/>
                      <a:pt x="543863" y="225447"/>
                    </a:cubicBezTo>
                    <a:close/>
                    <a:moveTo>
                      <a:pt x="46484" y="178963"/>
                    </a:moveTo>
                    <a:lnTo>
                      <a:pt x="520621" y="178963"/>
                    </a:lnTo>
                    <a:lnTo>
                      <a:pt x="520621" y="46484"/>
                    </a:lnTo>
                    <a:lnTo>
                      <a:pt x="46484" y="46484"/>
                    </a:lnTo>
                    <a:lnTo>
                      <a:pt x="46484" y="1789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E286A15C-B70D-41D5-FD70-39BE427F7159}"/>
                </a:ext>
              </a:extLst>
            </p:cNvPr>
            <p:cNvGrpSpPr/>
            <p:nvPr/>
          </p:nvGrpSpPr>
          <p:grpSpPr>
            <a:xfrm>
              <a:off x="7144574" y="4653200"/>
              <a:ext cx="1461060" cy="1339146"/>
              <a:chOff x="3343323" y="2300201"/>
              <a:chExt cx="2458769" cy="2253604"/>
            </a:xfrm>
            <a:solidFill>
              <a:srgbClr val="EEEEEE"/>
            </a:solidFill>
          </p:grpSpPr>
          <p:grpSp>
            <p:nvGrpSpPr>
              <p:cNvPr id="71" name="그래픽 105">
                <a:extLst>
                  <a:ext uri="{FF2B5EF4-FFF2-40B4-BE49-F238E27FC236}">
                    <a16:creationId xmlns:a16="http://schemas.microsoft.com/office/drawing/2014/main" id="{B2635A34-7DAD-FF23-CE40-96570DEDE183}"/>
                  </a:ext>
                </a:extLst>
              </p:cNvPr>
              <p:cNvGrpSpPr/>
              <p:nvPr/>
            </p:nvGrpSpPr>
            <p:grpSpPr>
              <a:xfrm>
                <a:off x="4968878" y="2300201"/>
                <a:ext cx="833214" cy="974493"/>
                <a:chOff x="4968878" y="2300201"/>
                <a:chExt cx="833214" cy="974493"/>
              </a:xfrm>
              <a:grpFill/>
            </p:grpSpPr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D525D499-2310-48D6-341A-D187EDB80079}"/>
                    </a:ext>
                  </a:extLst>
                </p:cNvPr>
                <p:cNvSpPr/>
                <p:nvPr/>
              </p:nvSpPr>
              <p:spPr>
                <a:xfrm>
                  <a:off x="5126177" y="2300201"/>
                  <a:ext cx="675915" cy="725509"/>
                </a:xfrm>
                <a:custGeom>
                  <a:avLst/>
                  <a:gdLst>
                    <a:gd name="connsiteX0" fmla="*/ 322122 w 675915"/>
                    <a:gd name="connsiteY0" fmla="*/ 725510 h 725509"/>
                    <a:gd name="connsiteX1" fmla="*/ 290023 w 675915"/>
                    <a:gd name="connsiteY1" fmla="*/ 713032 h 725509"/>
                    <a:gd name="connsiteX2" fmla="*/ 286975 w 675915"/>
                    <a:gd name="connsiteY2" fmla="*/ 645785 h 725509"/>
                    <a:gd name="connsiteX3" fmla="*/ 431183 w 675915"/>
                    <a:gd name="connsiteY3" fmla="*/ 542725 h 725509"/>
                    <a:gd name="connsiteX4" fmla="*/ 546150 w 675915"/>
                    <a:gd name="connsiteY4" fmla="*/ 450999 h 725509"/>
                    <a:gd name="connsiteX5" fmla="*/ 574058 w 675915"/>
                    <a:gd name="connsiteY5" fmla="*/ 274215 h 725509"/>
                    <a:gd name="connsiteX6" fmla="*/ 468807 w 675915"/>
                    <a:gd name="connsiteY6" fmla="*/ 129530 h 725509"/>
                    <a:gd name="connsiteX7" fmla="*/ 147338 w 675915"/>
                    <a:gd name="connsiteY7" fmla="*/ 206969 h 725509"/>
                    <a:gd name="connsiteX8" fmla="*/ 118097 w 675915"/>
                    <a:gd name="connsiteY8" fmla="*/ 351082 h 725509"/>
                    <a:gd name="connsiteX9" fmla="*/ 92284 w 675915"/>
                    <a:gd name="connsiteY9" fmla="*/ 525580 h 725509"/>
                    <a:gd name="connsiteX10" fmla="*/ 31038 w 675915"/>
                    <a:gd name="connsiteY10" fmla="*/ 553583 h 725509"/>
                    <a:gd name="connsiteX11" fmla="*/ 3035 w 675915"/>
                    <a:gd name="connsiteY11" fmla="*/ 492338 h 725509"/>
                    <a:gd name="connsiteX12" fmla="*/ 23323 w 675915"/>
                    <a:gd name="connsiteY12" fmla="*/ 361083 h 725509"/>
                    <a:gd name="connsiteX13" fmla="*/ 23228 w 675915"/>
                    <a:gd name="connsiteY13" fmla="*/ 360035 h 725509"/>
                    <a:gd name="connsiteX14" fmla="*/ 66090 w 675915"/>
                    <a:gd name="connsiteY14" fmla="*/ 157248 h 725509"/>
                    <a:gd name="connsiteX15" fmla="*/ 518432 w 675915"/>
                    <a:gd name="connsiteY15" fmla="*/ 48282 h 725509"/>
                    <a:gd name="connsiteX16" fmla="*/ 666642 w 675915"/>
                    <a:gd name="connsiteY16" fmla="*/ 251927 h 725509"/>
                    <a:gd name="connsiteX17" fmla="*/ 627399 w 675915"/>
                    <a:gd name="connsiteY17" fmla="*/ 500720 h 725509"/>
                    <a:gd name="connsiteX18" fmla="*/ 466426 w 675915"/>
                    <a:gd name="connsiteY18" fmla="*/ 631212 h 725509"/>
                    <a:gd name="connsiteX19" fmla="*/ 465378 w 675915"/>
                    <a:gd name="connsiteY19" fmla="*/ 631593 h 725509"/>
                    <a:gd name="connsiteX20" fmla="*/ 357269 w 675915"/>
                    <a:gd name="connsiteY20" fmla="*/ 709984 h 725509"/>
                    <a:gd name="connsiteX21" fmla="*/ 322122 w 675915"/>
                    <a:gd name="connsiteY21" fmla="*/ 725510 h 725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75915" h="725509">
                      <a:moveTo>
                        <a:pt x="322122" y="725510"/>
                      </a:moveTo>
                      <a:cubicBezTo>
                        <a:pt x="310692" y="725510"/>
                        <a:pt x="299167" y="721414"/>
                        <a:pt x="290023" y="713032"/>
                      </a:cubicBezTo>
                      <a:cubicBezTo>
                        <a:pt x="270592" y="695315"/>
                        <a:pt x="269258" y="665216"/>
                        <a:pt x="286975" y="645785"/>
                      </a:cubicBezTo>
                      <a:cubicBezTo>
                        <a:pt x="328599" y="600161"/>
                        <a:pt x="383844" y="560822"/>
                        <a:pt x="431183" y="542725"/>
                      </a:cubicBezTo>
                      <a:cubicBezTo>
                        <a:pt x="436327" y="540534"/>
                        <a:pt x="511194" y="508149"/>
                        <a:pt x="546150" y="450999"/>
                      </a:cubicBezTo>
                      <a:cubicBezTo>
                        <a:pt x="578726" y="397754"/>
                        <a:pt x="588632" y="334985"/>
                        <a:pt x="574058" y="274215"/>
                      </a:cubicBezTo>
                      <a:cubicBezTo>
                        <a:pt x="559390" y="213541"/>
                        <a:pt x="522052" y="162106"/>
                        <a:pt x="468807" y="129530"/>
                      </a:cubicBezTo>
                      <a:cubicBezTo>
                        <a:pt x="358889" y="62284"/>
                        <a:pt x="214680" y="96955"/>
                        <a:pt x="147338" y="206969"/>
                      </a:cubicBezTo>
                      <a:cubicBezTo>
                        <a:pt x="112477" y="263928"/>
                        <a:pt x="117620" y="345557"/>
                        <a:pt x="118097" y="351082"/>
                      </a:cubicBezTo>
                      <a:cubicBezTo>
                        <a:pt x="123621" y="401183"/>
                        <a:pt x="113715" y="467954"/>
                        <a:pt x="92284" y="525580"/>
                      </a:cubicBezTo>
                      <a:cubicBezTo>
                        <a:pt x="83140" y="550250"/>
                        <a:pt x="55708" y="562823"/>
                        <a:pt x="31038" y="553583"/>
                      </a:cubicBezTo>
                      <a:cubicBezTo>
                        <a:pt x="6369" y="544439"/>
                        <a:pt x="-6205" y="517007"/>
                        <a:pt x="3035" y="492338"/>
                      </a:cubicBezTo>
                      <a:cubicBezTo>
                        <a:pt x="19132" y="448999"/>
                        <a:pt x="27323" y="396230"/>
                        <a:pt x="23323" y="361083"/>
                      </a:cubicBezTo>
                      <a:cubicBezTo>
                        <a:pt x="23323" y="360702"/>
                        <a:pt x="23323" y="360416"/>
                        <a:pt x="23228" y="360035"/>
                      </a:cubicBezTo>
                      <a:cubicBezTo>
                        <a:pt x="22847" y="355273"/>
                        <a:pt x="13322" y="243545"/>
                        <a:pt x="66090" y="157248"/>
                      </a:cubicBezTo>
                      <a:cubicBezTo>
                        <a:pt x="160769" y="2467"/>
                        <a:pt x="363746" y="-46396"/>
                        <a:pt x="518432" y="48282"/>
                      </a:cubicBezTo>
                      <a:cubicBezTo>
                        <a:pt x="593394" y="94097"/>
                        <a:pt x="646067" y="166487"/>
                        <a:pt x="666642" y="251927"/>
                      </a:cubicBezTo>
                      <a:cubicBezTo>
                        <a:pt x="687215" y="337366"/>
                        <a:pt x="673309" y="425758"/>
                        <a:pt x="627399" y="500720"/>
                      </a:cubicBezTo>
                      <a:cubicBezTo>
                        <a:pt x="574630" y="587016"/>
                        <a:pt x="470807" y="629498"/>
                        <a:pt x="466426" y="631212"/>
                      </a:cubicBezTo>
                      <a:cubicBezTo>
                        <a:pt x="466045" y="631307"/>
                        <a:pt x="465759" y="631498"/>
                        <a:pt x="465378" y="631593"/>
                      </a:cubicBezTo>
                      <a:cubicBezTo>
                        <a:pt x="432041" y="644071"/>
                        <a:pt x="388607" y="675599"/>
                        <a:pt x="357269" y="709984"/>
                      </a:cubicBezTo>
                      <a:cubicBezTo>
                        <a:pt x="347840" y="720271"/>
                        <a:pt x="334981" y="725510"/>
                        <a:pt x="322122" y="72551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F3DD66B6-4CE8-2A42-C22E-8154526B3C61}"/>
                    </a:ext>
                  </a:extLst>
                </p:cNvPr>
                <p:cNvSpPr/>
                <p:nvPr/>
              </p:nvSpPr>
              <p:spPr>
                <a:xfrm>
                  <a:off x="4968878" y="2804826"/>
                  <a:ext cx="509719" cy="469868"/>
                </a:xfrm>
                <a:custGeom>
                  <a:avLst/>
                  <a:gdLst>
                    <a:gd name="connsiteX0" fmla="*/ 333594 w 509719"/>
                    <a:gd name="connsiteY0" fmla="*/ 469773 h 469868"/>
                    <a:gd name="connsiteX1" fmla="*/ 298923 w 509719"/>
                    <a:gd name="connsiteY1" fmla="*/ 459962 h 469868"/>
                    <a:gd name="connsiteX2" fmla="*/ 31651 w 509719"/>
                    <a:gd name="connsiteY2" fmla="*/ 296418 h 469868"/>
                    <a:gd name="connsiteX3" fmla="*/ 2600 w 509719"/>
                    <a:gd name="connsiteY3" fmla="*/ 258604 h 469868"/>
                    <a:gd name="connsiteX4" fmla="*/ 8601 w 509719"/>
                    <a:gd name="connsiteY4" fmla="*/ 208883 h 469868"/>
                    <a:gd name="connsiteX5" fmla="*/ 108804 w 509719"/>
                    <a:gd name="connsiteY5" fmla="*/ 31528 h 469868"/>
                    <a:gd name="connsiteX6" fmla="*/ 109661 w 509719"/>
                    <a:gd name="connsiteY6" fmla="*/ 30099 h 469868"/>
                    <a:gd name="connsiteX7" fmla="*/ 164049 w 509719"/>
                    <a:gd name="connsiteY7" fmla="*/ 0 h 469868"/>
                    <a:gd name="connsiteX8" fmla="*/ 198720 w 509719"/>
                    <a:gd name="connsiteY8" fmla="*/ 9811 h 469868"/>
                    <a:gd name="connsiteX9" fmla="*/ 478088 w 509719"/>
                    <a:gd name="connsiteY9" fmla="*/ 180784 h 469868"/>
                    <a:gd name="connsiteX10" fmla="*/ 507901 w 509719"/>
                    <a:gd name="connsiteY10" fmla="*/ 221552 h 469868"/>
                    <a:gd name="connsiteX11" fmla="*/ 500567 w 509719"/>
                    <a:gd name="connsiteY11" fmla="*/ 269272 h 469868"/>
                    <a:gd name="connsiteX12" fmla="*/ 499710 w 509719"/>
                    <a:gd name="connsiteY12" fmla="*/ 270700 h 469868"/>
                    <a:gd name="connsiteX13" fmla="*/ 387410 w 509719"/>
                    <a:gd name="connsiteY13" fmla="*/ 440722 h 469868"/>
                    <a:gd name="connsiteX14" fmla="*/ 333689 w 509719"/>
                    <a:gd name="connsiteY14" fmla="*/ 469868 h 469868"/>
                    <a:gd name="connsiteX15" fmla="*/ 105946 w 509719"/>
                    <a:gd name="connsiteY15" fmla="*/ 230219 h 469868"/>
                    <a:gd name="connsiteX16" fmla="*/ 324069 w 509719"/>
                    <a:gd name="connsiteY16" fmla="*/ 363665 h 469868"/>
                    <a:gd name="connsiteX17" fmla="*/ 401888 w 509719"/>
                    <a:gd name="connsiteY17" fmla="*/ 245840 h 469868"/>
                    <a:gd name="connsiteX18" fmla="*/ 175383 w 509719"/>
                    <a:gd name="connsiteY18" fmla="*/ 107252 h 469868"/>
                    <a:gd name="connsiteX19" fmla="*/ 105851 w 509719"/>
                    <a:gd name="connsiteY19" fmla="*/ 230219 h 46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09719" h="469868">
                      <a:moveTo>
                        <a:pt x="333594" y="469773"/>
                      </a:moveTo>
                      <a:cubicBezTo>
                        <a:pt x="321402" y="469773"/>
                        <a:pt x="309400" y="466344"/>
                        <a:pt x="298923" y="459962"/>
                      </a:cubicBezTo>
                      <a:lnTo>
                        <a:pt x="31651" y="296418"/>
                      </a:lnTo>
                      <a:cubicBezTo>
                        <a:pt x="17459" y="287750"/>
                        <a:pt x="7172" y="274320"/>
                        <a:pt x="2600" y="258604"/>
                      </a:cubicBezTo>
                      <a:cubicBezTo>
                        <a:pt x="-2353" y="241840"/>
                        <a:pt x="-162" y="223742"/>
                        <a:pt x="8601" y="208883"/>
                      </a:cubicBezTo>
                      <a:lnTo>
                        <a:pt x="108804" y="31528"/>
                      </a:lnTo>
                      <a:cubicBezTo>
                        <a:pt x="108804" y="31528"/>
                        <a:pt x="109375" y="30575"/>
                        <a:pt x="109661" y="30099"/>
                      </a:cubicBezTo>
                      <a:cubicBezTo>
                        <a:pt x="121186" y="11240"/>
                        <a:pt x="141474" y="0"/>
                        <a:pt x="164049" y="0"/>
                      </a:cubicBezTo>
                      <a:cubicBezTo>
                        <a:pt x="176241" y="0"/>
                        <a:pt x="188242" y="3429"/>
                        <a:pt x="198720" y="9811"/>
                      </a:cubicBezTo>
                      <a:lnTo>
                        <a:pt x="478088" y="180784"/>
                      </a:lnTo>
                      <a:cubicBezTo>
                        <a:pt x="492947" y="189833"/>
                        <a:pt x="503901" y="204692"/>
                        <a:pt x="507901" y="221552"/>
                      </a:cubicBezTo>
                      <a:cubicBezTo>
                        <a:pt x="511902" y="238030"/>
                        <a:pt x="509235" y="254984"/>
                        <a:pt x="500567" y="269272"/>
                      </a:cubicBezTo>
                      <a:cubicBezTo>
                        <a:pt x="500281" y="269748"/>
                        <a:pt x="499995" y="270224"/>
                        <a:pt x="499710" y="270700"/>
                      </a:cubicBezTo>
                      <a:lnTo>
                        <a:pt x="387410" y="440722"/>
                      </a:lnTo>
                      <a:cubicBezTo>
                        <a:pt x="375789" y="459010"/>
                        <a:pt x="355787" y="469868"/>
                        <a:pt x="333689" y="469868"/>
                      </a:cubicBezTo>
                      <a:close/>
                      <a:moveTo>
                        <a:pt x="105946" y="230219"/>
                      </a:moveTo>
                      <a:lnTo>
                        <a:pt x="324069" y="363665"/>
                      </a:lnTo>
                      <a:lnTo>
                        <a:pt x="401888" y="245840"/>
                      </a:lnTo>
                      <a:lnTo>
                        <a:pt x="175383" y="107252"/>
                      </a:lnTo>
                      <a:lnTo>
                        <a:pt x="105851" y="23021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72" name="자유형: 도형 71">
                <a:extLst>
                  <a:ext uri="{FF2B5EF4-FFF2-40B4-BE49-F238E27FC236}">
                    <a16:creationId xmlns:a16="http://schemas.microsoft.com/office/drawing/2014/main" id="{D2B6FB9B-47A5-13AA-6C01-DD177EE9E22A}"/>
                  </a:ext>
                </a:extLst>
              </p:cNvPr>
              <p:cNvSpPr/>
              <p:nvPr/>
            </p:nvSpPr>
            <p:spPr>
              <a:xfrm>
                <a:off x="3343323" y="2521165"/>
                <a:ext cx="1934585" cy="2032640"/>
              </a:xfrm>
              <a:custGeom>
                <a:avLst/>
                <a:gdLst>
                  <a:gd name="connsiteX0" fmla="*/ 1053131 w 1934585"/>
                  <a:gd name="connsiteY0" fmla="*/ 2032641 h 2032640"/>
                  <a:gd name="connsiteX1" fmla="*/ 797956 w 1934585"/>
                  <a:gd name="connsiteY1" fmla="*/ 2001685 h 2032640"/>
                  <a:gd name="connsiteX2" fmla="*/ 272081 w 1934585"/>
                  <a:gd name="connsiteY2" fmla="*/ 1562677 h 2032640"/>
                  <a:gd name="connsiteX3" fmla="*/ 221598 w 1934585"/>
                  <a:gd name="connsiteY3" fmla="*/ 1518481 h 2032640"/>
                  <a:gd name="connsiteX4" fmla="*/ 51672 w 1934585"/>
                  <a:gd name="connsiteY4" fmla="*/ 1435233 h 2032640"/>
                  <a:gd name="connsiteX5" fmla="*/ 3856 w 1934585"/>
                  <a:gd name="connsiteY5" fmla="*/ 1379321 h 2032640"/>
                  <a:gd name="connsiteX6" fmla="*/ 12619 w 1934585"/>
                  <a:gd name="connsiteY6" fmla="*/ 1306360 h 2032640"/>
                  <a:gd name="connsiteX7" fmla="*/ 211787 w 1934585"/>
                  <a:gd name="connsiteY7" fmla="*/ 964412 h 2032640"/>
                  <a:gd name="connsiteX8" fmla="*/ 221122 w 1934585"/>
                  <a:gd name="connsiteY8" fmla="*/ 909453 h 2032640"/>
                  <a:gd name="connsiteX9" fmla="*/ 427433 w 1934585"/>
                  <a:gd name="connsiteY9" fmla="*/ 268706 h 2032640"/>
                  <a:gd name="connsiteX10" fmla="*/ 1391744 w 1934585"/>
                  <a:gd name="connsiteY10" fmla="*/ 39058 h 2032640"/>
                  <a:gd name="connsiteX11" fmla="*/ 1577387 w 1934585"/>
                  <a:gd name="connsiteY11" fmla="*/ 126688 h 2032640"/>
                  <a:gd name="connsiteX12" fmla="*/ 1589674 w 1934585"/>
                  <a:gd name="connsiteY12" fmla="*/ 192887 h 2032640"/>
                  <a:gd name="connsiteX13" fmla="*/ 1523475 w 1934585"/>
                  <a:gd name="connsiteY13" fmla="*/ 205174 h 2032640"/>
                  <a:gd name="connsiteX14" fmla="*/ 1366408 w 1934585"/>
                  <a:gd name="connsiteY14" fmla="*/ 130784 h 2032640"/>
                  <a:gd name="connsiteX15" fmla="*/ 502871 w 1934585"/>
                  <a:gd name="connsiteY15" fmla="*/ 326713 h 2032640"/>
                  <a:gd name="connsiteX16" fmla="*/ 314753 w 1934585"/>
                  <a:gd name="connsiteY16" fmla="*/ 891451 h 2032640"/>
                  <a:gd name="connsiteX17" fmla="*/ 294179 w 1934585"/>
                  <a:gd name="connsiteY17" fmla="*/ 1012132 h 2032640"/>
                  <a:gd name="connsiteX18" fmla="*/ 96821 w 1934585"/>
                  <a:gd name="connsiteY18" fmla="*/ 1351032 h 2032640"/>
                  <a:gd name="connsiteX19" fmla="*/ 263603 w 1934585"/>
                  <a:gd name="connsiteY19" fmla="*/ 1432756 h 2032640"/>
                  <a:gd name="connsiteX20" fmla="*/ 351424 w 1934585"/>
                  <a:gd name="connsiteY20" fmla="*/ 1509718 h 2032640"/>
                  <a:gd name="connsiteX21" fmla="*/ 820721 w 1934585"/>
                  <a:gd name="connsiteY21" fmla="*/ 1909006 h 2032640"/>
                  <a:gd name="connsiteX22" fmla="*/ 1491852 w 1934585"/>
                  <a:gd name="connsiteY22" fmla="*/ 1818138 h 2032640"/>
                  <a:gd name="connsiteX23" fmla="*/ 1799224 w 1934585"/>
                  <a:gd name="connsiteY23" fmla="*/ 1333982 h 2032640"/>
                  <a:gd name="connsiteX24" fmla="*/ 1839324 w 1934585"/>
                  <a:gd name="connsiteY24" fmla="*/ 983367 h 2032640"/>
                  <a:gd name="connsiteX25" fmla="*/ 1887902 w 1934585"/>
                  <a:gd name="connsiteY25" fmla="*/ 936694 h 2032640"/>
                  <a:gd name="connsiteX26" fmla="*/ 1934574 w 1934585"/>
                  <a:gd name="connsiteY26" fmla="*/ 985272 h 2032640"/>
                  <a:gd name="connsiteX27" fmla="*/ 1892759 w 1934585"/>
                  <a:gd name="connsiteY27" fmla="*/ 1352080 h 2032640"/>
                  <a:gd name="connsiteX28" fmla="*/ 1543192 w 1934585"/>
                  <a:gd name="connsiteY28" fmla="*/ 1898434 h 2032640"/>
                  <a:gd name="connsiteX29" fmla="*/ 1053131 w 1934585"/>
                  <a:gd name="connsiteY29" fmla="*/ 2032546 h 203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934585" h="2032640">
                    <a:moveTo>
                      <a:pt x="1053131" y="2032641"/>
                    </a:moveTo>
                    <a:cubicBezTo>
                      <a:pt x="968549" y="2032641"/>
                      <a:pt x="882538" y="2022449"/>
                      <a:pt x="797956" y="2001685"/>
                    </a:cubicBezTo>
                    <a:cubicBezTo>
                      <a:pt x="522017" y="1933962"/>
                      <a:pt x="282177" y="1577822"/>
                      <a:pt x="272081" y="1562677"/>
                    </a:cubicBezTo>
                    <a:cubicBezTo>
                      <a:pt x="262175" y="1547818"/>
                      <a:pt x="237600" y="1526292"/>
                      <a:pt x="221598" y="1518481"/>
                    </a:cubicBezTo>
                    <a:lnTo>
                      <a:pt x="51672" y="1435233"/>
                    </a:lnTo>
                    <a:cubicBezTo>
                      <a:pt x="28621" y="1423898"/>
                      <a:pt x="11191" y="1403515"/>
                      <a:pt x="3856" y="1379321"/>
                    </a:cubicBezTo>
                    <a:cubicBezTo>
                      <a:pt x="-3478" y="1355128"/>
                      <a:pt x="-239" y="1328553"/>
                      <a:pt x="12619" y="1306360"/>
                    </a:cubicBezTo>
                    <a:lnTo>
                      <a:pt x="211787" y="964412"/>
                    </a:lnTo>
                    <a:cubicBezTo>
                      <a:pt x="219217" y="951649"/>
                      <a:pt x="223884" y="923931"/>
                      <a:pt x="221122" y="909453"/>
                    </a:cubicBezTo>
                    <a:cubicBezTo>
                      <a:pt x="218740" y="897261"/>
                      <a:pt x="166544" y="606939"/>
                      <a:pt x="427433" y="268706"/>
                    </a:cubicBezTo>
                    <a:cubicBezTo>
                      <a:pt x="658510" y="-31046"/>
                      <a:pt x="1130759" y="-32855"/>
                      <a:pt x="1391744" y="39058"/>
                    </a:cubicBezTo>
                    <a:cubicBezTo>
                      <a:pt x="1454990" y="56489"/>
                      <a:pt x="1519189" y="86779"/>
                      <a:pt x="1577387" y="126688"/>
                    </a:cubicBezTo>
                    <a:cubicBezTo>
                      <a:pt x="1599104" y="141547"/>
                      <a:pt x="1604628" y="171170"/>
                      <a:pt x="1589674" y="192887"/>
                    </a:cubicBezTo>
                    <a:cubicBezTo>
                      <a:pt x="1574815" y="214604"/>
                      <a:pt x="1545192" y="220129"/>
                      <a:pt x="1523475" y="205174"/>
                    </a:cubicBezTo>
                    <a:cubicBezTo>
                      <a:pt x="1474612" y="171646"/>
                      <a:pt x="1418891" y="145262"/>
                      <a:pt x="1366408" y="130784"/>
                    </a:cubicBezTo>
                    <a:cubicBezTo>
                      <a:pt x="1139237" y="68205"/>
                      <a:pt x="703849" y="66014"/>
                      <a:pt x="502871" y="326713"/>
                    </a:cubicBezTo>
                    <a:cubicBezTo>
                      <a:pt x="269795" y="628942"/>
                      <a:pt x="314181" y="888879"/>
                      <a:pt x="314753" y="891451"/>
                    </a:cubicBezTo>
                    <a:cubicBezTo>
                      <a:pt x="321896" y="928503"/>
                      <a:pt x="313229" y="979366"/>
                      <a:pt x="294179" y="1012132"/>
                    </a:cubicBezTo>
                    <a:lnTo>
                      <a:pt x="96821" y="1351032"/>
                    </a:lnTo>
                    <a:lnTo>
                      <a:pt x="263603" y="1432756"/>
                    </a:lnTo>
                    <a:cubicBezTo>
                      <a:pt x="294560" y="1447901"/>
                      <a:pt x="332374" y="1481048"/>
                      <a:pt x="351424" y="1509718"/>
                    </a:cubicBezTo>
                    <a:cubicBezTo>
                      <a:pt x="353710" y="1513052"/>
                      <a:pt x="580881" y="1850142"/>
                      <a:pt x="820721" y="1909006"/>
                    </a:cubicBezTo>
                    <a:cubicBezTo>
                      <a:pt x="1060370" y="1967776"/>
                      <a:pt x="1311258" y="1933867"/>
                      <a:pt x="1491852" y="1818138"/>
                    </a:cubicBezTo>
                    <a:cubicBezTo>
                      <a:pt x="1653872" y="1714315"/>
                      <a:pt x="1757314" y="1551438"/>
                      <a:pt x="1799224" y="1333982"/>
                    </a:cubicBezTo>
                    <a:cubicBezTo>
                      <a:pt x="1823798" y="1206728"/>
                      <a:pt x="1837229" y="1088713"/>
                      <a:pt x="1839324" y="983367"/>
                    </a:cubicBezTo>
                    <a:cubicBezTo>
                      <a:pt x="1839800" y="957078"/>
                      <a:pt x="1861898" y="936028"/>
                      <a:pt x="1887902" y="936694"/>
                    </a:cubicBezTo>
                    <a:cubicBezTo>
                      <a:pt x="1914191" y="937171"/>
                      <a:pt x="1935146" y="958983"/>
                      <a:pt x="1934574" y="985272"/>
                    </a:cubicBezTo>
                    <a:cubicBezTo>
                      <a:pt x="1932383" y="1096048"/>
                      <a:pt x="1918382" y="1219492"/>
                      <a:pt x="1892759" y="1352080"/>
                    </a:cubicBezTo>
                    <a:cubicBezTo>
                      <a:pt x="1846373" y="1592681"/>
                      <a:pt x="1725500" y="1781657"/>
                      <a:pt x="1543192" y="1898434"/>
                    </a:cubicBezTo>
                    <a:cubicBezTo>
                      <a:pt x="1405746" y="1986540"/>
                      <a:pt x="1232867" y="2032546"/>
                      <a:pt x="1053131" y="203254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596E0D6F-7FEB-2C5F-6844-B45D02AFC542}"/>
                  </a:ext>
                </a:extLst>
              </p:cNvPr>
              <p:cNvSpPr/>
              <p:nvPr/>
            </p:nvSpPr>
            <p:spPr>
              <a:xfrm>
                <a:off x="3944861" y="3475481"/>
                <a:ext cx="162140" cy="162115"/>
              </a:xfrm>
              <a:custGeom>
                <a:avLst/>
                <a:gdLst>
                  <a:gd name="connsiteX0" fmla="*/ 81165 w 162140"/>
                  <a:gd name="connsiteY0" fmla="*/ 162115 h 162115"/>
                  <a:gd name="connsiteX1" fmla="*/ 67640 w 162140"/>
                  <a:gd name="connsiteY1" fmla="*/ 160973 h 162115"/>
                  <a:gd name="connsiteX2" fmla="*/ 15062 w 162140"/>
                  <a:gd name="connsiteY2" fmla="*/ 128111 h 162115"/>
                  <a:gd name="connsiteX3" fmla="*/ 1155 w 162140"/>
                  <a:gd name="connsiteY3" fmla="*/ 67627 h 162115"/>
                  <a:gd name="connsiteX4" fmla="*/ 81070 w 162140"/>
                  <a:gd name="connsiteY4" fmla="*/ 0 h 162115"/>
                  <a:gd name="connsiteX5" fmla="*/ 94405 w 162140"/>
                  <a:gd name="connsiteY5" fmla="*/ 1143 h 162115"/>
                  <a:gd name="connsiteX6" fmla="*/ 147078 w 162140"/>
                  <a:gd name="connsiteY6" fmla="*/ 34004 h 162115"/>
                  <a:gd name="connsiteX7" fmla="*/ 160985 w 162140"/>
                  <a:gd name="connsiteY7" fmla="*/ 94488 h 162115"/>
                  <a:gd name="connsiteX8" fmla="*/ 81165 w 162140"/>
                  <a:gd name="connsiteY8" fmla="*/ 162115 h 162115"/>
                  <a:gd name="connsiteX9" fmla="*/ 81165 w 162140"/>
                  <a:gd name="connsiteY9" fmla="*/ 66865 h 162115"/>
                  <a:gd name="connsiteX10" fmla="*/ 67068 w 162140"/>
                  <a:gd name="connsiteY10" fmla="*/ 78772 h 162115"/>
                  <a:gd name="connsiteX11" fmla="*/ 69545 w 162140"/>
                  <a:gd name="connsiteY11" fmla="*/ 89344 h 162115"/>
                  <a:gd name="connsiteX12" fmla="*/ 78784 w 162140"/>
                  <a:gd name="connsiteY12" fmla="*/ 95155 h 162115"/>
                  <a:gd name="connsiteX13" fmla="*/ 95167 w 162140"/>
                  <a:gd name="connsiteY13" fmla="*/ 83534 h 162115"/>
                  <a:gd name="connsiteX14" fmla="*/ 92691 w 162140"/>
                  <a:gd name="connsiteY14" fmla="*/ 72961 h 162115"/>
                  <a:gd name="connsiteX15" fmla="*/ 83451 w 162140"/>
                  <a:gd name="connsiteY15" fmla="*/ 67151 h 162115"/>
                  <a:gd name="connsiteX16" fmla="*/ 81261 w 162140"/>
                  <a:gd name="connsiteY16" fmla="*/ 66961 h 162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2140" h="162115">
                    <a:moveTo>
                      <a:pt x="81165" y="162115"/>
                    </a:moveTo>
                    <a:cubicBezTo>
                      <a:pt x="76689" y="162115"/>
                      <a:pt x="72117" y="161735"/>
                      <a:pt x="67640" y="160973"/>
                    </a:cubicBezTo>
                    <a:cubicBezTo>
                      <a:pt x="46399" y="157448"/>
                      <a:pt x="27635" y="145732"/>
                      <a:pt x="15062" y="128111"/>
                    </a:cubicBezTo>
                    <a:cubicBezTo>
                      <a:pt x="2489" y="110490"/>
                      <a:pt x="-2464" y="89059"/>
                      <a:pt x="1155" y="67627"/>
                    </a:cubicBezTo>
                    <a:cubicBezTo>
                      <a:pt x="7728" y="28385"/>
                      <a:pt x="41351" y="0"/>
                      <a:pt x="81070" y="0"/>
                    </a:cubicBezTo>
                    <a:cubicBezTo>
                      <a:pt x="85547" y="0"/>
                      <a:pt x="90024" y="381"/>
                      <a:pt x="94405" y="1143"/>
                    </a:cubicBezTo>
                    <a:cubicBezTo>
                      <a:pt x="115836" y="4763"/>
                      <a:pt x="134505" y="16383"/>
                      <a:pt x="147078" y="34004"/>
                    </a:cubicBezTo>
                    <a:cubicBezTo>
                      <a:pt x="159651" y="51626"/>
                      <a:pt x="164604" y="73057"/>
                      <a:pt x="160985" y="94488"/>
                    </a:cubicBezTo>
                    <a:cubicBezTo>
                      <a:pt x="154413" y="133731"/>
                      <a:pt x="120885" y="162115"/>
                      <a:pt x="81165" y="162115"/>
                    </a:cubicBezTo>
                    <a:close/>
                    <a:moveTo>
                      <a:pt x="81165" y="66865"/>
                    </a:moveTo>
                    <a:cubicBezTo>
                      <a:pt x="74117" y="66865"/>
                      <a:pt x="68211" y="71819"/>
                      <a:pt x="67068" y="78772"/>
                    </a:cubicBezTo>
                    <a:cubicBezTo>
                      <a:pt x="66497" y="82486"/>
                      <a:pt x="67354" y="86297"/>
                      <a:pt x="69545" y="89344"/>
                    </a:cubicBezTo>
                    <a:cubicBezTo>
                      <a:pt x="71736" y="92393"/>
                      <a:pt x="75069" y="94488"/>
                      <a:pt x="78784" y="95155"/>
                    </a:cubicBezTo>
                    <a:cubicBezTo>
                      <a:pt x="87166" y="96488"/>
                      <a:pt x="93834" y="91059"/>
                      <a:pt x="95167" y="83534"/>
                    </a:cubicBezTo>
                    <a:cubicBezTo>
                      <a:pt x="95739" y="79819"/>
                      <a:pt x="94881" y="76010"/>
                      <a:pt x="92691" y="72961"/>
                    </a:cubicBezTo>
                    <a:cubicBezTo>
                      <a:pt x="90500" y="69914"/>
                      <a:pt x="87166" y="67818"/>
                      <a:pt x="83451" y="67151"/>
                    </a:cubicBezTo>
                    <a:cubicBezTo>
                      <a:pt x="82785" y="67056"/>
                      <a:pt x="82023" y="66961"/>
                      <a:pt x="81261" y="6696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5D6E1AF3-3F2B-5F24-4F03-B81BF8502270}"/>
                  </a:ext>
                </a:extLst>
              </p:cNvPr>
              <p:cNvSpPr/>
              <p:nvPr/>
            </p:nvSpPr>
            <p:spPr>
              <a:xfrm>
                <a:off x="3770177" y="4043757"/>
                <a:ext cx="370610" cy="272400"/>
              </a:xfrm>
              <a:custGeom>
                <a:avLst/>
                <a:gdLst>
                  <a:gd name="connsiteX0" fmla="*/ 47538 w 370610"/>
                  <a:gd name="connsiteY0" fmla="*/ 272305 h 272400"/>
                  <a:gd name="connsiteX1" fmla="*/ 389 w 370610"/>
                  <a:gd name="connsiteY1" fmla="*/ 230681 h 272400"/>
                  <a:gd name="connsiteX2" fmla="*/ 41537 w 370610"/>
                  <a:gd name="connsiteY2" fmla="*/ 177436 h 272400"/>
                  <a:gd name="connsiteX3" fmla="*/ 41537 w 370610"/>
                  <a:gd name="connsiteY3" fmla="*/ 177436 h 272400"/>
                  <a:gd name="connsiteX4" fmla="*/ 277566 w 370610"/>
                  <a:gd name="connsiteY4" fmla="*/ 33132 h 272400"/>
                  <a:gd name="connsiteX5" fmla="*/ 337479 w 370610"/>
                  <a:gd name="connsiteY5" fmla="*/ 2271 h 272400"/>
                  <a:gd name="connsiteX6" fmla="*/ 368340 w 370610"/>
                  <a:gd name="connsiteY6" fmla="*/ 62183 h 272400"/>
                  <a:gd name="connsiteX7" fmla="*/ 53634 w 370610"/>
                  <a:gd name="connsiteY7" fmla="*/ 272019 h 272400"/>
                  <a:gd name="connsiteX8" fmla="*/ 47633 w 370610"/>
                  <a:gd name="connsiteY8" fmla="*/ 272400 h 27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10" h="272400">
                    <a:moveTo>
                      <a:pt x="47538" y="272305"/>
                    </a:moveTo>
                    <a:cubicBezTo>
                      <a:pt x="23916" y="272305"/>
                      <a:pt x="3437" y="254684"/>
                      <a:pt x="389" y="230681"/>
                    </a:cubicBezTo>
                    <a:cubicBezTo>
                      <a:pt x="-2945" y="204582"/>
                      <a:pt x="15534" y="180770"/>
                      <a:pt x="41537" y="177436"/>
                    </a:cubicBezTo>
                    <a:lnTo>
                      <a:pt x="41537" y="177436"/>
                    </a:lnTo>
                    <a:cubicBezTo>
                      <a:pt x="96687" y="170292"/>
                      <a:pt x="246515" y="130382"/>
                      <a:pt x="277566" y="33132"/>
                    </a:cubicBezTo>
                    <a:cubicBezTo>
                      <a:pt x="285567" y="8081"/>
                      <a:pt x="312428" y="-5730"/>
                      <a:pt x="337479" y="2271"/>
                    </a:cubicBezTo>
                    <a:cubicBezTo>
                      <a:pt x="362529" y="10272"/>
                      <a:pt x="376341" y="37133"/>
                      <a:pt x="368340" y="62183"/>
                    </a:cubicBezTo>
                    <a:cubicBezTo>
                      <a:pt x="312333" y="237253"/>
                      <a:pt x="64111" y="270686"/>
                      <a:pt x="53634" y="272019"/>
                    </a:cubicBezTo>
                    <a:cubicBezTo>
                      <a:pt x="51633" y="272305"/>
                      <a:pt x="49538" y="272400"/>
                      <a:pt x="47633" y="27240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0BD30EB9-7BE7-27F2-1EF2-0C4A4E6A5EAA}"/>
                  </a:ext>
                </a:extLst>
              </p:cNvPr>
              <p:cNvSpPr/>
              <p:nvPr/>
            </p:nvSpPr>
            <p:spPr>
              <a:xfrm>
                <a:off x="4020916" y="2714458"/>
                <a:ext cx="1075164" cy="880180"/>
              </a:xfrm>
              <a:custGeom>
                <a:avLst/>
                <a:gdLst>
                  <a:gd name="connsiteX0" fmla="*/ 833404 w 1075164"/>
                  <a:gd name="connsiteY0" fmla="*/ 879990 h 880180"/>
                  <a:gd name="connsiteX1" fmla="*/ 679766 w 1075164"/>
                  <a:gd name="connsiteY1" fmla="*/ 775215 h 880180"/>
                  <a:gd name="connsiteX2" fmla="*/ 510888 w 1075164"/>
                  <a:gd name="connsiteY2" fmla="*/ 719684 h 880180"/>
                  <a:gd name="connsiteX3" fmla="*/ 68070 w 1075164"/>
                  <a:gd name="connsiteY3" fmla="*/ 509372 h 880180"/>
                  <a:gd name="connsiteX4" fmla="*/ 34733 w 1075164"/>
                  <a:gd name="connsiteY4" fmla="*/ 192285 h 880180"/>
                  <a:gd name="connsiteX5" fmla="*/ 458500 w 1075164"/>
                  <a:gd name="connsiteY5" fmla="*/ 1499 h 880180"/>
                  <a:gd name="connsiteX6" fmla="*/ 885125 w 1075164"/>
                  <a:gd name="connsiteY6" fmla="*/ 183236 h 880180"/>
                  <a:gd name="connsiteX7" fmla="*/ 887887 w 1075164"/>
                  <a:gd name="connsiteY7" fmla="*/ 250578 h 880180"/>
                  <a:gd name="connsiteX8" fmla="*/ 820545 w 1075164"/>
                  <a:gd name="connsiteY8" fmla="*/ 253340 h 880180"/>
                  <a:gd name="connsiteX9" fmla="*/ 448023 w 1075164"/>
                  <a:gd name="connsiteY9" fmla="*/ 96178 h 880180"/>
                  <a:gd name="connsiteX10" fmla="*/ 116267 w 1075164"/>
                  <a:gd name="connsiteY10" fmla="*/ 241529 h 880180"/>
                  <a:gd name="connsiteX11" fmla="*/ 146937 w 1075164"/>
                  <a:gd name="connsiteY11" fmla="*/ 456128 h 880180"/>
                  <a:gd name="connsiteX12" fmla="*/ 513840 w 1075164"/>
                  <a:gd name="connsiteY12" fmla="*/ 624625 h 880180"/>
                  <a:gd name="connsiteX13" fmla="*/ 766539 w 1075164"/>
                  <a:gd name="connsiteY13" fmla="*/ 736258 h 880180"/>
                  <a:gd name="connsiteX14" fmla="*/ 851121 w 1075164"/>
                  <a:gd name="connsiteY14" fmla="*/ 783121 h 880180"/>
                  <a:gd name="connsiteX15" fmla="*/ 979803 w 1075164"/>
                  <a:gd name="connsiteY15" fmla="*/ 593764 h 880180"/>
                  <a:gd name="connsiteX16" fmla="*/ 1027428 w 1075164"/>
                  <a:gd name="connsiteY16" fmla="*/ 547472 h 880180"/>
                  <a:gd name="connsiteX17" fmla="*/ 1028857 w 1075164"/>
                  <a:gd name="connsiteY17" fmla="*/ 547472 h 880180"/>
                  <a:gd name="connsiteX18" fmla="*/ 1075149 w 1075164"/>
                  <a:gd name="connsiteY18" fmla="*/ 596431 h 880180"/>
                  <a:gd name="connsiteX19" fmla="*/ 869885 w 1075164"/>
                  <a:gd name="connsiteY19" fmla="*/ 876466 h 880180"/>
                  <a:gd name="connsiteX20" fmla="*/ 833404 w 1075164"/>
                  <a:gd name="connsiteY20" fmla="*/ 880181 h 880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75164" h="880180">
                    <a:moveTo>
                      <a:pt x="833404" y="879990"/>
                    </a:moveTo>
                    <a:cubicBezTo>
                      <a:pt x="766824" y="879990"/>
                      <a:pt x="709865" y="841985"/>
                      <a:pt x="679766" y="775215"/>
                    </a:cubicBezTo>
                    <a:cubicBezTo>
                      <a:pt x="658906" y="728924"/>
                      <a:pt x="614615" y="722923"/>
                      <a:pt x="510888" y="719684"/>
                    </a:cubicBezTo>
                    <a:cubicBezTo>
                      <a:pt x="381252" y="715589"/>
                      <a:pt x="203611" y="709874"/>
                      <a:pt x="68070" y="509372"/>
                    </a:cubicBezTo>
                    <a:cubicBezTo>
                      <a:pt x="-30037" y="364211"/>
                      <a:pt x="-4129" y="256769"/>
                      <a:pt x="34733" y="192285"/>
                    </a:cubicBezTo>
                    <a:cubicBezTo>
                      <a:pt x="124173" y="44076"/>
                      <a:pt x="354582" y="-10026"/>
                      <a:pt x="458500" y="1499"/>
                    </a:cubicBezTo>
                    <a:cubicBezTo>
                      <a:pt x="555750" y="12167"/>
                      <a:pt x="740440" y="49982"/>
                      <a:pt x="885125" y="183236"/>
                    </a:cubicBezTo>
                    <a:cubicBezTo>
                      <a:pt x="904461" y="201048"/>
                      <a:pt x="905699" y="231147"/>
                      <a:pt x="887887" y="250578"/>
                    </a:cubicBezTo>
                    <a:cubicBezTo>
                      <a:pt x="870075" y="269914"/>
                      <a:pt x="839881" y="271152"/>
                      <a:pt x="820545" y="253340"/>
                    </a:cubicBezTo>
                    <a:cubicBezTo>
                      <a:pt x="695863" y="138469"/>
                      <a:pt x="533652" y="105608"/>
                      <a:pt x="448023" y="96178"/>
                    </a:cubicBezTo>
                    <a:cubicBezTo>
                      <a:pt x="367346" y="87415"/>
                      <a:pt x="179989" y="135802"/>
                      <a:pt x="116267" y="241529"/>
                    </a:cubicBezTo>
                    <a:cubicBezTo>
                      <a:pt x="80453" y="300870"/>
                      <a:pt x="90835" y="373070"/>
                      <a:pt x="146937" y="456128"/>
                    </a:cubicBezTo>
                    <a:cubicBezTo>
                      <a:pt x="255237" y="616338"/>
                      <a:pt x="392587" y="620720"/>
                      <a:pt x="513840" y="624625"/>
                    </a:cubicBezTo>
                    <a:cubicBezTo>
                      <a:pt x="614805" y="627863"/>
                      <a:pt x="719199" y="631197"/>
                      <a:pt x="766539" y="736258"/>
                    </a:cubicBezTo>
                    <a:cubicBezTo>
                      <a:pt x="788351" y="784550"/>
                      <a:pt x="824546" y="788455"/>
                      <a:pt x="851121" y="783121"/>
                    </a:cubicBezTo>
                    <a:cubicBezTo>
                      <a:pt x="911223" y="771119"/>
                      <a:pt x="976755" y="700634"/>
                      <a:pt x="979803" y="593764"/>
                    </a:cubicBezTo>
                    <a:cubicBezTo>
                      <a:pt x="980565" y="567951"/>
                      <a:pt x="1001711" y="547472"/>
                      <a:pt x="1027428" y="547472"/>
                    </a:cubicBezTo>
                    <a:cubicBezTo>
                      <a:pt x="1027905" y="547472"/>
                      <a:pt x="1028381" y="547472"/>
                      <a:pt x="1028857" y="547472"/>
                    </a:cubicBezTo>
                    <a:cubicBezTo>
                      <a:pt x="1055146" y="548234"/>
                      <a:pt x="1075815" y="570142"/>
                      <a:pt x="1075149" y="596431"/>
                    </a:cubicBezTo>
                    <a:cubicBezTo>
                      <a:pt x="1070672" y="754165"/>
                      <a:pt x="968469" y="856749"/>
                      <a:pt x="869885" y="876466"/>
                    </a:cubicBezTo>
                    <a:cubicBezTo>
                      <a:pt x="857502" y="878942"/>
                      <a:pt x="845310" y="880181"/>
                      <a:pt x="833404" y="880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48510C1A-6AAF-4119-40BA-EF315DCB43C9}"/>
                </a:ext>
              </a:extLst>
            </p:cNvPr>
            <p:cNvGrpSpPr/>
            <p:nvPr/>
          </p:nvGrpSpPr>
          <p:grpSpPr>
            <a:xfrm>
              <a:off x="4666588" y="3319858"/>
              <a:ext cx="3413514" cy="338554"/>
              <a:chOff x="477878" y="3319858"/>
              <a:chExt cx="3413514" cy="338554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952BAC5-F252-3ADD-E744-733F19169D84}"/>
                  </a:ext>
                </a:extLst>
              </p:cNvPr>
              <p:cNvSpPr txBox="1"/>
              <p:nvPr/>
            </p:nvSpPr>
            <p:spPr>
              <a:xfrm>
                <a:off x="477878" y="3319858"/>
                <a:ext cx="82715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02-22] 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5A5924B-D75F-B942-691E-224D0C48818B}"/>
                  </a:ext>
                </a:extLst>
              </p:cNvPr>
              <p:cNvSpPr txBox="1"/>
              <p:nvPr/>
            </p:nvSpPr>
            <p:spPr>
              <a:xfrm>
                <a:off x="1328831" y="3319858"/>
                <a:ext cx="256256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이차함수의 그래프를 그릴 수 있고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그 성질을 </a:t>
                </a:r>
                <a:endParaRPr lang="en-US" altLang="ko-KR" dirty="0"/>
              </a:p>
              <a:p>
                <a:r>
                  <a:rPr lang="ko-KR" altLang="en-US" dirty="0"/>
                  <a:t>설명할 수 있다</a:t>
                </a:r>
                <a:r>
                  <a:rPr lang="en-US" altLang="ko-KR" dirty="0"/>
                  <a:t>. </a:t>
                </a:r>
              </a:p>
            </p:txBody>
          </p:sp>
        </p:grpSp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DC777EA7-22B7-DB98-FEFC-080F833C5358}"/>
                </a:ext>
              </a:extLst>
            </p:cNvPr>
            <p:cNvCxnSpPr>
              <a:cxnSpLocks/>
            </p:cNvCxnSpPr>
            <p:nvPr/>
          </p:nvCxnSpPr>
          <p:spPr>
            <a:xfrm>
              <a:off x="4575379" y="2692211"/>
              <a:ext cx="0" cy="3350933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58160C12-CC24-5AF5-6024-97214131C8FA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0C58E98A-2A60-2966-B189-86316B93F409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CC40543-D996-5B4F-4541-942728E2000D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3F2217-6458-525A-B378-E7758ECD1623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F0B632-B9EA-D81E-8D38-E3806CAFF546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E93AE1-D499-DFD9-AAA8-A501442DBE33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295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C03BF976-AC57-E25B-08B0-0837215F88DE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6699A9A3-F03B-4914-6DB0-99D8FBE929DD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B7BF8AC5-330D-08DA-CBE5-8E2D6F344C1A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F88D1148-EA35-1169-0E67-F9B38EC24771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C830C3CE-6B10-06DD-91B7-CD40908E7F6A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B07F251-B2BA-18DA-8D71-B63690F448E2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C8B4C30-E596-8294-306E-4FAEE829ECF3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6B8C06AE-F7F0-D62B-A542-E371A1817AE6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7D3DBF3B-C0BB-5980-07F6-6C6C337B09A7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77AEF74-FD85-6B39-1A04-7D74D9E7E05C}"/>
                    </a:ext>
                  </a:extLst>
                </p:cNvPr>
                <p:cNvSpPr txBox="1"/>
                <p:nvPr/>
              </p:nvSpPr>
              <p:spPr>
                <a:xfrm>
                  <a:off x="721247" y="1345127"/>
                  <a:ext cx="759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변화와 관계</a:t>
                  </a:r>
                </a:p>
              </p:txBody>
            </p:sp>
          </p:grpSp>
        </p:grp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7E4F8B31-6308-DC95-7F30-642FE9A8CD7C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D7191720-1A45-CE94-A34C-D5DAA8B8541D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E005F47A-AA6E-BAD7-193D-258345915873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2" name="그림 61">
                <a:extLst>
                  <a:ext uri="{FF2B5EF4-FFF2-40B4-BE49-F238E27FC236}">
                    <a16:creationId xmlns:a16="http://schemas.microsoft.com/office/drawing/2014/main" id="{5D3DD695-3A00-2F3A-7621-F2480C0664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DA5E8AA-1347-3CDB-3330-CFBDFE5ACF12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59" name="사각형: 둥근 모서리 58">
                <a:extLst>
                  <a:ext uri="{FF2B5EF4-FFF2-40B4-BE49-F238E27FC236}">
                    <a16:creationId xmlns:a16="http://schemas.microsoft.com/office/drawing/2014/main" id="{028F57F7-E988-E869-C794-3256987DCA78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60" name="그림 59">
                <a:extLst>
                  <a:ext uri="{FF2B5EF4-FFF2-40B4-BE49-F238E27FC236}">
                    <a16:creationId xmlns:a16="http://schemas.microsoft.com/office/drawing/2014/main" id="{5198284D-729F-1FEF-CDF1-5745D2941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9C333D8B-4B8D-DBD3-ADB5-AF2D1753FA7A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474499" y="1210907"/>
              <a:chExt cx="6273028" cy="422569"/>
            </a:xfrm>
          </p:grpSpPr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0E632980-A888-F420-4D7C-0146C2FA4CD4}"/>
                  </a:ext>
                </a:extLst>
              </p:cNvPr>
              <p:cNvSpPr/>
              <p:nvPr/>
            </p:nvSpPr>
            <p:spPr>
              <a:xfrm>
                <a:off x="474499" y="1210907"/>
                <a:ext cx="627302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890CEA98-563D-76B7-A705-81A2C04E29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 flipH="1">
                <a:off x="607391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9BD640A6-76BE-C03C-BD32-6213C7D897D7}"/>
                  </a:ext>
                </a:extLst>
              </p:cNvPr>
              <p:cNvCxnSpPr/>
              <p:nvPr/>
            </p:nvCxnSpPr>
            <p:spPr>
              <a:xfrm>
                <a:off x="1034837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CA87A0-9805-9913-70E5-75A85C79EC97}"/>
                  </a:ext>
                </a:extLst>
              </p:cNvPr>
              <p:cNvSpPr txBox="1"/>
              <p:nvPr/>
            </p:nvSpPr>
            <p:spPr>
              <a:xfrm>
                <a:off x="1145070" y="1329858"/>
                <a:ext cx="19460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함양 방안 모색 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D25FB63C-504F-06A6-A3C1-39B1471C3D5A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F7AC3901-9F18-E6BF-8C26-9F42725F3334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59D356C9-2E1C-312B-916F-05759B604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3730F506-0F32-DB57-D452-65E4F755949C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8E2DA80E-A281-68F7-EBF8-FA42E8A238A9}"/>
                </a:ext>
              </a:extLst>
            </p:cNvPr>
            <p:cNvGrpSpPr/>
            <p:nvPr/>
          </p:nvGrpSpPr>
          <p:grpSpPr>
            <a:xfrm>
              <a:off x="474499" y="3462452"/>
              <a:ext cx="8201189" cy="2404776"/>
              <a:chOff x="4666591" y="3715962"/>
              <a:chExt cx="8201189" cy="2404776"/>
            </a:xfrm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8EA12CC2-93CD-14AD-9348-A0217A99BEBB}"/>
                  </a:ext>
                </a:extLst>
              </p:cNvPr>
              <p:cNvSpPr/>
              <p:nvPr/>
            </p:nvSpPr>
            <p:spPr>
              <a:xfrm flipV="1">
                <a:off x="4666591" y="3715962"/>
                <a:ext cx="8201189" cy="2404776"/>
              </a:xfrm>
              <a:prstGeom prst="roundRect">
                <a:avLst>
                  <a:gd name="adj" fmla="val 2613"/>
                </a:avLst>
              </a:prstGeom>
              <a:solidFill>
                <a:srgbClr val="276DB5">
                  <a:alpha val="8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3EF6DCD-DFAA-8DA6-1B39-B65D840A9CD2}"/>
                  </a:ext>
                </a:extLst>
              </p:cNvPr>
              <p:cNvGrpSpPr/>
              <p:nvPr/>
            </p:nvGrpSpPr>
            <p:grpSpPr>
              <a:xfrm>
                <a:off x="4666591" y="3715969"/>
                <a:ext cx="2369760" cy="277478"/>
                <a:chOff x="4663212" y="3068720"/>
                <a:chExt cx="2369760" cy="277478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1FF3807A-05AA-EF95-0DEC-8ADB03A7BC38}"/>
                    </a:ext>
                  </a:extLst>
                </p:cNvPr>
                <p:cNvGrpSpPr/>
                <p:nvPr/>
              </p:nvGrpSpPr>
              <p:grpSpPr>
                <a:xfrm>
                  <a:off x="4663212" y="3068720"/>
                  <a:ext cx="2369760" cy="277478"/>
                  <a:chOff x="759293" y="2971379"/>
                  <a:chExt cx="2945783" cy="344926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90" name="자유형 31">
                    <a:extLst>
                      <a:ext uri="{FF2B5EF4-FFF2-40B4-BE49-F238E27FC236}">
                        <a16:creationId xmlns:a16="http://schemas.microsoft.com/office/drawing/2014/main" id="{99957F5A-7519-24F6-01CE-05A39346534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11720" y="2971379"/>
                    <a:ext cx="1393356" cy="34492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1" name="사각형: 둥근 위쪽 모서리 90">
                    <a:extLst>
                      <a:ext uri="{FF2B5EF4-FFF2-40B4-BE49-F238E27FC236}">
                        <a16:creationId xmlns:a16="http://schemas.microsoft.com/office/drawing/2014/main" id="{F1A774AC-209F-C329-06D7-BB468251F625}"/>
                      </a:ext>
                    </a:extLst>
                  </p:cNvPr>
                  <p:cNvSpPr/>
                  <p:nvPr/>
                </p:nvSpPr>
                <p:spPr>
                  <a:xfrm>
                    <a:off x="759293" y="2971381"/>
                    <a:ext cx="2372929" cy="344924"/>
                  </a:xfrm>
                  <a:prstGeom prst="round2SameRect">
                    <a:avLst/>
                  </a:pr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3DEB0F9-94B5-4F32-7AD1-B1544F770B3C}"/>
                    </a:ext>
                  </a:extLst>
                </p:cNvPr>
                <p:cNvSpPr txBox="1"/>
                <p:nvPr/>
              </p:nvSpPr>
              <p:spPr>
                <a:xfrm>
                  <a:off x="4748936" y="3122821"/>
                  <a:ext cx="83195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A4B7C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 해설</a:t>
                  </a:r>
                  <a:endParaRPr lang="en-US" altLang="ko-KR" dirty="0"/>
                </a:p>
              </p:txBody>
            </p: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5504094D-A6B4-FA62-7675-0F0713C603B4}"/>
                  </a:ext>
                </a:extLst>
              </p:cNvPr>
              <p:cNvGrpSpPr/>
              <p:nvPr/>
            </p:nvGrpSpPr>
            <p:grpSpPr>
              <a:xfrm>
                <a:off x="4782694" y="4100995"/>
                <a:ext cx="5049358" cy="153888"/>
                <a:chOff x="2536753" y="3682491"/>
                <a:chExt cx="5049358" cy="153888"/>
              </a:xfrm>
            </p:grpSpPr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FAD93D55-EE13-AF27-E885-3C8F48326B1B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763029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[9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02-22] 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52DD1135-2BB1-C765-114F-24AC832FB2AE}"/>
                    </a:ext>
                  </a:extLst>
                </p:cNvPr>
                <p:cNvSpPr txBox="1"/>
                <p:nvPr/>
              </p:nvSpPr>
              <p:spPr>
                <a:xfrm>
                  <a:off x="3307696" y="3682491"/>
                  <a:ext cx="4278415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이차함수 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y=f(x)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에서 최댓값과 최솟값은 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x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의 범위가 실수 전체인 경우만 다룬다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69000535-7E8F-4181-6F98-D3752DD5FFD6}"/>
                </a:ext>
              </a:extLst>
            </p:cNvPr>
            <p:cNvGrpSpPr/>
            <p:nvPr/>
          </p:nvGrpSpPr>
          <p:grpSpPr>
            <a:xfrm>
              <a:off x="474499" y="2692211"/>
              <a:ext cx="8201189" cy="298925"/>
              <a:chOff x="4663209" y="1781175"/>
              <a:chExt cx="4009100" cy="298925"/>
            </a:xfrm>
          </p:grpSpPr>
          <p:sp>
            <p:nvSpPr>
              <p:cNvPr id="37" name="사각형: 둥근 대각선 방향 모서리 36">
                <a:extLst>
                  <a:ext uri="{FF2B5EF4-FFF2-40B4-BE49-F238E27FC236}">
                    <a16:creationId xmlns:a16="http://schemas.microsoft.com/office/drawing/2014/main" id="{F0FED543-ED2B-9F44-9D79-29BBD9EA0A96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B0A3AE7-CC2C-4803-67B2-C69B4BB40C2D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0" name="수학과 교육과정">
              <a:extLst>
                <a:ext uri="{FF2B5EF4-FFF2-40B4-BE49-F238E27FC236}">
                  <a16:creationId xmlns:a16="http://schemas.microsoft.com/office/drawing/2014/main" id="{F7055F76-0B00-AB49-6E8E-893D56B307BD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B7624301-DAC1-779B-374D-5E289E28FC79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1D65C7E-3D86-00C7-E2C6-EA8DF94B0C6E}"/>
                  </a:ext>
                </a:extLst>
              </p:cNvPr>
              <p:cNvSpPr txBox="1"/>
              <p:nvPr/>
            </p:nvSpPr>
            <p:spPr>
              <a:xfrm>
                <a:off x="5488764" y="1809978"/>
                <a:ext cx="14739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실수 전체 범위에서 이차함수의 최대 최소 추가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F0C8B6CA-7D59-15E5-64C9-6AF2CD040127}"/>
                </a:ext>
              </a:extLst>
            </p:cNvPr>
            <p:cNvGrpSpPr/>
            <p:nvPr/>
          </p:nvGrpSpPr>
          <p:grpSpPr>
            <a:xfrm>
              <a:off x="477878" y="3094183"/>
              <a:ext cx="4306386" cy="169277"/>
              <a:chOff x="2536753" y="3682491"/>
              <a:chExt cx="4306386" cy="16927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84A0656-9AF2-6B56-A7FB-CC55A75C3BA9}"/>
                  </a:ext>
                </a:extLst>
              </p:cNvPr>
              <p:cNvSpPr txBox="1"/>
              <p:nvPr/>
            </p:nvSpPr>
            <p:spPr>
              <a:xfrm>
                <a:off x="2536753" y="3682491"/>
                <a:ext cx="7861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02-22]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1C4F9AA-5760-F290-50EC-0FEF88B24B6A}"/>
                  </a:ext>
                </a:extLst>
              </p:cNvPr>
              <p:cNvSpPr txBox="1"/>
              <p:nvPr/>
            </p:nvSpPr>
            <p:spPr>
              <a:xfrm>
                <a:off x="3387706" y="3682491"/>
                <a:ext cx="345543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이차함수의 그래프를 그릴 수 있고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그 성질을 설명할 수 있다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</a:p>
            </p:txBody>
          </p: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DCAAEB11-A73B-5EF4-E356-3FCC83AD8364}"/>
                </a:ext>
              </a:extLst>
            </p:cNvPr>
            <p:cNvGrpSpPr/>
            <p:nvPr/>
          </p:nvGrpSpPr>
          <p:grpSpPr>
            <a:xfrm>
              <a:off x="7796463" y="4808190"/>
              <a:ext cx="713991" cy="940638"/>
              <a:chOff x="4243387" y="2995612"/>
              <a:chExt cx="658575" cy="867631"/>
            </a:xfrm>
            <a:solidFill>
              <a:srgbClr val="C5DAE6"/>
            </a:solidFill>
          </p:grpSpPr>
          <p:grpSp>
            <p:nvGrpSpPr>
              <p:cNvPr id="93" name="그래픽 126">
                <a:extLst>
                  <a:ext uri="{FF2B5EF4-FFF2-40B4-BE49-F238E27FC236}">
                    <a16:creationId xmlns:a16="http://schemas.microsoft.com/office/drawing/2014/main" id="{DB0A0CDE-2DE3-BEA5-EE40-92EDF06ED20E}"/>
                  </a:ext>
                </a:extLst>
              </p:cNvPr>
              <p:cNvGrpSpPr/>
              <p:nvPr/>
            </p:nvGrpSpPr>
            <p:grpSpPr>
              <a:xfrm>
                <a:off x="4243387" y="2995612"/>
                <a:ext cx="658575" cy="776763"/>
                <a:chOff x="4243387" y="2995612"/>
                <a:chExt cx="658575" cy="776763"/>
              </a:xfrm>
              <a:grpFill/>
            </p:grpSpPr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92A724E3-8DE2-3B39-6E93-7E0369AA9739}"/>
                    </a:ext>
                  </a:extLst>
                </p:cNvPr>
                <p:cNvSpPr/>
                <p:nvPr/>
              </p:nvSpPr>
              <p:spPr>
                <a:xfrm>
                  <a:off x="4243387" y="3070192"/>
                  <a:ext cx="658558" cy="702183"/>
                </a:xfrm>
                <a:custGeom>
                  <a:avLst/>
                  <a:gdLst>
                    <a:gd name="connsiteX0" fmla="*/ 634746 w 658558"/>
                    <a:gd name="connsiteY0" fmla="*/ 702183 h 702183"/>
                    <a:gd name="connsiteX1" fmla="*/ 98393 w 658558"/>
                    <a:gd name="connsiteY1" fmla="*/ 702183 h 702183"/>
                    <a:gd name="connsiteX2" fmla="*/ 0 w 658558"/>
                    <a:gd name="connsiteY2" fmla="*/ 603790 h 702183"/>
                    <a:gd name="connsiteX3" fmla="*/ 0 w 658558"/>
                    <a:gd name="connsiteY3" fmla="*/ 23813 h 702183"/>
                    <a:gd name="connsiteX4" fmla="*/ 23813 w 658558"/>
                    <a:gd name="connsiteY4" fmla="*/ 0 h 702183"/>
                    <a:gd name="connsiteX5" fmla="*/ 47625 w 658558"/>
                    <a:gd name="connsiteY5" fmla="*/ 23813 h 702183"/>
                    <a:gd name="connsiteX6" fmla="*/ 47625 w 658558"/>
                    <a:gd name="connsiteY6" fmla="*/ 603790 h 702183"/>
                    <a:gd name="connsiteX7" fmla="*/ 98393 w 658558"/>
                    <a:gd name="connsiteY7" fmla="*/ 654558 h 702183"/>
                    <a:gd name="connsiteX8" fmla="*/ 610934 w 658558"/>
                    <a:gd name="connsiteY8" fmla="*/ 654558 h 702183"/>
                    <a:gd name="connsiteX9" fmla="*/ 610934 w 658558"/>
                    <a:gd name="connsiteY9" fmla="*/ 98393 h 702183"/>
                    <a:gd name="connsiteX10" fmla="*/ 634746 w 658558"/>
                    <a:gd name="connsiteY10" fmla="*/ 74581 h 702183"/>
                    <a:gd name="connsiteX11" fmla="*/ 658559 w 658558"/>
                    <a:gd name="connsiteY11" fmla="*/ 98393 h 702183"/>
                    <a:gd name="connsiteX12" fmla="*/ 658559 w 658558"/>
                    <a:gd name="connsiteY12" fmla="*/ 678371 h 702183"/>
                    <a:gd name="connsiteX13" fmla="*/ 634746 w 658558"/>
                    <a:gd name="connsiteY13" fmla="*/ 702183 h 702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8558" h="702183">
                      <a:moveTo>
                        <a:pt x="634746" y="702183"/>
                      </a:moveTo>
                      <a:lnTo>
                        <a:pt x="98393" y="702183"/>
                      </a:lnTo>
                      <a:cubicBezTo>
                        <a:pt x="44101" y="702183"/>
                        <a:pt x="0" y="658082"/>
                        <a:pt x="0" y="603790"/>
                      </a:cubicBezTo>
                      <a:lnTo>
                        <a:pt x="0" y="23813"/>
                      </a:lnTo>
                      <a:cubicBezTo>
                        <a:pt x="0" y="10668"/>
                        <a:pt x="10668" y="0"/>
                        <a:pt x="23813" y="0"/>
                      </a:cubicBezTo>
                      <a:cubicBezTo>
                        <a:pt x="36957" y="0"/>
                        <a:pt x="47625" y="10668"/>
                        <a:pt x="47625" y="23813"/>
                      </a:cubicBezTo>
                      <a:lnTo>
                        <a:pt x="47625" y="603790"/>
                      </a:lnTo>
                      <a:cubicBezTo>
                        <a:pt x="47625" y="631793"/>
                        <a:pt x="70390" y="654558"/>
                        <a:pt x="98393" y="654558"/>
                      </a:cubicBezTo>
                      <a:lnTo>
                        <a:pt x="610934" y="654558"/>
                      </a:lnTo>
                      <a:lnTo>
                        <a:pt x="610934" y="98393"/>
                      </a:lnTo>
                      <a:cubicBezTo>
                        <a:pt x="610934" y="85249"/>
                        <a:pt x="621602" y="74581"/>
                        <a:pt x="634746" y="74581"/>
                      </a:cubicBezTo>
                      <a:cubicBezTo>
                        <a:pt x="647890" y="74581"/>
                        <a:pt x="658559" y="85249"/>
                        <a:pt x="658559" y="98393"/>
                      </a:cubicBezTo>
                      <a:lnTo>
                        <a:pt x="658559" y="678371"/>
                      </a:lnTo>
                      <a:cubicBezTo>
                        <a:pt x="658559" y="691515"/>
                        <a:pt x="647890" y="702183"/>
                        <a:pt x="634746" y="70218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7" name="자유형: 도형 96">
                  <a:extLst>
                    <a:ext uri="{FF2B5EF4-FFF2-40B4-BE49-F238E27FC236}">
                      <a16:creationId xmlns:a16="http://schemas.microsoft.com/office/drawing/2014/main" id="{11E68973-DFB1-3F29-3360-69DD14AE9DA0}"/>
                    </a:ext>
                  </a:extLst>
                </p:cNvPr>
                <p:cNvSpPr/>
                <p:nvPr/>
              </p:nvSpPr>
              <p:spPr>
                <a:xfrm>
                  <a:off x="4243387" y="2995612"/>
                  <a:ext cx="658575" cy="196786"/>
                </a:xfrm>
                <a:custGeom>
                  <a:avLst/>
                  <a:gdLst>
                    <a:gd name="connsiteX0" fmla="*/ 634746 w 658575"/>
                    <a:gd name="connsiteY0" fmla="*/ 196787 h 196786"/>
                    <a:gd name="connsiteX1" fmla="*/ 281369 w 658575"/>
                    <a:gd name="connsiteY1" fmla="*/ 196787 h 196786"/>
                    <a:gd name="connsiteX2" fmla="*/ 257556 w 658575"/>
                    <a:gd name="connsiteY2" fmla="*/ 172974 h 196786"/>
                    <a:gd name="connsiteX3" fmla="*/ 281369 w 658575"/>
                    <a:gd name="connsiteY3" fmla="*/ 149162 h 196786"/>
                    <a:gd name="connsiteX4" fmla="*/ 599218 w 658575"/>
                    <a:gd name="connsiteY4" fmla="*/ 149162 h 196786"/>
                    <a:gd name="connsiteX5" fmla="*/ 591884 w 658575"/>
                    <a:gd name="connsiteY5" fmla="*/ 98393 h 196786"/>
                    <a:gd name="connsiteX6" fmla="*/ 599218 w 658575"/>
                    <a:gd name="connsiteY6" fmla="*/ 47625 h 196786"/>
                    <a:gd name="connsiteX7" fmla="*/ 98393 w 658575"/>
                    <a:gd name="connsiteY7" fmla="*/ 47625 h 196786"/>
                    <a:gd name="connsiteX8" fmla="*/ 47625 w 658575"/>
                    <a:gd name="connsiteY8" fmla="*/ 98393 h 196786"/>
                    <a:gd name="connsiteX9" fmla="*/ 98393 w 658575"/>
                    <a:gd name="connsiteY9" fmla="*/ 149162 h 196786"/>
                    <a:gd name="connsiteX10" fmla="*/ 122206 w 658575"/>
                    <a:gd name="connsiteY10" fmla="*/ 172974 h 196786"/>
                    <a:gd name="connsiteX11" fmla="*/ 98393 w 658575"/>
                    <a:gd name="connsiteY11" fmla="*/ 196787 h 196786"/>
                    <a:gd name="connsiteX12" fmla="*/ 0 w 658575"/>
                    <a:gd name="connsiteY12" fmla="*/ 98393 h 196786"/>
                    <a:gd name="connsiteX13" fmla="*/ 98393 w 658575"/>
                    <a:gd name="connsiteY13" fmla="*/ 0 h 196786"/>
                    <a:gd name="connsiteX14" fmla="*/ 634746 w 658575"/>
                    <a:gd name="connsiteY14" fmla="*/ 0 h 196786"/>
                    <a:gd name="connsiteX15" fmla="*/ 655225 w 658575"/>
                    <a:gd name="connsiteY15" fmla="*/ 11621 h 196786"/>
                    <a:gd name="connsiteX16" fmla="*/ 655701 w 658575"/>
                    <a:gd name="connsiteY16" fmla="*/ 35147 h 196786"/>
                    <a:gd name="connsiteX17" fmla="*/ 639699 w 658575"/>
                    <a:gd name="connsiteY17" fmla="*/ 98393 h 196786"/>
                    <a:gd name="connsiteX18" fmla="*/ 655701 w 658575"/>
                    <a:gd name="connsiteY18" fmla="*/ 161544 h 196786"/>
                    <a:gd name="connsiteX19" fmla="*/ 655225 w 658575"/>
                    <a:gd name="connsiteY19" fmla="*/ 185071 h 196786"/>
                    <a:gd name="connsiteX20" fmla="*/ 634746 w 658575"/>
                    <a:gd name="connsiteY20" fmla="*/ 196691 h 196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58575" h="196786">
                      <a:moveTo>
                        <a:pt x="634746" y="196787"/>
                      </a:moveTo>
                      <a:lnTo>
                        <a:pt x="281369" y="196787"/>
                      </a:lnTo>
                      <a:cubicBezTo>
                        <a:pt x="268224" y="196787"/>
                        <a:pt x="257556" y="186119"/>
                        <a:pt x="257556" y="172974"/>
                      </a:cubicBezTo>
                      <a:cubicBezTo>
                        <a:pt x="257556" y="159830"/>
                        <a:pt x="268224" y="149162"/>
                        <a:pt x="281369" y="149162"/>
                      </a:cubicBezTo>
                      <a:lnTo>
                        <a:pt x="599218" y="149162"/>
                      </a:lnTo>
                      <a:cubicBezTo>
                        <a:pt x="594455" y="132779"/>
                        <a:pt x="591884" y="115634"/>
                        <a:pt x="591884" y="98393"/>
                      </a:cubicBezTo>
                      <a:cubicBezTo>
                        <a:pt x="591884" y="81153"/>
                        <a:pt x="594360" y="64008"/>
                        <a:pt x="599218" y="47625"/>
                      </a:cubicBezTo>
                      <a:lnTo>
                        <a:pt x="98393" y="47625"/>
                      </a:lnTo>
                      <a:cubicBezTo>
                        <a:pt x="70390" y="47625"/>
                        <a:pt x="47625" y="70390"/>
                        <a:pt x="47625" y="98393"/>
                      </a:cubicBezTo>
                      <a:cubicBezTo>
                        <a:pt x="47625" y="126397"/>
                        <a:pt x="70390" y="149162"/>
                        <a:pt x="98393" y="149162"/>
                      </a:cubicBezTo>
                      <a:cubicBezTo>
                        <a:pt x="111538" y="149162"/>
                        <a:pt x="122206" y="159830"/>
                        <a:pt x="122206" y="172974"/>
                      </a:cubicBezTo>
                      <a:cubicBezTo>
                        <a:pt x="122206" y="186119"/>
                        <a:pt x="111538" y="196787"/>
                        <a:pt x="98393" y="196787"/>
                      </a:cubicBezTo>
                      <a:cubicBezTo>
                        <a:pt x="44101" y="196787"/>
                        <a:pt x="0" y="152686"/>
                        <a:pt x="0" y="98393"/>
                      </a:cubicBezTo>
                      <a:cubicBezTo>
                        <a:pt x="0" y="44101"/>
                        <a:pt x="44101" y="0"/>
                        <a:pt x="98393" y="0"/>
                      </a:cubicBezTo>
                      <a:lnTo>
                        <a:pt x="634746" y="0"/>
                      </a:lnTo>
                      <a:cubicBezTo>
                        <a:pt x="643128" y="0"/>
                        <a:pt x="650938" y="4382"/>
                        <a:pt x="655225" y="11621"/>
                      </a:cubicBezTo>
                      <a:cubicBezTo>
                        <a:pt x="659511" y="18860"/>
                        <a:pt x="659702" y="27813"/>
                        <a:pt x="655701" y="35147"/>
                      </a:cubicBezTo>
                      <a:cubicBezTo>
                        <a:pt x="645224" y="54388"/>
                        <a:pt x="639699" y="76295"/>
                        <a:pt x="639699" y="98393"/>
                      </a:cubicBezTo>
                      <a:cubicBezTo>
                        <a:pt x="639699" y="120491"/>
                        <a:pt x="645224" y="142304"/>
                        <a:pt x="655701" y="161544"/>
                      </a:cubicBezTo>
                      <a:cubicBezTo>
                        <a:pt x="659702" y="168878"/>
                        <a:pt x="659511" y="177832"/>
                        <a:pt x="655225" y="185071"/>
                      </a:cubicBezTo>
                      <a:cubicBezTo>
                        <a:pt x="650938" y="192310"/>
                        <a:pt x="643128" y="196691"/>
                        <a:pt x="634746" y="19669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8" name="자유형: 도형 97">
                  <a:extLst>
                    <a:ext uri="{FF2B5EF4-FFF2-40B4-BE49-F238E27FC236}">
                      <a16:creationId xmlns:a16="http://schemas.microsoft.com/office/drawing/2014/main" id="{CC1F229A-718A-DDF7-617E-1F13485713DA}"/>
                    </a:ext>
                  </a:extLst>
                </p:cNvPr>
                <p:cNvSpPr/>
                <p:nvPr/>
              </p:nvSpPr>
              <p:spPr>
                <a:xfrm>
                  <a:off x="4397025" y="3270313"/>
                  <a:ext cx="351186" cy="47625"/>
                </a:xfrm>
                <a:custGeom>
                  <a:avLst/>
                  <a:gdLst>
                    <a:gd name="connsiteX0" fmla="*/ 327374 w 351186"/>
                    <a:gd name="connsiteY0" fmla="*/ 47625 h 47625"/>
                    <a:gd name="connsiteX1" fmla="*/ 23813 w 351186"/>
                    <a:gd name="connsiteY1" fmla="*/ 47625 h 47625"/>
                    <a:gd name="connsiteX2" fmla="*/ 0 w 351186"/>
                    <a:gd name="connsiteY2" fmla="*/ 23813 h 47625"/>
                    <a:gd name="connsiteX3" fmla="*/ 23813 w 351186"/>
                    <a:gd name="connsiteY3" fmla="*/ 0 h 47625"/>
                    <a:gd name="connsiteX4" fmla="*/ 327374 w 351186"/>
                    <a:gd name="connsiteY4" fmla="*/ 0 h 47625"/>
                    <a:gd name="connsiteX5" fmla="*/ 351187 w 351186"/>
                    <a:gd name="connsiteY5" fmla="*/ 23813 h 47625"/>
                    <a:gd name="connsiteX6" fmla="*/ 327374 w 351186"/>
                    <a:gd name="connsiteY6" fmla="*/ 47625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186" h="47625">
                      <a:moveTo>
                        <a:pt x="327374" y="47625"/>
                      </a:moveTo>
                      <a:lnTo>
                        <a:pt x="23813" y="47625"/>
                      </a:lnTo>
                      <a:cubicBezTo>
                        <a:pt x="10668" y="47625"/>
                        <a:pt x="0" y="36957"/>
                        <a:pt x="0" y="23813"/>
                      </a:cubicBezTo>
                      <a:cubicBezTo>
                        <a:pt x="0" y="10668"/>
                        <a:pt x="10668" y="0"/>
                        <a:pt x="23813" y="0"/>
                      </a:cubicBezTo>
                      <a:lnTo>
                        <a:pt x="327374" y="0"/>
                      </a:lnTo>
                      <a:cubicBezTo>
                        <a:pt x="340519" y="0"/>
                        <a:pt x="351187" y="10668"/>
                        <a:pt x="351187" y="23813"/>
                      </a:cubicBezTo>
                      <a:cubicBezTo>
                        <a:pt x="351187" y="36957"/>
                        <a:pt x="340519" y="47625"/>
                        <a:pt x="327374" y="4762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B9EB1F41-BCF8-2AC6-F5E7-A17B9D8A6BED}"/>
                  </a:ext>
                </a:extLst>
              </p:cNvPr>
              <p:cNvSpPr/>
              <p:nvPr/>
            </p:nvSpPr>
            <p:spPr>
              <a:xfrm>
                <a:off x="4323587" y="3724750"/>
                <a:ext cx="47625" cy="138493"/>
              </a:xfrm>
              <a:custGeom>
                <a:avLst/>
                <a:gdLst>
                  <a:gd name="connsiteX0" fmla="*/ 23813 w 47625"/>
                  <a:gd name="connsiteY0" fmla="*/ 138493 h 138493"/>
                  <a:gd name="connsiteX1" fmla="*/ 0 w 47625"/>
                  <a:gd name="connsiteY1" fmla="*/ 114681 h 138493"/>
                  <a:gd name="connsiteX2" fmla="*/ 0 w 47625"/>
                  <a:gd name="connsiteY2" fmla="*/ 23813 h 138493"/>
                  <a:gd name="connsiteX3" fmla="*/ 23813 w 47625"/>
                  <a:gd name="connsiteY3" fmla="*/ 0 h 138493"/>
                  <a:gd name="connsiteX4" fmla="*/ 47625 w 47625"/>
                  <a:gd name="connsiteY4" fmla="*/ 23813 h 138493"/>
                  <a:gd name="connsiteX5" fmla="*/ 47625 w 47625"/>
                  <a:gd name="connsiteY5" fmla="*/ 114681 h 138493"/>
                  <a:gd name="connsiteX6" fmla="*/ 23813 w 47625"/>
                  <a:gd name="connsiteY6" fmla="*/ 138493 h 13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" h="138493">
                    <a:moveTo>
                      <a:pt x="23813" y="138493"/>
                    </a:moveTo>
                    <a:cubicBezTo>
                      <a:pt x="10668" y="138493"/>
                      <a:pt x="0" y="127825"/>
                      <a:pt x="0" y="114681"/>
                    </a:cubicBezTo>
                    <a:lnTo>
                      <a:pt x="0" y="23813"/>
                    </a:lnTo>
                    <a:cubicBezTo>
                      <a:pt x="0" y="10668"/>
                      <a:pt x="10668" y="0"/>
                      <a:pt x="23813" y="0"/>
                    </a:cubicBezTo>
                    <a:cubicBezTo>
                      <a:pt x="36957" y="0"/>
                      <a:pt x="47625" y="10668"/>
                      <a:pt x="47625" y="23813"/>
                    </a:cubicBezTo>
                    <a:lnTo>
                      <a:pt x="47625" y="114681"/>
                    </a:lnTo>
                    <a:cubicBezTo>
                      <a:pt x="47625" y="127825"/>
                      <a:pt x="36957" y="138493"/>
                      <a:pt x="23813" y="13849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2159489F-2B86-B999-BA78-1E4F734C3A3D}"/>
                  </a:ext>
                </a:extLst>
              </p:cNvPr>
              <p:cNvSpPr/>
              <p:nvPr/>
            </p:nvSpPr>
            <p:spPr>
              <a:xfrm>
                <a:off x="4317967" y="3144773"/>
                <a:ext cx="105060" cy="47625"/>
              </a:xfrm>
              <a:custGeom>
                <a:avLst/>
                <a:gdLst>
                  <a:gd name="connsiteX0" fmla="*/ 81248 w 105060"/>
                  <a:gd name="connsiteY0" fmla="*/ 47625 h 47625"/>
                  <a:gd name="connsiteX1" fmla="*/ 23813 w 105060"/>
                  <a:gd name="connsiteY1" fmla="*/ 47625 h 47625"/>
                  <a:gd name="connsiteX2" fmla="*/ 0 w 105060"/>
                  <a:gd name="connsiteY2" fmla="*/ 23813 h 47625"/>
                  <a:gd name="connsiteX3" fmla="*/ 23813 w 105060"/>
                  <a:gd name="connsiteY3" fmla="*/ 0 h 47625"/>
                  <a:gd name="connsiteX4" fmla="*/ 81248 w 105060"/>
                  <a:gd name="connsiteY4" fmla="*/ 0 h 47625"/>
                  <a:gd name="connsiteX5" fmla="*/ 105061 w 105060"/>
                  <a:gd name="connsiteY5" fmla="*/ 23813 h 47625"/>
                  <a:gd name="connsiteX6" fmla="*/ 81248 w 105060"/>
                  <a:gd name="connsiteY6" fmla="*/ 4762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060" h="47625">
                    <a:moveTo>
                      <a:pt x="81248" y="47625"/>
                    </a:moveTo>
                    <a:lnTo>
                      <a:pt x="23813" y="47625"/>
                    </a:lnTo>
                    <a:cubicBezTo>
                      <a:pt x="10668" y="47625"/>
                      <a:pt x="0" y="36957"/>
                      <a:pt x="0" y="23813"/>
                    </a:cubicBezTo>
                    <a:cubicBezTo>
                      <a:pt x="0" y="10668"/>
                      <a:pt x="10668" y="0"/>
                      <a:pt x="23813" y="0"/>
                    </a:cubicBezTo>
                    <a:lnTo>
                      <a:pt x="81248" y="0"/>
                    </a:lnTo>
                    <a:cubicBezTo>
                      <a:pt x="94393" y="0"/>
                      <a:pt x="105061" y="10668"/>
                      <a:pt x="105061" y="23813"/>
                    </a:cubicBezTo>
                    <a:cubicBezTo>
                      <a:pt x="105061" y="36957"/>
                      <a:pt x="94393" y="47625"/>
                      <a:pt x="81248" y="4762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B7248B4-D7A3-0236-5A7F-9513FF457BA5}"/>
                </a:ext>
              </a:extLst>
            </p:cNvPr>
            <p:cNvSpPr txBox="1"/>
            <p:nvPr/>
          </p:nvSpPr>
          <p:spPr>
            <a:xfrm>
              <a:off x="477878" y="5939595"/>
              <a:ext cx="4254370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>
                <a:defRPr sz="1100" spc="-3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defRPr>
              </a:lvl1pPr>
            </a:lstStyle>
            <a:p>
              <a:r>
                <a:rPr lang="ko-KR" altLang="en-US" sz="1000" dirty="0"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rPr>
                <a:t>* 성취기준 적용 시 고려 사항에서 위의 변화와 관련하여 </a:t>
              </a:r>
              <a:r>
                <a:rPr lang="ko-KR" altLang="en-US" sz="1000" dirty="0">
                  <a:solidFill>
                    <a:srgbClr val="F56C41"/>
                  </a:solidFill>
                </a:rPr>
                <a:t>‘최댓값’</a:t>
              </a:r>
              <a:r>
                <a:rPr lang="en-US" altLang="ko-KR" sz="1000" dirty="0">
                  <a:solidFill>
                    <a:srgbClr val="F56C41"/>
                  </a:solidFill>
                </a:rPr>
                <a:t>, ‘</a:t>
              </a:r>
              <a:r>
                <a:rPr lang="ko-KR" altLang="en-US" sz="1000" dirty="0">
                  <a:solidFill>
                    <a:srgbClr val="F56C41"/>
                  </a:solidFill>
                </a:rPr>
                <a:t>최솟값’ 용어 추가</a:t>
              </a:r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FCDF0836-14AD-2A99-DAEC-7D34B141B462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A03083A-4F53-38CB-2F24-37ACB02AFF8F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FDE9E311-8B42-568C-0EB8-9686895C70F6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E4A1E63-E37A-CC44-9D32-B0F591F26FDC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FF23AB-0D9C-89C8-03B5-BC554E045278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CE51E55-1C41-CE72-91D3-C6A6579ABEB5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02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118E8029-70CE-F8B7-E9BA-12FCC89FEE82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992DCD0-9CE1-8E0C-3C54-8874A8CF366A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5B9241D4-76A4-9AF7-2D11-C9E437779A91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03623AEF-D48E-DBBB-1848-90F9B5B091A9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29A7C84F-F135-BDE6-0084-E0EA12C4A979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221F5CF2-9055-E463-B6BE-FA09644AFA5F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2031228-C3A2-2D1A-8642-A6A4D3F608EA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E6FFE349-D12F-D4BB-BCA5-6CE942A6193B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ED672FD0-A497-5D99-0A5B-CF297A895189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9140AD0-DA61-B679-016C-065F17178122}"/>
                    </a:ext>
                  </a:extLst>
                </p:cNvPr>
                <p:cNvSpPr txBox="1"/>
                <p:nvPr/>
              </p:nvSpPr>
              <p:spPr>
                <a:xfrm>
                  <a:off x="721248" y="1345127"/>
                  <a:ext cx="759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변화와 관계</a:t>
                  </a:r>
                </a:p>
              </p:txBody>
            </p: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41F32723-8968-B007-85BF-A8EE13FEFB1B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D7A25BB-D154-8BE0-719A-1A5B2DE8CDAD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1D35F89A-383A-A087-965A-0BF6FAAF95F4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F2ABA318-9E79-1687-75F6-5A866EF0E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6283389-584E-44C9-E69F-EDB1CC44FCE0}"/>
                </a:ext>
              </a:extLst>
            </p:cNvPr>
            <p:cNvGrpSpPr/>
            <p:nvPr/>
          </p:nvGrpSpPr>
          <p:grpSpPr>
            <a:xfrm>
              <a:off x="3859528" y="1210907"/>
              <a:ext cx="565861" cy="422569"/>
              <a:chOff x="6684489" y="1274751"/>
              <a:chExt cx="565861" cy="444125"/>
            </a:xfrm>
          </p:grpSpPr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92675B7C-F36E-BB59-E606-2E2676F17F03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77" name="그림 76">
                <a:extLst>
                  <a:ext uri="{FF2B5EF4-FFF2-40B4-BE49-F238E27FC236}">
                    <a16:creationId xmlns:a16="http://schemas.microsoft.com/office/drawing/2014/main" id="{D3408BB0-8CA8-4033-350F-1B830E6A1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2570" y="1357274"/>
                <a:ext cx="405540" cy="279077"/>
              </a:xfrm>
              <a:prstGeom prst="rect">
                <a:avLst/>
              </a:prstGeom>
            </p:spPr>
          </p:pic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1017153B-2718-045B-5FFE-A8979A505BE0}"/>
                </a:ext>
              </a:extLst>
            </p:cNvPr>
            <p:cNvGrpSpPr/>
            <p:nvPr/>
          </p:nvGrpSpPr>
          <p:grpSpPr>
            <a:xfrm>
              <a:off x="4513019" y="1210907"/>
              <a:ext cx="4162669" cy="422569"/>
              <a:chOff x="4513019" y="1210907"/>
              <a:chExt cx="4162669" cy="422569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7A29D217-C405-882B-4B87-6C394CB5B3DF}"/>
                  </a:ext>
                </a:extLst>
              </p:cNvPr>
              <p:cNvGrpSpPr/>
              <p:nvPr/>
            </p:nvGrpSpPr>
            <p:grpSpPr>
              <a:xfrm>
                <a:off x="4513019" y="1210907"/>
                <a:ext cx="4162669" cy="422569"/>
                <a:chOff x="4614007" y="1210907"/>
                <a:chExt cx="4162669" cy="422569"/>
              </a:xfrm>
            </p:grpSpPr>
            <p:sp>
              <p:nvSpPr>
                <p:cNvPr id="27" name="사각형: 둥근 모서리 26">
                  <a:extLst>
                    <a:ext uri="{FF2B5EF4-FFF2-40B4-BE49-F238E27FC236}">
                      <a16:creationId xmlns:a16="http://schemas.microsoft.com/office/drawing/2014/main" id="{6E156386-829F-2AD3-AEAC-BDE9545BA864}"/>
                    </a:ext>
                  </a:extLst>
                </p:cNvPr>
                <p:cNvSpPr/>
                <p:nvPr/>
              </p:nvSpPr>
              <p:spPr>
                <a:xfrm>
                  <a:off x="4614007" y="1210907"/>
                  <a:ext cx="4162669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002645B0-237A-668C-2224-B8133606427D}"/>
                    </a:ext>
                  </a:extLst>
                </p:cNvPr>
                <p:cNvGrpSpPr/>
                <p:nvPr/>
              </p:nvGrpSpPr>
              <p:grpSpPr>
                <a:xfrm>
                  <a:off x="5174346" y="1263973"/>
                  <a:ext cx="3598367" cy="310421"/>
                  <a:chOff x="2320277" y="1263973"/>
                  <a:chExt cx="3598367" cy="310421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6C4FA572-62EE-607C-C910-A0D41C893B1F}"/>
                      </a:ext>
                    </a:extLst>
                  </p:cNvPr>
                  <p:cNvSpPr txBox="1"/>
                  <p:nvPr/>
                </p:nvSpPr>
                <p:spPr>
                  <a:xfrm>
                    <a:off x="2430510" y="1329858"/>
                    <a:ext cx="3488134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pPr algn="l"/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학습자의 삶과</a:t>
                    </a:r>
                    <a:r>
                      <a:rPr lang="en-US" altLang="ko-KR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성장을 지원하는 교수</a:t>
                    </a:r>
                    <a:r>
                      <a:rPr lang="en-US" altLang="ko-KR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및 평가 모색</a:t>
                    </a:r>
                  </a:p>
                </p:txBody>
              </p:sp>
              <p:cxnSp>
                <p:nvCxnSpPr>
                  <p:cNvPr id="40" name="직선 연결선 39">
                    <a:extLst>
                      <a:ext uri="{FF2B5EF4-FFF2-40B4-BE49-F238E27FC236}">
                        <a16:creationId xmlns:a16="http://schemas.microsoft.com/office/drawing/2014/main" id="{70A03B6D-63A5-2164-C002-3B07458BAF74}"/>
                      </a:ext>
                    </a:extLst>
                  </p:cNvPr>
                  <p:cNvCxnSpPr/>
                  <p:nvPr/>
                </p:nvCxnSpPr>
                <p:spPr>
                  <a:xfrm>
                    <a:off x="2320277" y="1263973"/>
                    <a:ext cx="0" cy="310421"/>
                  </a:xfrm>
                  <a:prstGeom prst="line">
                    <a:avLst/>
                  </a:prstGeom>
                  <a:ln w="15875">
                    <a:solidFill>
                      <a:srgbClr val="40AEE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F0D0AFB5-35CF-D27D-47C6-190F7918A2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4604528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C778EFF-44A6-EA61-4B1D-25BE1B251BC5}"/>
                </a:ext>
              </a:extLst>
            </p:cNvPr>
            <p:cNvGrpSpPr/>
            <p:nvPr/>
          </p:nvGrpSpPr>
          <p:grpSpPr>
            <a:xfrm>
              <a:off x="1117218" y="1210907"/>
              <a:ext cx="2654681" cy="422569"/>
              <a:chOff x="1117218" y="1210907"/>
              <a:chExt cx="2654681" cy="42256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CA453379-9990-C81D-586C-5AD12EDF055E}"/>
                  </a:ext>
                </a:extLst>
              </p:cNvPr>
              <p:cNvGrpSpPr/>
              <p:nvPr/>
            </p:nvGrpSpPr>
            <p:grpSpPr>
              <a:xfrm>
                <a:off x="1117218" y="1210907"/>
                <a:ext cx="2654681" cy="422569"/>
                <a:chOff x="1118186" y="1210907"/>
                <a:chExt cx="2654681" cy="422569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914FCDFB-4220-C7FB-46C4-D7A47C1B7021}"/>
                    </a:ext>
                  </a:extLst>
                </p:cNvPr>
                <p:cNvSpPr/>
                <p:nvPr/>
              </p:nvSpPr>
              <p:spPr>
                <a:xfrm>
                  <a:off x="1118186" y="1210907"/>
                  <a:ext cx="2654681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22" name="직선 연결선 21">
                  <a:extLst>
                    <a:ext uri="{FF2B5EF4-FFF2-40B4-BE49-F238E27FC236}">
                      <a16:creationId xmlns:a16="http://schemas.microsoft.com/office/drawing/2014/main" id="{A6EE0BA9-D622-8C99-7534-AA703219196B}"/>
                    </a:ext>
                  </a:extLst>
                </p:cNvPr>
                <p:cNvCxnSpPr/>
                <p:nvPr/>
              </p:nvCxnSpPr>
              <p:spPr>
                <a:xfrm>
                  <a:off x="167755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4D07B76-B530-FBFD-D91A-5DA9EE3E1B48}"/>
                    </a:ext>
                  </a:extLst>
                </p:cNvPr>
                <p:cNvSpPr txBox="1"/>
                <p:nvPr/>
              </p:nvSpPr>
              <p:spPr>
                <a:xfrm>
                  <a:off x="1787790" y="1329858"/>
                  <a:ext cx="19460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 방안 모색 </a:t>
                  </a:r>
                </a:p>
              </p:txBody>
            </p:sp>
          </p:grpSp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C42C3767-40E9-03F6-7F5D-0E5B5E55B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/>
            </p:blipFill>
            <p:spPr>
              <a:xfrm flipH="1">
                <a:off x="1250111" y="1258307"/>
                <a:ext cx="318534" cy="327768"/>
              </a:xfrm>
              <a:prstGeom prst="rect">
                <a:avLst/>
              </a:prstGeom>
            </p:spPr>
          </p:pic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0D9A0C86-B60F-38DF-01C2-72E9EA086AC1}"/>
              </a:ext>
            </a:extLst>
          </p:cNvPr>
          <p:cNvGrpSpPr/>
          <p:nvPr/>
        </p:nvGrpSpPr>
        <p:grpSpPr>
          <a:xfrm>
            <a:off x="468313" y="1754495"/>
            <a:ext cx="8236711" cy="3879552"/>
            <a:chOff x="468313" y="1754495"/>
            <a:chExt cx="8236711" cy="3879552"/>
          </a:xfrm>
        </p:grpSpPr>
        <p:grpSp>
          <p:nvGrpSpPr>
            <p:cNvPr id="30" name="수학과 교육과정">
              <a:extLst>
                <a:ext uri="{FF2B5EF4-FFF2-40B4-BE49-F238E27FC236}">
                  <a16:creationId xmlns:a16="http://schemas.microsoft.com/office/drawing/2014/main" id="{F75EBE3C-2252-96CE-C813-1C0D3E3E57FC}"/>
                </a:ext>
              </a:extLst>
            </p:cNvPr>
            <p:cNvGrpSpPr/>
            <p:nvPr/>
          </p:nvGrpSpPr>
          <p:grpSpPr>
            <a:xfrm>
              <a:off x="478090" y="1754495"/>
              <a:ext cx="8189833" cy="304800"/>
              <a:chOff x="4483380" y="1765300"/>
              <a:chExt cx="3484706" cy="304800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A3C9F45F-660C-17FC-629B-2A62E365DA0B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89FC83-36A1-5AD5-B093-3B84123CDEDB}"/>
                  </a:ext>
                </a:extLst>
              </p:cNvPr>
              <p:cNvSpPr txBox="1"/>
              <p:nvPr/>
            </p:nvSpPr>
            <p:spPr>
              <a:xfrm>
                <a:off x="5599600" y="1809978"/>
                <a:ext cx="12522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적용 시 고려 사항의 주요 변화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7572C3F5-3E8C-7A76-BE1C-F9AEFD2C8F51}"/>
                </a:ext>
              </a:extLst>
            </p:cNvPr>
            <p:cNvGrpSpPr/>
            <p:nvPr/>
          </p:nvGrpSpPr>
          <p:grpSpPr>
            <a:xfrm>
              <a:off x="558531" y="2226400"/>
              <a:ext cx="6134725" cy="369332"/>
              <a:chOff x="1654391" y="1965047"/>
              <a:chExt cx="6134725" cy="369332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E0D5591-0B67-DD14-AA20-B0A99FAE942D}"/>
                  </a:ext>
                </a:extLst>
              </p:cNvPr>
              <p:cNvSpPr txBox="1"/>
              <p:nvPr/>
            </p:nvSpPr>
            <p:spPr>
              <a:xfrm>
                <a:off x="1882050" y="1965047"/>
                <a:ext cx="59070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문자와 수</a:t>
                </a:r>
                <a:r>
                  <a: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  <a:r>
                  <a: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문자와 일상 언어의 공통점과 차이점에 대한 탐색을 통해 문자의 특징을 이해하고</a:t>
                </a:r>
                <a:r>
                  <a: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</a:t>
                </a:r>
              </a:p>
              <a:p>
                <a:r>
                  <a:rPr lang="ko-KR" altLang="en-US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자신의 삶 속에서 문자의 유용성을 인식</a:t>
                </a:r>
                <a:r>
                  <a:rPr lang="ko-KR" altLang="en-US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하게 한다</a:t>
                </a:r>
                <a:r>
                  <a:rPr lang="en-US" altLang="ko-KR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  <a:endParaRPr lang="ko-KR" altLang="en-US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323C92DD-D9EC-DD71-4E0C-9F08F689DC01}"/>
                  </a:ext>
                </a:extLst>
              </p:cNvPr>
              <p:cNvGrpSpPr/>
              <p:nvPr/>
            </p:nvGrpSpPr>
            <p:grpSpPr>
              <a:xfrm>
                <a:off x="1654391" y="1981234"/>
                <a:ext cx="173074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7D31B8BF-4A7A-24E6-5F1D-8C4D5233290C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7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EC58EA23-03BE-C7CB-3AF8-D37FEA7968DD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120C73A8-F147-4867-9E80-E9B27CE53F13}"/>
                </a:ext>
              </a:extLst>
            </p:cNvPr>
            <p:cNvGrpSpPr/>
            <p:nvPr/>
          </p:nvGrpSpPr>
          <p:grpSpPr>
            <a:xfrm>
              <a:off x="558531" y="2743726"/>
              <a:ext cx="5517569" cy="184666"/>
              <a:chOff x="1654391" y="2249973"/>
              <a:chExt cx="5517569" cy="18466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B5E296D-E00A-F9F5-25FC-5A6603C984F6}"/>
                  </a:ext>
                </a:extLst>
              </p:cNvPr>
              <p:cNvSpPr txBox="1"/>
              <p:nvPr/>
            </p:nvSpPr>
            <p:spPr>
              <a:xfrm>
                <a:off x="1882050" y="2249973"/>
                <a:ext cx="528991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F56C41"/>
                    </a:solidFill>
                  </a:rPr>
                  <a:t>방정식과 부등식</a:t>
                </a:r>
                <a:r>
                  <a:rPr lang="en-US" altLang="ko-KR" dirty="0">
                    <a:solidFill>
                      <a:srgbClr val="F56C41"/>
                    </a:solidFill>
                  </a:rPr>
                  <a:t>,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함수</a:t>
                </a:r>
                <a:r>
                  <a:rPr lang="ko-KR" altLang="en-US" dirty="0"/>
                  <a:t>는 다양한 상황을 통해 도입하고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그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필요성을 인식</a:t>
                </a:r>
                <a:r>
                  <a:rPr lang="ko-KR" altLang="en-US" dirty="0"/>
                  <a:t>하게 한다</a:t>
                </a:r>
                <a:r>
                  <a:rPr lang="en-US" altLang="ko-KR" dirty="0"/>
                  <a:t>. </a:t>
                </a:r>
              </a:p>
            </p:txBody>
          </p: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D9613DE1-D099-C81D-861C-F498B22C48C2}"/>
                  </a:ext>
                </a:extLst>
              </p:cNvPr>
              <p:cNvGrpSpPr/>
              <p:nvPr/>
            </p:nvGrpSpPr>
            <p:grpSpPr>
              <a:xfrm>
                <a:off x="1654391" y="2266160"/>
                <a:ext cx="173075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9D3A1963-1743-B2FE-0B61-5E12343F3146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6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98B7AE13-AF86-B1AD-0D69-5D2AD3905390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30C7E6BC-387E-9367-E1D9-65D1439306CE}"/>
                </a:ext>
              </a:extLst>
            </p:cNvPr>
            <p:cNvGrpSpPr/>
            <p:nvPr/>
          </p:nvGrpSpPr>
          <p:grpSpPr>
            <a:xfrm>
              <a:off x="558531" y="3076386"/>
              <a:ext cx="5825345" cy="184666"/>
              <a:chOff x="1654391" y="2249973"/>
              <a:chExt cx="5825345" cy="18466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2BAAA11-580F-2A5C-3F60-5329FE2195D1}"/>
                  </a:ext>
                </a:extLst>
              </p:cNvPr>
              <p:cNvSpPr txBox="1"/>
              <p:nvPr/>
            </p:nvSpPr>
            <p:spPr>
              <a:xfrm>
                <a:off x="1882050" y="2249973"/>
                <a:ext cx="55976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F56C41"/>
                    </a:solidFill>
                  </a:rPr>
                  <a:t>공학 도구를 이용하여</a:t>
                </a:r>
                <a:r>
                  <a:rPr lang="ko-KR" altLang="en-US" dirty="0"/>
                  <a:t> 함수의 그래프를 그리거나 함수의 그래프의 성질을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탐구하게 한다</a:t>
                </a:r>
                <a:r>
                  <a:rPr lang="en-US" altLang="ko-KR" dirty="0">
                    <a:solidFill>
                      <a:srgbClr val="F56C41"/>
                    </a:solidFill>
                  </a:rPr>
                  <a:t>.</a:t>
                </a:r>
              </a:p>
            </p:txBody>
          </p: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81B7D4ED-8832-E536-9E69-A2E94FA5F7AD}"/>
                  </a:ext>
                </a:extLst>
              </p:cNvPr>
              <p:cNvGrpSpPr/>
              <p:nvPr/>
            </p:nvGrpSpPr>
            <p:grpSpPr>
              <a:xfrm>
                <a:off x="1654391" y="2266160"/>
                <a:ext cx="173075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592EB137-7DAC-A2A9-03E8-7ADA852A58F5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6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CC15CB5E-343F-F543-A808-505ABD140997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E582B6FA-204B-DD60-5F0A-A211DEADAC32}"/>
                </a:ext>
              </a:extLst>
            </p:cNvPr>
            <p:cNvGrpSpPr/>
            <p:nvPr/>
          </p:nvGrpSpPr>
          <p:grpSpPr>
            <a:xfrm>
              <a:off x="558531" y="3409046"/>
              <a:ext cx="7991003" cy="369332"/>
              <a:chOff x="1654391" y="2249973"/>
              <a:chExt cx="7991003" cy="369332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6D8AB0C-14C8-3D59-42B1-BA37C56DDBE9}"/>
                  </a:ext>
                </a:extLst>
              </p:cNvPr>
              <p:cNvSpPr txBox="1"/>
              <p:nvPr/>
            </p:nvSpPr>
            <p:spPr>
              <a:xfrm>
                <a:off x="1882050" y="2249973"/>
                <a:ext cx="776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방정식과 부등식은 여러 가지 방법으로 풀어 보면서 더 나은 풀이 방법으로 해를 찾게 한다</a:t>
                </a:r>
                <a:r>
                  <a:rPr lang="en-US" altLang="ko-KR" dirty="0"/>
                  <a:t>. </a:t>
                </a:r>
                <a:r>
                  <a:rPr lang="ko-KR" altLang="en-US" dirty="0"/>
                  <a:t>구한 해가 문제 상황에 적합한지</a:t>
                </a:r>
                <a:endParaRPr lang="en-US" altLang="ko-KR" dirty="0"/>
              </a:p>
              <a:p>
                <a:r>
                  <a:rPr lang="ko-KR" altLang="en-US" dirty="0"/>
                  <a:t>확인하는 과정을 통해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 타당한 근거에 따라 자신의 의견을 논리적으로 설명하는 태도</a:t>
                </a:r>
                <a:r>
                  <a:rPr lang="ko-KR" altLang="en-US" dirty="0"/>
                  <a:t>를 갖게 한다</a:t>
                </a:r>
                <a:r>
                  <a:rPr lang="en-US" altLang="ko-KR" dirty="0"/>
                  <a:t>.</a:t>
                </a: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850D3CB8-ABAF-0E07-5957-5B182BE8FB7C}"/>
                  </a:ext>
                </a:extLst>
              </p:cNvPr>
              <p:cNvGrpSpPr/>
              <p:nvPr/>
            </p:nvGrpSpPr>
            <p:grpSpPr>
              <a:xfrm>
                <a:off x="1654391" y="2266160"/>
                <a:ext cx="173075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DE2B7A09-609D-7435-864D-9AE78C8EE8BD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6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AD8B2EC8-9D53-AF9A-7645-C731C76CA083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C80FDF98-6846-33FD-0CEC-06087C90EE0F}"/>
                </a:ext>
              </a:extLst>
            </p:cNvPr>
            <p:cNvGrpSpPr/>
            <p:nvPr/>
          </p:nvGrpSpPr>
          <p:grpSpPr>
            <a:xfrm>
              <a:off x="558531" y="3926373"/>
              <a:ext cx="8146493" cy="369332"/>
              <a:chOff x="1654391" y="2249973"/>
              <a:chExt cx="8146493" cy="369332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A101BAF-DB37-BD08-A7C5-932A37129F88}"/>
                  </a:ext>
                </a:extLst>
              </p:cNvPr>
              <p:cNvSpPr txBox="1"/>
              <p:nvPr/>
            </p:nvSpPr>
            <p:spPr>
              <a:xfrm>
                <a:off x="1882050" y="2249973"/>
                <a:ext cx="79188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200" cap="small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실생활이나 사회 및 자연 현상과 관련된 문제를 해결할 때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수학적 모델링</a:t>
                </a:r>
                <a:r>
                  <a:rPr lang="ko-KR" altLang="en-US" dirty="0"/>
                  <a:t>을 적용하고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도전적으로 문제를 해결</a:t>
                </a:r>
                <a:r>
                  <a:rPr lang="ko-KR" altLang="en-US" dirty="0"/>
                  <a:t>할 수 있게 한다</a:t>
                </a:r>
                <a:r>
                  <a:rPr lang="en-US" altLang="ko-KR" dirty="0"/>
                  <a:t>. </a:t>
                </a:r>
              </a:p>
              <a:p>
                <a:r>
                  <a:rPr lang="ko-KR" altLang="en-US" dirty="0"/>
                  <a:t>이때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환경 및 기후변화 등과 관련된 다양한 문제 상황을 통해 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생태전환</a:t>
                </a:r>
                <a:r>
                  <a:rPr lang="ko-KR" altLang="en-US" dirty="0"/>
                  <a:t>에 관심을 갖게 한다</a:t>
                </a:r>
                <a:r>
                  <a:rPr lang="en-US" altLang="ko-KR" dirty="0"/>
                  <a:t>.</a:t>
                </a:r>
                <a:endParaRPr lang="ko-KR" altLang="en-US" dirty="0"/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6DE03075-542A-8889-49FC-9476A80EA488}"/>
                  </a:ext>
                </a:extLst>
              </p:cNvPr>
              <p:cNvGrpSpPr/>
              <p:nvPr/>
            </p:nvGrpSpPr>
            <p:grpSpPr>
              <a:xfrm>
                <a:off x="1654391" y="2266160"/>
                <a:ext cx="173075" cy="156460"/>
                <a:chOff x="459470" y="944761"/>
                <a:chExt cx="345864" cy="309565"/>
              </a:xfrm>
              <a:solidFill>
                <a:srgbClr val="276DB5"/>
              </a:solidFill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C4EFD855-BAB5-2E7C-FEA4-CE3185F39CB9}"/>
                    </a:ext>
                  </a:extLst>
                </p:cNvPr>
                <p:cNvSpPr/>
                <p:nvPr/>
              </p:nvSpPr>
              <p:spPr>
                <a:xfrm>
                  <a:off x="459470" y="949001"/>
                  <a:ext cx="305326" cy="305325"/>
                </a:xfrm>
                <a:custGeom>
                  <a:avLst/>
                  <a:gdLst>
                    <a:gd name="connsiteX0" fmla="*/ 402431 w 428625"/>
                    <a:gd name="connsiteY0" fmla="*/ 166211 h 428625"/>
                    <a:gd name="connsiteX1" fmla="*/ 384334 w 428625"/>
                    <a:gd name="connsiteY1" fmla="*/ 184309 h 428625"/>
                    <a:gd name="connsiteX2" fmla="*/ 384334 w 428625"/>
                    <a:gd name="connsiteY2" fmla="*/ 385286 h 428625"/>
                    <a:gd name="connsiteX3" fmla="*/ 375761 w 428625"/>
                    <a:gd name="connsiteY3" fmla="*/ 393859 h 428625"/>
                    <a:gd name="connsiteX4" fmla="*/ 51911 w 428625"/>
                    <a:gd name="connsiteY4" fmla="*/ 393859 h 428625"/>
                    <a:gd name="connsiteX5" fmla="*/ 43339 w 428625"/>
                    <a:gd name="connsiteY5" fmla="*/ 385286 h 428625"/>
                    <a:gd name="connsiteX6" fmla="*/ 43339 w 428625"/>
                    <a:gd name="connsiteY6" fmla="*/ 51911 h 428625"/>
                    <a:gd name="connsiteX7" fmla="*/ 51911 w 428625"/>
                    <a:gd name="connsiteY7" fmla="*/ 43339 h 428625"/>
                    <a:gd name="connsiteX8" fmla="*/ 352901 w 428625"/>
                    <a:gd name="connsiteY8" fmla="*/ 43339 h 428625"/>
                    <a:gd name="connsiteX9" fmla="*/ 370999 w 428625"/>
                    <a:gd name="connsiteY9" fmla="*/ 25241 h 428625"/>
                    <a:gd name="connsiteX10" fmla="*/ 352901 w 428625"/>
                    <a:gd name="connsiteY10" fmla="*/ 7144 h 428625"/>
                    <a:gd name="connsiteX11" fmla="*/ 51911 w 428625"/>
                    <a:gd name="connsiteY11" fmla="*/ 7144 h 428625"/>
                    <a:gd name="connsiteX12" fmla="*/ 7144 w 428625"/>
                    <a:gd name="connsiteY12" fmla="*/ 51911 h 428625"/>
                    <a:gd name="connsiteX13" fmla="*/ 7144 w 428625"/>
                    <a:gd name="connsiteY13" fmla="*/ 385286 h 428625"/>
                    <a:gd name="connsiteX14" fmla="*/ 51911 w 428625"/>
                    <a:gd name="connsiteY14" fmla="*/ 430054 h 428625"/>
                    <a:gd name="connsiteX15" fmla="*/ 376714 w 428625"/>
                    <a:gd name="connsiteY15" fmla="*/ 430054 h 428625"/>
                    <a:gd name="connsiteX16" fmla="*/ 421481 w 428625"/>
                    <a:gd name="connsiteY16" fmla="*/ 385286 h 428625"/>
                    <a:gd name="connsiteX17" fmla="*/ 421481 w 428625"/>
                    <a:gd name="connsiteY17" fmla="*/ 183356 h 428625"/>
                    <a:gd name="connsiteX18" fmla="*/ 402431 w 428625"/>
                    <a:gd name="connsiteY18" fmla="*/ 166211 h 42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625" h="428625">
                      <a:moveTo>
                        <a:pt x="402431" y="166211"/>
                      </a:moveTo>
                      <a:cubicBezTo>
                        <a:pt x="392906" y="166211"/>
                        <a:pt x="384334" y="173831"/>
                        <a:pt x="384334" y="184309"/>
                      </a:cubicBezTo>
                      <a:lnTo>
                        <a:pt x="384334" y="385286"/>
                      </a:lnTo>
                      <a:cubicBezTo>
                        <a:pt x="384334" y="390049"/>
                        <a:pt x="380524" y="393859"/>
                        <a:pt x="375761" y="393859"/>
                      </a:cubicBezTo>
                      <a:lnTo>
                        <a:pt x="51911" y="393859"/>
                      </a:lnTo>
                      <a:cubicBezTo>
                        <a:pt x="47149" y="393859"/>
                        <a:pt x="43339" y="390049"/>
                        <a:pt x="43339" y="385286"/>
                      </a:cubicBezTo>
                      <a:lnTo>
                        <a:pt x="43339" y="51911"/>
                      </a:lnTo>
                      <a:cubicBezTo>
                        <a:pt x="43339" y="47149"/>
                        <a:pt x="47149" y="43339"/>
                        <a:pt x="51911" y="43339"/>
                      </a:cubicBezTo>
                      <a:lnTo>
                        <a:pt x="352901" y="43339"/>
                      </a:lnTo>
                      <a:cubicBezTo>
                        <a:pt x="362426" y="43339"/>
                        <a:pt x="370999" y="35719"/>
                        <a:pt x="370999" y="25241"/>
                      </a:cubicBezTo>
                      <a:cubicBezTo>
                        <a:pt x="370999" y="15716"/>
                        <a:pt x="363379" y="7144"/>
                        <a:pt x="352901" y="7144"/>
                      </a:cubicBezTo>
                      <a:lnTo>
                        <a:pt x="51911" y="7144"/>
                      </a:lnTo>
                      <a:cubicBezTo>
                        <a:pt x="27146" y="7144"/>
                        <a:pt x="7144" y="27146"/>
                        <a:pt x="7144" y="51911"/>
                      </a:cubicBezTo>
                      <a:lnTo>
                        <a:pt x="7144" y="385286"/>
                      </a:lnTo>
                      <a:cubicBezTo>
                        <a:pt x="7144" y="410051"/>
                        <a:pt x="27146" y="430054"/>
                        <a:pt x="51911" y="430054"/>
                      </a:cubicBezTo>
                      <a:lnTo>
                        <a:pt x="376714" y="430054"/>
                      </a:lnTo>
                      <a:cubicBezTo>
                        <a:pt x="401479" y="430054"/>
                        <a:pt x="421481" y="410051"/>
                        <a:pt x="421481" y="385286"/>
                      </a:cubicBezTo>
                      <a:lnTo>
                        <a:pt x="421481" y="183356"/>
                      </a:lnTo>
                      <a:cubicBezTo>
                        <a:pt x="420529" y="173831"/>
                        <a:pt x="411956" y="166211"/>
                        <a:pt x="402431" y="16621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A3226BEF-1FFF-654F-9194-D6129131C159}"/>
                    </a:ext>
                  </a:extLst>
                </p:cNvPr>
                <p:cNvSpPr/>
                <p:nvPr/>
              </p:nvSpPr>
              <p:spPr>
                <a:xfrm>
                  <a:off x="533936" y="944761"/>
                  <a:ext cx="271398" cy="217121"/>
                </a:xfrm>
                <a:custGeom>
                  <a:avLst/>
                  <a:gdLst>
                    <a:gd name="connsiteX0" fmla="*/ 374094 w 381000"/>
                    <a:gd name="connsiteY0" fmla="*/ 12144 h 304800"/>
                    <a:gd name="connsiteX1" fmla="*/ 349329 w 381000"/>
                    <a:gd name="connsiteY1" fmla="*/ 12144 h 304800"/>
                    <a:gd name="connsiteX2" fmla="*/ 101679 w 381000"/>
                    <a:gd name="connsiteY2" fmla="*/ 259794 h 304800"/>
                    <a:gd name="connsiteX3" fmla="*/ 36909 w 381000"/>
                    <a:gd name="connsiteY3" fmla="*/ 195024 h 304800"/>
                    <a:gd name="connsiteX4" fmla="*/ 12144 w 381000"/>
                    <a:gd name="connsiteY4" fmla="*/ 195024 h 304800"/>
                    <a:gd name="connsiteX5" fmla="*/ 12144 w 381000"/>
                    <a:gd name="connsiteY5" fmla="*/ 219789 h 304800"/>
                    <a:gd name="connsiteX6" fmla="*/ 89297 w 381000"/>
                    <a:gd name="connsiteY6" fmla="*/ 296942 h 304800"/>
                    <a:gd name="connsiteX7" fmla="*/ 101679 w 381000"/>
                    <a:gd name="connsiteY7" fmla="*/ 301704 h 304800"/>
                    <a:gd name="connsiteX8" fmla="*/ 114062 w 381000"/>
                    <a:gd name="connsiteY8" fmla="*/ 296942 h 304800"/>
                    <a:gd name="connsiteX9" fmla="*/ 374094 w 381000"/>
                    <a:gd name="connsiteY9" fmla="*/ 37862 h 304800"/>
                    <a:gd name="connsiteX10" fmla="*/ 374094 w 381000"/>
                    <a:gd name="connsiteY10" fmla="*/ 12144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304800">
                      <a:moveTo>
                        <a:pt x="374094" y="12144"/>
                      </a:moveTo>
                      <a:cubicBezTo>
                        <a:pt x="367427" y="5477"/>
                        <a:pt x="355997" y="5477"/>
                        <a:pt x="349329" y="12144"/>
                      </a:cubicBezTo>
                      <a:lnTo>
                        <a:pt x="101679" y="259794"/>
                      </a:lnTo>
                      <a:lnTo>
                        <a:pt x="36909" y="195024"/>
                      </a:lnTo>
                      <a:cubicBezTo>
                        <a:pt x="30242" y="188357"/>
                        <a:pt x="18812" y="188357"/>
                        <a:pt x="12144" y="195024"/>
                      </a:cubicBezTo>
                      <a:cubicBezTo>
                        <a:pt x="5477" y="201692"/>
                        <a:pt x="5477" y="213122"/>
                        <a:pt x="12144" y="219789"/>
                      </a:cubicBezTo>
                      <a:lnTo>
                        <a:pt x="89297" y="296942"/>
                      </a:lnTo>
                      <a:cubicBezTo>
                        <a:pt x="93107" y="300752"/>
                        <a:pt x="96917" y="301704"/>
                        <a:pt x="101679" y="301704"/>
                      </a:cubicBezTo>
                      <a:cubicBezTo>
                        <a:pt x="106442" y="301704"/>
                        <a:pt x="111204" y="299799"/>
                        <a:pt x="114062" y="296942"/>
                      </a:cubicBezTo>
                      <a:lnTo>
                        <a:pt x="374094" y="37862"/>
                      </a:lnTo>
                      <a:cubicBezTo>
                        <a:pt x="380762" y="31194"/>
                        <a:pt x="380762" y="19764"/>
                        <a:pt x="374094" y="1214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0ECD1905-4490-A2EC-D14D-CBBF15F42CA5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5634047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1B45D5B8-6A8C-3B94-4FD7-69486201CFDF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670AEA4-0D46-B407-493F-CB734EC5AD9E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A2408E5-6B37-0E82-71E5-52053061FF43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6725F6B-C9B3-7F89-F11F-3115F68C0ECE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8E6EC0-D561-0292-98C3-D0431A859AD1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76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9D6CDDC-5E61-F3F4-F09A-D1BB65425932}"/>
              </a:ext>
            </a:extLst>
          </p:cNvPr>
          <p:cNvGrpSpPr/>
          <p:nvPr/>
        </p:nvGrpSpPr>
        <p:grpSpPr>
          <a:xfrm>
            <a:off x="481815" y="1776301"/>
            <a:ext cx="8190494" cy="1024050"/>
            <a:chOff x="481815" y="1776301"/>
            <a:chExt cx="8190494" cy="1024050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EA220AC-3391-D0F3-2BA8-86C4A58DED0F}"/>
                </a:ext>
              </a:extLst>
            </p:cNvPr>
            <p:cNvGrpSpPr/>
            <p:nvPr/>
          </p:nvGrpSpPr>
          <p:grpSpPr>
            <a:xfrm>
              <a:off x="481815" y="1776301"/>
              <a:ext cx="8190494" cy="1024050"/>
              <a:chOff x="481815" y="1776300"/>
              <a:chExt cx="8190494" cy="1186355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52D4790F-6770-D6A4-2BBC-BDF291EB06F2}"/>
                  </a:ext>
                </a:extLst>
              </p:cNvPr>
              <p:cNvGrpSpPr/>
              <p:nvPr/>
            </p:nvGrpSpPr>
            <p:grpSpPr>
              <a:xfrm>
                <a:off x="481815" y="1776300"/>
                <a:ext cx="8190494" cy="1186355"/>
                <a:chOff x="481815" y="3317239"/>
                <a:chExt cx="8190494" cy="2102270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FCE29196-72C7-AF11-426F-70FE7DCCDF53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7320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44098D28-E445-DC5A-848D-3CB6C5C1696D}"/>
                    </a:ext>
                  </a:extLst>
                </p:cNvPr>
                <p:cNvSpPr/>
                <p:nvPr/>
              </p:nvSpPr>
              <p:spPr>
                <a:xfrm flipH="1">
                  <a:off x="1478280" y="3317239"/>
                  <a:ext cx="7194029" cy="2102270"/>
                </a:xfrm>
                <a:prstGeom prst="roundRect">
                  <a:avLst>
                    <a:gd name="adj" fmla="val 7527"/>
                  </a:avLst>
                </a:prstGeom>
                <a:solidFill>
                  <a:schemeClr val="bg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E483525-1CC1-681C-E57C-A3E32515F4F9}"/>
                  </a:ext>
                </a:extLst>
              </p:cNvPr>
              <p:cNvSpPr txBox="1"/>
              <p:nvPr/>
            </p:nvSpPr>
            <p:spPr>
              <a:xfrm>
                <a:off x="696981" y="2155107"/>
                <a:ext cx="577081" cy="4287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783F8C88-96CE-6695-4764-2347E0C9E4AB}"/>
                </a:ext>
              </a:extLst>
            </p:cNvPr>
            <p:cNvGrpSpPr/>
            <p:nvPr/>
          </p:nvGrpSpPr>
          <p:grpSpPr>
            <a:xfrm>
              <a:off x="1628538" y="1895094"/>
              <a:ext cx="6560672" cy="786464"/>
              <a:chOff x="1628538" y="1897830"/>
              <a:chExt cx="6560672" cy="786464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376132D6-41AE-CFC6-6C7C-A7A168911719}"/>
                  </a:ext>
                </a:extLst>
              </p:cNvPr>
              <p:cNvGrpSpPr/>
              <p:nvPr/>
            </p:nvGrpSpPr>
            <p:grpSpPr>
              <a:xfrm>
                <a:off x="1628538" y="1897830"/>
                <a:ext cx="6148700" cy="153888"/>
                <a:chOff x="1628538" y="1897830"/>
                <a:chExt cx="6148700" cy="15388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FB21ABA-7BDA-436C-718B-268DD14C57E2}"/>
                    </a:ext>
                  </a:extLst>
                </p:cNvPr>
                <p:cNvSpPr txBox="1"/>
                <p:nvPr/>
              </p:nvSpPr>
              <p:spPr>
                <a:xfrm>
                  <a:off x="1822082" y="1897830"/>
                  <a:ext cx="595515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평면도형과 입체도형은 여러 가지 모양을 범주화한 것이며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각각의 평면도형과 입체도형은 고유한 성질을 갖는다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012DCD16-33EF-5B7B-B5AF-2FD88FA9684B}"/>
                    </a:ext>
                  </a:extLst>
                </p:cNvPr>
                <p:cNvGrpSpPr/>
                <p:nvPr/>
              </p:nvGrpSpPr>
              <p:grpSpPr>
                <a:xfrm>
                  <a:off x="1628538" y="1903030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1712EF34-404E-7573-1462-6B2B82867E09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EEB36609-92D0-1548-AB35-18FCDC9E4A04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A4514FB0-D53E-EFC1-8A56-09BD2A8C39CB}"/>
                  </a:ext>
                </a:extLst>
              </p:cNvPr>
              <p:cNvGrpSpPr/>
              <p:nvPr/>
            </p:nvGrpSpPr>
            <p:grpSpPr>
              <a:xfrm>
                <a:off x="1628538" y="2137173"/>
                <a:ext cx="5400098" cy="153888"/>
                <a:chOff x="1628538" y="2130598"/>
                <a:chExt cx="5400098" cy="15388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75641E5-5ECE-934A-F7F3-20804851952D}"/>
                    </a:ext>
                  </a:extLst>
                </p:cNvPr>
                <p:cNvSpPr txBox="1"/>
                <p:nvPr/>
              </p:nvSpPr>
              <p:spPr>
                <a:xfrm>
                  <a:off x="1822082" y="2130598"/>
                  <a:ext cx="520655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도형의 성질과 관계를 탐구하고 정당화하는 것은 논리적이고 비판적으로 사고하는 데 기반이 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EB2C9218-618F-04E6-114A-951F45779C78}"/>
                    </a:ext>
                  </a:extLst>
                </p:cNvPr>
                <p:cNvGrpSpPr/>
                <p:nvPr/>
              </p:nvGrpSpPr>
              <p:grpSpPr>
                <a:xfrm>
                  <a:off x="1628538" y="2135798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E4CE6257-D383-4E7E-E587-E305AC77C037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1ABB26A6-88B2-DEF5-0947-65B4DC568BFA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BCFBD0A4-D9E8-C6D5-E58D-BD22A0BBA01A}"/>
                  </a:ext>
                </a:extLst>
              </p:cNvPr>
              <p:cNvGrpSpPr/>
              <p:nvPr/>
            </p:nvGrpSpPr>
            <p:grpSpPr>
              <a:xfrm>
                <a:off x="1628541" y="2376517"/>
                <a:ext cx="6560669" cy="307777"/>
                <a:chOff x="1628541" y="2517254"/>
                <a:chExt cx="6560669" cy="30777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93B1C80-048B-AC33-0183-8A816A20201A}"/>
                    </a:ext>
                  </a:extLst>
                </p:cNvPr>
                <p:cNvSpPr txBox="1"/>
                <p:nvPr/>
              </p:nvSpPr>
              <p:spPr>
                <a:xfrm>
                  <a:off x="1822082" y="2517254"/>
                  <a:ext cx="636712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측정은 여러 가지 속성의 양을 비교하고 속성에 따른 단위를 이용하여 양을 수치화함으로써 여러 가지 현상을 해석하거나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실생활 문제를 해결하는 데 활용된다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BF8F71AF-DA59-3AB3-01F9-7051E5FF73BD}"/>
                    </a:ext>
                  </a:extLst>
                </p:cNvPr>
                <p:cNvGrpSpPr/>
                <p:nvPr/>
              </p:nvGrpSpPr>
              <p:grpSpPr>
                <a:xfrm>
                  <a:off x="1628541" y="2522456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5816C23D-231A-9DB6-8EFB-930250EEEFDD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7F0CED64-3A35-48D2-C810-C282AB1DD88B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6107A629-68EB-2073-85BE-EDB4BF81CA1F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9FF5DA12-8748-E59F-C3D0-E82204EAF81B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AF36CBC9-CC0A-0A96-5989-32E5939021BB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C199EA-732A-9949-625E-100B1DFF8228}"/>
                </a:ext>
              </a:extLst>
            </p:cNvPr>
            <p:cNvSpPr txBox="1"/>
            <p:nvPr/>
          </p:nvSpPr>
          <p:spPr>
            <a:xfrm>
              <a:off x="3594352" y="1371124"/>
              <a:ext cx="197976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56C4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도형과 측정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6C73C7BE-264D-C272-E028-DD5F50281513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Arial" panose="020B0604020202020204" pitchFamily="34" charset="0"/>
              </a:endParaRPr>
            </a:p>
          </p:txBody>
        </p:sp>
      </p:grpSp>
      <p:sp>
        <p:nvSpPr>
          <p:cNvPr id="47" name="사각형: 둥근 한쪽 모서리 46">
            <a:extLst>
              <a:ext uri="{FF2B5EF4-FFF2-40B4-BE49-F238E27FC236}">
                <a16:creationId xmlns:a16="http://schemas.microsoft.com/office/drawing/2014/main" id="{0CD9B245-4A54-8034-7989-0D70427D3188}"/>
              </a:ext>
            </a:extLst>
          </p:cNvPr>
          <p:cNvSpPr/>
          <p:nvPr/>
        </p:nvSpPr>
        <p:spPr>
          <a:xfrm>
            <a:off x="468312" y="2928216"/>
            <a:ext cx="8207376" cy="469615"/>
          </a:xfrm>
          <a:prstGeom prst="round1Rect">
            <a:avLst/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16A4569-3B19-6FEE-A97E-DE384CEFE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325733"/>
              </p:ext>
            </p:extLst>
          </p:nvPr>
        </p:nvGraphicFramePr>
        <p:xfrm>
          <a:off x="468313" y="2928217"/>
          <a:ext cx="8207377" cy="323838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3463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1629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2076343">
                  <a:extLst>
                    <a:ext uri="{9D8B030D-6E8A-4147-A177-3AD203B41FA5}">
                      <a16:colId xmlns:a16="http://schemas.microsoft.com/office/drawing/2014/main" val="2072029414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82560330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839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기본 도형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작도와 합동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평면도형의 성질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입체도형의 성질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삼각형과 사각형의 성질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도형의 닮음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피타고라스 정리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삼각비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원의 성질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0950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직선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평면의 위치 관계를 다양한 상황과 연결하기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도형의 성질 설명하기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삼각형의 작도 과정 설명하기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삼각형의 합동과 닮음 판별하기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도형의 길이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넓이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겉넓이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부피 구하기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구체적인 모형이나 공학 도구 이용하기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도형의 성질을 정당화하기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닮음비 구하기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간단한 삼각비의 값 구하기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삼각비를 활용하여 문제해결하기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839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증명의 필요성 인식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피타고라스 정리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삼각비의 유용성 인식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피타고라스 정리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 삼각비에 대한 흥미와 관심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도형의 성질을 이용한 건축물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문화유산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예술작품에 대한 흥미와 관심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다양한 정당화 방법을 이용하여 체계적으로 사고하고 타인을 합리적으로 설득하려는 태도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정당화를 통해 수학적 근거를 바탕으로 비판적으로 사고하는 태도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6434B58E-DDFE-5F72-1917-9E8DCF6A1E66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3FBCD8A-203D-3857-4BEA-5ECC898068D0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214CE7-4DD3-F7A8-009C-AF05A4EA2792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68E2B2-45CD-4B8B-ED70-22E5BBAA708D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52CA90-4F7F-A1C2-B1CE-817B4ACDE635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0224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그룹 98">
            <a:extLst>
              <a:ext uri="{FF2B5EF4-FFF2-40B4-BE49-F238E27FC236}">
                <a16:creationId xmlns:a16="http://schemas.microsoft.com/office/drawing/2014/main" id="{FBE7FB19-50F6-9EBD-AFC4-15F1DEEC11DB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B16BE236-485E-EA6D-53E7-52483E7CFE43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106" name="자유형: 도형 105">
                <a:extLst>
                  <a:ext uri="{FF2B5EF4-FFF2-40B4-BE49-F238E27FC236}">
                    <a16:creationId xmlns:a16="http://schemas.microsoft.com/office/drawing/2014/main" id="{E184BDD0-E8A2-6B61-B380-86269E5C5B11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7" name="자유형: 도형 106">
                <a:extLst>
                  <a:ext uri="{FF2B5EF4-FFF2-40B4-BE49-F238E27FC236}">
                    <a16:creationId xmlns:a16="http://schemas.microsoft.com/office/drawing/2014/main" id="{322E255E-DA77-75B5-950A-CB82FB17056A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045AC09D-E9DE-90DD-F9A5-9E2238233F38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C28F0B87-9972-9354-2E3F-9E9B1BFAAE7B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11B607F-933F-3B98-043E-2284019119B4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43AD03B6-DD60-6879-AC53-B737F86331AC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04" name="사각형: 둥근 모서리 103">
                  <a:extLst>
                    <a:ext uri="{FF2B5EF4-FFF2-40B4-BE49-F238E27FC236}">
                      <a16:creationId xmlns:a16="http://schemas.microsoft.com/office/drawing/2014/main" id="{8EBC80FA-82B7-82FD-F4F3-F7174841EE86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71BE4CA-4A51-3BEA-E288-B12E31666BAB}"/>
                    </a:ext>
                  </a:extLst>
                </p:cNvPr>
                <p:cNvSpPr txBox="1"/>
                <p:nvPr/>
              </p:nvSpPr>
              <p:spPr>
                <a:xfrm>
                  <a:off x="722850" y="1345127"/>
                  <a:ext cx="7566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도형과 측정</a:t>
                  </a:r>
                </a:p>
              </p:txBody>
            </p:sp>
          </p:grpSp>
        </p:grp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3ECCB85-EBF3-8EE3-51A5-CCF03EBBF67F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0E9C5A16-4B7F-8345-B103-FBB8D0ABC0B7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9341E148-13A2-F774-F6C8-7C18A3F309E3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20F49BB2-5800-BC88-7AAE-EF7D1ACBA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7442108C-175A-6568-7D59-93BAAB56BAD2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94C9B1FA-0FD2-7D8C-33BF-A203921FEB53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95B3828F-1D49-338D-5708-4501A30DF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97E7276-90F9-86CE-B604-FA0FCB22B47A}"/>
                </a:ext>
              </a:extLst>
            </p:cNvPr>
            <p:cNvGrpSpPr/>
            <p:nvPr/>
          </p:nvGrpSpPr>
          <p:grpSpPr>
            <a:xfrm>
              <a:off x="4617242" y="1210907"/>
              <a:ext cx="3409539" cy="422569"/>
              <a:chOff x="4617242" y="1210907"/>
              <a:chExt cx="3409539" cy="422569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97BBA735-57EA-97D9-708F-3F9A60F16DB8}"/>
                  </a:ext>
                </a:extLst>
              </p:cNvPr>
              <p:cNvSpPr/>
              <p:nvPr/>
            </p:nvSpPr>
            <p:spPr>
              <a:xfrm>
                <a:off x="4617242" y="1210907"/>
                <a:ext cx="3409539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EDB9BEAC-CB66-8302-C03D-7BB8F3F5280D}"/>
                  </a:ext>
                </a:extLst>
              </p:cNvPr>
              <p:cNvGrpSpPr/>
              <p:nvPr/>
            </p:nvGrpSpPr>
            <p:grpSpPr>
              <a:xfrm>
                <a:off x="4691442" y="1263973"/>
                <a:ext cx="2622568" cy="310421"/>
                <a:chOff x="1834138" y="1263973"/>
                <a:chExt cx="2622568" cy="310421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9B479DB-C056-2E6A-201D-CAAB1E792F05}"/>
                    </a:ext>
                  </a:extLst>
                </p:cNvPr>
                <p:cNvSpPr txBox="1"/>
                <p:nvPr/>
              </p:nvSpPr>
              <p:spPr>
                <a:xfrm>
                  <a:off x="2430510" y="1329858"/>
                  <a:ext cx="20261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학습 내용 재구조화 </a:t>
                  </a:r>
                </a:p>
              </p:txBody>
            </p:sp>
            <p:cxnSp>
              <p:nvCxnSpPr>
                <p:cNvPr id="32" name="직선 연결선 31">
                  <a:extLst>
                    <a:ext uri="{FF2B5EF4-FFF2-40B4-BE49-F238E27FC236}">
                      <a16:creationId xmlns:a16="http://schemas.microsoft.com/office/drawing/2014/main" id="{90FB4DD2-7E58-54EF-E65B-5313A8665741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3" name="그림 32">
                  <a:extLst>
                    <a:ext uri="{FF2B5EF4-FFF2-40B4-BE49-F238E27FC236}">
                      <a16:creationId xmlns:a16="http://schemas.microsoft.com/office/drawing/2014/main" id="{A66B91AA-7E0A-46F1-7321-6769AA1E6B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1D0E56D2-CC18-BE09-149D-1C501BDFBB0A}"/>
                </a:ext>
              </a:extLst>
            </p:cNvPr>
            <p:cNvGrpSpPr/>
            <p:nvPr/>
          </p:nvGrpSpPr>
          <p:grpSpPr>
            <a:xfrm>
              <a:off x="1117217" y="1210907"/>
              <a:ext cx="3409539" cy="422569"/>
              <a:chOff x="1117217" y="1210907"/>
              <a:chExt cx="3409539" cy="422569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5F371E29-BF10-BC88-3D6B-44ABC4083044}"/>
                  </a:ext>
                </a:extLst>
              </p:cNvPr>
              <p:cNvGrpSpPr/>
              <p:nvPr/>
            </p:nvGrpSpPr>
            <p:grpSpPr>
              <a:xfrm>
                <a:off x="1117217" y="1210907"/>
                <a:ext cx="3409539" cy="422569"/>
                <a:chOff x="1118185" y="1210907"/>
                <a:chExt cx="3409539" cy="422569"/>
              </a:xfrm>
            </p:grpSpPr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54A1E8B9-54B4-1D28-A209-F4BB94AD1AF3}"/>
                    </a:ext>
                  </a:extLst>
                </p:cNvPr>
                <p:cNvSpPr/>
                <p:nvPr/>
              </p:nvSpPr>
              <p:spPr>
                <a:xfrm>
                  <a:off x="1118185" y="1210907"/>
                  <a:ext cx="3409539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03420ECC-4FAE-1522-AE02-8F7114E945AD}"/>
                    </a:ext>
                  </a:extLst>
                </p:cNvPr>
                <p:cNvCxnSpPr/>
                <p:nvPr/>
              </p:nvCxnSpPr>
              <p:spPr>
                <a:xfrm>
                  <a:off x="167755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46874D2-B243-36CE-E3BE-DC54C7260B0F}"/>
                    </a:ext>
                  </a:extLst>
                </p:cNvPr>
                <p:cNvSpPr txBox="1"/>
                <p:nvPr/>
              </p:nvSpPr>
              <p:spPr>
                <a:xfrm>
                  <a:off x="1787790" y="1329858"/>
                  <a:ext cx="19460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 방안 모색 </a:t>
                  </a:r>
                </a:p>
              </p:txBody>
            </p:sp>
          </p:grpSp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38D015DC-19A0-3BDA-F284-7F60C465FA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/>
            </p:blipFill>
            <p:spPr>
              <a:xfrm flipH="1">
                <a:off x="1250111" y="1258307"/>
                <a:ext cx="318534" cy="327768"/>
              </a:xfrm>
              <a:prstGeom prst="rect">
                <a:avLst/>
              </a:prstGeom>
            </p:spPr>
          </p:pic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FA15944-DA44-2133-3673-08D573D3D784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109" name="수학과 교육과정">
              <a:extLst>
                <a:ext uri="{FF2B5EF4-FFF2-40B4-BE49-F238E27FC236}">
                  <a16:creationId xmlns:a16="http://schemas.microsoft.com/office/drawing/2014/main" id="{B8D88FB9-5DB6-7743-7B30-346E801ECD57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34BE9D80-4223-49AA-4EE7-2779CE908D23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38AA899-A13C-2E39-D255-D310B3FF1D83}"/>
                  </a:ext>
                </a:extLst>
              </p:cNvPr>
              <p:cNvSpPr txBox="1"/>
              <p:nvPr/>
            </p:nvSpPr>
            <p:spPr>
              <a:xfrm>
                <a:off x="5606420" y="1809978"/>
                <a:ext cx="12386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다면체와 회전체의 성질 성취기준 통합 </a:t>
                </a:r>
              </a:p>
            </p:txBody>
          </p:sp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DFA5E4E0-3C94-5169-E5D2-04AA9CCA9E62}"/>
                </a:ext>
              </a:extLst>
            </p:cNvPr>
            <p:cNvGrpSpPr/>
            <p:nvPr/>
          </p:nvGrpSpPr>
          <p:grpSpPr>
            <a:xfrm>
              <a:off x="477878" y="2692211"/>
              <a:ext cx="4009100" cy="298925"/>
              <a:chOff x="481815" y="2088682"/>
              <a:chExt cx="4009100" cy="301914"/>
            </a:xfrm>
          </p:grpSpPr>
          <p:sp>
            <p:nvSpPr>
              <p:cNvPr id="113" name="사각형: 둥근 대각선 방향 모서리 112">
                <a:extLst>
                  <a:ext uri="{FF2B5EF4-FFF2-40B4-BE49-F238E27FC236}">
                    <a16:creationId xmlns:a16="http://schemas.microsoft.com/office/drawing/2014/main" id="{9760BA69-6F9B-CCBF-CF36-5B6C0586865C}"/>
                  </a:ext>
                </a:extLst>
              </p:cNvPr>
              <p:cNvSpPr/>
              <p:nvPr/>
            </p:nvSpPr>
            <p:spPr>
              <a:xfrm>
                <a:off x="481815" y="2088682"/>
                <a:ext cx="4009100" cy="301914"/>
              </a:xfrm>
              <a:prstGeom prst="round2Diag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83EB4B8-63E8-9D8A-7109-5A98BE1C07F1}"/>
                  </a:ext>
                </a:extLst>
              </p:cNvPr>
              <p:cNvSpPr txBox="1"/>
              <p:nvPr/>
            </p:nvSpPr>
            <p:spPr>
              <a:xfrm>
                <a:off x="2039929" y="2131917"/>
                <a:ext cx="892873" cy="2175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0B33165E-5965-3C38-739B-81615D9682F1}"/>
                </a:ext>
              </a:extLst>
            </p:cNvPr>
            <p:cNvGrpSpPr/>
            <p:nvPr/>
          </p:nvGrpSpPr>
          <p:grpSpPr>
            <a:xfrm>
              <a:off x="4666588" y="2692211"/>
              <a:ext cx="4009100" cy="298925"/>
              <a:chOff x="4663209" y="1781175"/>
              <a:chExt cx="4009100" cy="298925"/>
            </a:xfrm>
          </p:grpSpPr>
          <p:sp>
            <p:nvSpPr>
              <p:cNvPr id="116" name="사각형: 둥근 대각선 방향 모서리 115">
                <a:extLst>
                  <a:ext uri="{FF2B5EF4-FFF2-40B4-BE49-F238E27FC236}">
                    <a16:creationId xmlns:a16="http://schemas.microsoft.com/office/drawing/2014/main" id="{3CB0C436-F822-CD40-D911-8CEA57D7B285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1D4A84B-6467-B5A8-77E6-F271E9AAD5A5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8785F94B-95F6-0F74-C30B-1B677F621325}"/>
                </a:ext>
              </a:extLst>
            </p:cNvPr>
            <p:cNvGrpSpPr/>
            <p:nvPr/>
          </p:nvGrpSpPr>
          <p:grpSpPr>
            <a:xfrm>
              <a:off x="4666588" y="3094183"/>
              <a:ext cx="3736679" cy="338554"/>
              <a:chOff x="491340" y="2145047"/>
              <a:chExt cx="3736679" cy="338554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A88A561-6D2F-2F97-4931-360D6685B926}"/>
                  </a:ext>
                </a:extLst>
              </p:cNvPr>
              <p:cNvSpPr txBox="1"/>
              <p:nvPr/>
            </p:nvSpPr>
            <p:spPr>
              <a:xfrm>
                <a:off x="491340" y="2145047"/>
                <a:ext cx="79733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03-07]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714E560-D518-A55A-F5CE-D07C6C5D5BC8}"/>
                  </a:ext>
                </a:extLst>
              </p:cNvPr>
              <p:cNvSpPr txBox="1"/>
              <p:nvPr/>
            </p:nvSpPr>
            <p:spPr>
              <a:xfrm>
                <a:off x="1342293" y="2145047"/>
                <a:ext cx="288572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구체적인 모형이나 공학 도구를 이용하여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다면체와 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회전체의 성질을 탐구하고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이를 설명할 수 있다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</a:p>
            </p:txBody>
          </p: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CD1F943E-AD84-1298-EEBF-AE292D61B2D5}"/>
                </a:ext>
              </a:extLst>
            </p:cNvPr>
            <p:cNvGrpSpPr/>
            <p:nvPr/>
          </p:nvGrpSpPr>
          <p:grpSpPr>
            <a:xfrm>
              <a:off x="4666591" y="3715964"/>
              <a:ext cx="4009097" cy="2327180"/>
              <a:chOff x="4666591" y="3715964"/>
              <a:chExt cx="4009097" cy="2327180"/>
            </a:xfrm>
          </p:grpSpPr>
          <p:sp>
            <p:nvSpPr>
              <p:cNvPr id="123" name="사각형: 둥근 모서리 122">
                <a:extLst>
                  <a:ext uri="{FF2B5EF4-FFF2-40B4-BE49-F238E27FC236}">
                    <a16:creationId xmlns:a16="http://schemas.microsoft.com/office/drawing/2014/main" id="{E0743DE3-1EFB-BF3E-364D-7A65711FD64F}"/>
                  </a:ext>
                </a:extLst>
              </p:cNvPr>
              <p:cNvSpPr/>
              <p:nvPr/>
            </p:nvSpPr>
            <p:spPr>
              <a:xfrm flipV="1">
                <a:off x="4666591" y="3715964"/>
                <a:ext cx="4009097" cy="2327180"/>
              </a:xfrm>
              <a:prstGeom prst="roundRect">
                <a:avLst>
                  <a:gd name="adj" fmla="val 2613"/>
                </a:avLst>
              </a:prstGeom>
              <a:solidFill>
                <a:srgbClr val="276DB5">
                  <a:alpha val="8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CB3A1E17-ED40-5D79-4C75-C96F853C0326}"/>
                  </a:ext>
                </a:extLst>
              </p:cNvPr>
              <p:cNvGrpSpPr/>
              <p:nvPr/>
            </p:nvGrpSpPr>
            <p:grpSpPr>
              <a:xfrm>
                <a:off x="4666591" y="3715969"/>
                <a:ext cx="2369760" cy="277478"/>
                <a:chOff x="4663212" y="3068720"/>
                <a:chExt cx="2369760" cy="277478"/>
              </a:xfrm>
            </p:grpSpPr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D80B3FDC-53B4-0E90-E43A-ADDBEC650646}"/>
                    </a:ext>
                  </a:extLst>
                </p:cNvPr>
                <p:cNvGrpSpPr/>
                <p:nvPr/>
              </p:nvGrpSpPr>
              <p:grpSpPr>
                <a:xfrm>
                  <a:off x="4663212" y="3068720"/>
                  <a:ext cx="2369760" cy="277478"/>
                  <a:chOff x="759293" y="2971379"/>
                  <a:chExt cx="2945783" cy="344926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30" name="자유형 31">
                    <a:extLst>
                      <a:ext uri="{FF2B5EF4-FFF2-40B4-BE49-F238E27FC236}">
                        <a16:creationId xmlns:a16="http://schemas.microsoft.com/office/drawing/2014/main" id="{2DA66691-3EC3-6C35-FEA2-1F116FDF258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11720" y="2971379"/>
                    <a:ext cx="1393356" cy="34492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31" name="사각형: 둥근 위쪽 모서리 130">
                    <a:extLst>
                      <a:ext uri="{FF2B5EF4-FFF2-40B4-BE49-F238E27FC236}">
                        <a16:creationId xmlns:a16="http://schemas.microsoft.com/office/drawing/2014/main" id="{313AAD08-03DD-5B2C-D94F-457B0BDA686B}"/>
                      </a:ext>
                    </a:extLst>
                  </p:cNvPr>
                  <p:cNvSpPr/>
                  <p:nvPr/>
                </p:nvSpPr>
                <p:spPr>
                  <a:xfrm>
                    <a:off x="759293" y="2971381"/>
                    <a:ext cx="2372929" cy="344924"/>
                  </a:xfrm>
                  <a:prstGeom prst="round2SameRect">
                    <a:avLst/>
                  </a:pr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FDE9EFF8-5597-223A-9B0A-F1D0F9833526}"/>
                    </a:ext>
                  </a:extLst>
                </p:cNvPr>
                <p:cNvSpPr txBox="1"/>
                <p:nvPr/>
              </p:nvSpPr>
              <p:spPr>
                <a:xfrm>
                  <a:off x="4748936" y="3122821"/>
                  <a:ext cx="83195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A4B7C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 해설</a:t>
                  </a:r>
                  <a:endParaRPr lang="en-US" altLang="ko-KR" dirty="0"/>
                </a:p>
              </p:txBody>
            </p:sp>
          </p:grp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13A78471-3544-0F49-2211-0A61178D93F3}"/>
                  </a:ext>
                </a:extLst>
              </p:cNvPr>
              <p:cNvGrpSpPr/>
              <p:nvPr/>
            </p:nvGrpSpPr>
            <p:grpSpPr>
              <a:xfrm>
                <a:off x="4782694" y="4100995"/>
                <a:ext cx="3661158" cy="615553"/>
                <a:chOff x="2536753" y="3682491"/>
                <a:chExt cx="3661158" cy="615553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116004D1-58F8-C3CE-22C8-252B9A30D60A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755015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[9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03-07]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F299D98B-F863-75B5-1931-DC530B91F38B}"/>
                    </a:ext>
                  </a:extLst>
                </p:cNvPr>
                <p:cNvSpPr txBox="1"/>
                <p:nvPr/>
              </p:nvSpPr>
              <p:spPr>
                <a:xfrm>
                  <a:off x="3307696" y="3682491"/>
                  <a:ext cx="2890215" cy="61555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구체적인 사물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전개도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교구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컴퓨터 프로그램 등을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이용하여 다면체와 회전체를 관찰하고 그 성질을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탐구하게 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회전체 단면의 모양은 회전체의 성질을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이해하는 데 필요한 정도로 다룬다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</a:t>
                  </a:r>
                  <a:endParaRPr lang="en-US" altLang="ko-KR" sz="10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31866509-2559-2DAE-211C-0FC20C4DD403}"/>
                </a:ext>
              </a:extLst>
            </p:cNvPr>
            <p:cNvGrpSpPr/>
            <p:nvPr/>
          </p:nvGrpSpPr>
          <p:grpSpPr>
            <a:xfrm>
              <a:off x="477878" y="3094183"/>
              <a:ext cx="2393042" cy="394952"/>
              <a:chOff x="474499" y="2170447"/>
              <a:chExt cx="2393042" cy="394952"/>
            </a:xfrm>
          </p:grpSpPr>
          <p:grpSp>
            <p:nvGrpSpPr>
              <p:cNvPr id="133" name="그룹 132">
                <a:extLst>
                  <a:ext uri="{FF2B5EF4-FFF2-40B4-BE49-F238E27FC236}">
                    <a16:creationId xmlns:a16="http://schemas.microsoft.com/office/drawing/2014/main" id="{AAFC13D3-CDDF-1DAF-BF53-895AD01D66B9}"/>
                  </a:ext>
                </a:extLst>
              </p:cNvPr>
              <p:cNvGrpSpPr/>
              <p:nvPr/>
            </p:nvGrpSpPr>
            <p:grpSpPr>
              <a:xfrm>
                <a:off x="474499" y="2170447"/>
                <a:ext cx="2393042" cy="169277"/>
                <a:chOff x="2536753" y="3682491"/>
                <a:chExt cx="2393042" cy="169277"/>
              </a:xfrm>
            </p:grpSpPr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BE0238C7-2BE2-BBF0-075E-00CBD721EFC9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860813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수</a:t>
                  </a:r>
                  <a:r>
                    <a:rPr lang="en-US" altLang="ko-KR" dirty="0"/>
                    <a:t>04-07] </a:t>
                  </a: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6B544D00-6D5A-8164-AD5F-EDB90D118139}"/>
                    </a:ext>
                  </a:extLst>
                </p:cNvPr>
                <p:cNvSpPr txBox="1"/>
                <p:nvPr/>
              </p:nvSpPr>
              <p:spPr>
                <a:xfrm>
                  <a:off x="3387706" y="3682491"/>
                  <a:ext cx="154208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15F5B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다면체의 성질을 이해한다</a:t>
                  </a:r>
                  <a:r>
                    <a: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 </a:t>
                  </a:r>
                </a:p>
              </p:txBody>
            </p:sp>
          </p:grpSp>
          <p:grpSp>
            <p:nvGrpSpPr>
              <p:cNvPr id="134" name="그룹 133">
                <a:extLst>
                  <a:ext uri="{FF2B5EF4-FFF2-40B4-BE49-F238E27FC236}">
                    <a16:creationId xmlns:a16="http://schemas.microsoft.com/office/drawing/2014/main" id="{ACA7E4E9-037F-5D0F-573D-189618F51681}"/>
                  </a:ext>
                </a:extLst>
              </p:cNvPr>
              <p:cNvGrpSpPr/>
              <p:nvPr/>
            </p:nvGrpSpPr>
            <p:grpSpPr>
              <a:xfrm>
                <a:off x="474499" y="2396122"/>
                <a:ext cx="2331808" cy="169277"/>
                <a:chOff x="491340" y="2542809"/>
                <a:chExt cx="2331808" cy="169277"/>
              </a:xfrm>
            </p:grpSpPr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268D6C6D-8EAB-DAAF-8EF0-DAF5DEE2BD9A}"/>
                    </a:ext>
                  </a:extLst>
                </p:cNvPr>
                <p:cNvSpPr txBox="1"/>
                <p:nvPr/>
              </p:nvSpPr>
              <p:spPr>
                <a:xfrm>
                  <a:off x="491340" y="2542809"/>
                  <a:ext cx="85921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[9</a:t>
                  </a:r>
                  <a:r>
                    <a:rPr lang="ko-KR" altLang="en-US" dirty="0"/>
                    <a:t>수</a:t>
                  </a:r>
                  <a:r>
                    <a:rPr lang="en-US" altLang="ko-KR" dirty="0"/>
                    <a:t>04-08] </a:t>
                  </a:r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8FDB617-7B05-1124-B4C4-D5F66F56FC2D}"/>
                    </a:ext>
                  </a:extLst>
                </p:cNvPr>
                <p:cNvSpPr txBox="1"/>
                <p:nvPr/>
              </p:nvSpPr>
              <p:spPr>
                <a:xfrm>
                  <a:off x="1342293" y="2542809"/>
                  <a:ext cx="148085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100" spc="-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회전체의 성질을 이해한다</a:t>
                  </a: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2CA98DD-803B-996C-86DB-E05C6D053938}"/>
                </a:ext>
              </a:extLst>
            </p:cNvPr>
            <p:cNvGrpSpPr/>
            <p:nvPr/>
          </p:nvGrpSpPr>
          <p:grpSpPr>
            <a:xfrm>
              <a:off x="3339078" y="4757299"/>
              <a:ext cx="1047066" cy="1235047"/>
              <a:chOff x="3436953" y="4117459"/>
              <a:chExt cx="945812" cy="1115615"/>
            </a:xfrm>
            <a:solidFill>
              <a:srgbClr val="EEEEEE"/>
            </a:solidFill>
          </p:grpSpPr>
          <p:sp>
            <p:nvSpPr>
              <p:cNvPr id="3" name="자유형: 도형 2">
                <a:extLst>
                  <a:ext uri="{FF2B5EF4-FFF2-40B4-BE49-F238E27FC236}">
                    <a16:creationId xmlns:a16="http://schemas.microsoft.com/office/drawing/2014/main" id="{01EC8589-1038-B43B-962E-1AB3E4C5056D}"/>
                  </a:ext>
                </a:extLst>
              </p:cNvPr>
              <p:cNvSpPr/>
              <p:nvPr/>
            </p:nvSpPr>
            <p:spPr>
              <a:xfrm>
                <a:off x="3540523" y="5092042"/>
                <a:ext cx="588673" cy="46484"/>
              </a:xfrm>
              <a:custGeom>
                <a:avLst/>
                <a:gdLst>
                  <a:gd name="connsiteX0" fmla="*/ 565431 w 588673"/>
                  <a:gd name="connsiteY0" fmla="*/ 46484 h 46484"/>
                  <a:gd name="connsiteX1" fmla="*/ 23242 w 588673"/>
                  <a:gd name="connsiteY1" fmla="*/ 46484 h 46484"/>
                  <a:gd name="connsiteX2" fmla="*/ 0 w 588673"/>
                  <a:gd name="connsiteY2" fmla="*/ 23242 h 46484"/>
                  <a:gd name="connsiteX3" fmla="*/ 23242 w 588673"/>
                  <a:gd name="connsiteY3" fmla="*/ 0 h 46484"/>
                  <a:gd name="connsiteX4" fmla="*/ 565431 w 588673"/>
                  <a:gd name="connsiteY4" fmla="*/ 0 h 46484"/>
                  <a:gd name="connsiteX5" fmla="*/ 588673 w 588673"/>
                  <a:gd name="connsiteY5" fmla="*/ 23242 h 46484"/>
                  <a:gd name="connsiteX6" fmla="*/ 565431 w 588673"/>
                  <a:gd name="connsiteY6" fmla="*/ 46484 h 4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8673" h="46484">
                    <a:moveTo>
                      <a:pt x="565431" y="46484"/>
                    </a:moveTo>
                    <a:lnTo>
                      <a:pt x="23242" y="46484"/>
                    </a:lnTo>
                    <a:cubicBezTo>
                      <a:pt x="10412" y="46484"/>
                      <a:pt x="0" y="36072"/>
                      <a:pt x="0" y="23242"/>
                    </a:cubicBezTo>
                    <a:cubicBezTo>
                      <a:pt x="0" y="10412"/>
                      <a:pt x="10412" y="0"/>
                      <a:pt x="23242" y="0"/>
                    </a:cubicBezTo>
                    <a:lnTo>
                      <a:pt x="565431" y="0"/>
                    </a:lnTo>
                    <a:cubicBezTo>
                      <a:pt x="578261" y="0"/>
                      <a:pt x="588673" y="10412"/>
                      <a:pt x="588673" y="23242"/>
                    </a:cubicBezTo>
                    <a:cubicBezTo>
                      <a:pt x="588673" y="36072"/>
                      <a:pt x="578261" y="46484"/>
                      <a:pt x="565431" y="464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A4D7704A-1484-316B-0313-4638CBC261F5}"/>
                  </a:ext>
                </a:extLst>
              </p:cNvPr>
              <p:cNvSpPr/>
              <p:nvPr/>
            </p:nvSpPr>
            <p:spPr>
              <a:xfrm>
                <a:off x="3437142" y="4117459"/>
                <a:ext cx="945623" cy="1028783"/>
              </a:xfrm>
              <a:custGeom>
                <a:avLst/>
                <a:gdLst>
                  <a:gd name="connsiteX0" fmla="*/ 23242 w 945623"/>
                  <a:gd name="connsiteY0" fmla="*/ 1028784 h 1028783"/>
                  <a:gd name="connsiteX1" fmla="*/ 0 w 945623"/>
                  <a:gd name="connsiteY1" fmla="*/ 1005542 h 1028783"/>
                  <a:gd name="connsiteX2" fmla="*/ 0 w 945623"/>
                  <a:gd name="connsiteY2" fmla="*/ 46484 h 1028783"/>
                  <a:gd name="connsiteX3" fmla="*/ 46484 w 945623"/>
                  <a:gd name="connsiteY3" fmla="*/ 0 h 1028783"/>
                  <a:gd name="connsiteX4" fmla="*/ 899140 w 945623"/>
                  <a:gd name="connsiteY4" fmla="*/ 0 h 1028783"/>
                  <a:gd name="connsiteX5" fmla="*/ 945624 w 945623"/>
                  <a:gd name="connsiteY5" fmla="*/ 46484 h 1028783"/>
                  <a:gd name="connsiteX6" fmla="*/ 945624 w 945623"/>
                  <a:gd name="connsiteY6" fmla="*/ 903231 h 1028783"/>
                  <a:gd name="connsiteX7" fmla="*/ 922382 w 945623"/>
                  <a:gd name="connsiteY7" fmla="*/ 926473 h 1028783"/>
                  <a:gd name="connsiteX8" fmla="*/ 899140 w 945623"/>
                  <a:gd name="connsiteY8" fmla="*/ 903231 h 1028783"/>
                  <a:gd name="connsiteX9" fmla="*/ 899140 w 945623"/>
                  <a:gd name="connsiteY9" fmla="*/ 46484 h 1028783"/>
                  <a:gd name="connsiteX10" fmla="*/ 46484 w 945623"/>
                  <a:gd name="connsiteY10" fmla="*/ 46484 h 1028783"/>
                  <a:gd name="connsiteX11" fmla="*/ 46484 w 945623"/>
                  <a:gd name="connsiteY11" fmla="*/ 1005542 h 1028783"/>
                  <a:gd name="connsiteX12" fmla="*/ 23242 w 945623"/>
                  <a:gd name="connsiteY12" fmla="*/ 1028784 h 102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45623" h="1028783">
                    <a:moveTo>
                      <a:pt x="23242" y="1028784"/>
                    </a:moveTo>
                    <a:cubicBezTo>
                      <a:pt x="10412" y="1028784"/>
                      <a:pt x="0" y="1018372"/>
                      <a:pt x="0" y="1005542"/>
                    </a:cubicBezTo>
                    <a:lnTo>
                      <a:pt x="0" y="46484"/>
                    </a:lnTo>
                    <a:cubicBezTo>
                      <a:pt x="0" y="20871"/>
                      <a:pt x="20825" y="0"/>
                      <a:pt x="46484" y="0"/>
                    </a:cubicBezTo>
                    <a:lnTo>
                      <a:pt x="899140" y="0"/>
                    </a:lnTo>
                    <a:cubicBezTo>
                      <a:pt x="924753" y="0"/>
                      <a:pt x="945624" y="20871"/>
                      <a:pt x="945624" y="46484"/>
                    </a:cubicBezTo>
                    <a:lnTo>
                      <a:pt x="945624" y="903231"/>
                    </a:lnTo>
                    <a:cubicBezTo>
                      <a:pt x="945624" y="916060"/>
                      <a:pt x="935211" y="926473"/>
                      <a:pt x="922382" y="926473"/>
                    </a:cubicBezTo>
                    <a:cubicBezTo>
                      <a:pt x="909552" y="926473"/>
                      <a:pt x="899140" y="916060"/>
                      <a:pt x="899140" y="903231"/>
                    </a:cubicBezTo>
                    <a:lnTo>
                      <a:pt x="899140" y="46484"/>
                    </a:lnTo>
                    <a:lnTo>
                      <a:pt x="46484" y="46484"/>
                    </a:lnTo>
                    <a:lnTo>
                      <a:pt x="46484" y="1005542"/>
                    </a:lnTo>
                    <a:cubicBezTo>
                      <a:pt x="46484" y="1018372"/>
                      <a:pt x="36072" y="1028784"/>
                      <a:pt x="23242" y="10287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310EDDF1-8D29-7934-8DD0-63BC8B9F6CF8}"/>
                  </a:ext>
                </a:extLst>
              </p:cNvPr>
              <p:cNvSpPr/>
              <p:nvPr/>
            </p:nvSpPr>
            <p:spPr>
              <a:xfrm>
                <a:off x="3436953" y="4997494"/>
                <a:ext cx="945767" cy="235580"/>
              </a:xfrm>
              <a:custGeom>
                <a:avLst/>
                <a:gdLst>
                  <a:gd name="connsiteX0" fmla="*/ 856750 w 945767"/>
                  <a:gd name="connsiteY0" fmla="*/ 235581 h 235580"/>
                  <a:gd name="connsiteX1" fmla="*/ 74890 w 945767"/>
                  <a:gd name="connsiteY1" fmla="*/ 235581 h 235580"/>
                  <a:gd name="connsiteX2" fmla="*/ 61642 w 945767"/>
                  <a:gd name="connsiteY2" fmla="*/ 231444 h 235580"/>
                  <a:gd name="connsiteX3" fmla="*/ 469 w 945767"/>
                  <a:gd name="connsiteY3" fmla="*/ 102776 h 235580"/>
                  <a:gd name="connsiteX4" fmla="*/ 64803 w 945767"/>
                  <a:gd name="connsiteY4" fmla="*/ 2278 h 235580"/>
                  <a:gd name="connsiteX5" fmla="*/ 74843 w 945767"/>
                  <a:gd name="connsiteY5" fmla="*/ 0 h 235580"/>
                  <a:gd name="connsiteX6" fmla="*/ 922525 w 945767"/>
                  <a:gd name="connsiteY6" fmla="*/ 0 h 235580"/>
                  <a:gd name="connsiteX7" fmla="*/ 945767 w 945767"/>
                  <a:gd name="connsiteY7" fmla="*/ 23242 h 235580"/>
                  <a:gd name="connsiteX8" fmla="*/ 922525 w 945767"/>
                  <a:gd name="connsiteY8" fmla="*/ 46484 h 235580"/>
                  <a:gd name="connsiteX9" fmla="*/ 80654 w 945767"/>
                  <a:gd name="connsiteY9" fmla="*/ 46484 h 235580"/>
                  <a:gd name="connsiteX10" fmla="*/ 46813 w 945767"/>
                  <a:gd name="connsiteY10" fmla="*/ 106495 h 235580"/>
                  <a:gd name="connsiteX11" fmla="*/ 82560 w 945767"/>
                  <a:gd name="connsiteY11" fmla="*/ 189097 h 235580"/>
                  <a:gd name="connsiteX12" fmla="*/ 856750 w 945767"/>
                  <a:gd name="connsiteY12" fmla="*/ 189097 h 235580"/>
                  <a:gd name="connsiteX13" fmla="*/ 879992 w 945767"/>
                  <a:gd name="connsiteY13" fmla="*/ 212339 h 235580"/>
                  <a:gd name="connsiteX14" fmla="*/ 856750 w 945767"/>
                  <a:gd name="connsiteY14" fmla="*/ 235581 h 23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5767" h="235580">
                    <a:moveTo>
                      <a:pt x="856750" y="235581"/>
                    </a:moveTo>
                    <a:lnTo>
                      <a:pt x="74890" y="235581"/>
                    </a:lnTo>
                    <a:cubicBezTo>
                      <a:pt x="70148" y="235581"/>
                      <a:pt x="65546" y="234140"/>
                      <a:pt x="61642" y="231444"/>
                    </a:cubicBezTo>
                    <a:cubicBezTo>
                      <a:pt x="19248" y="202019"/>
                      <a:pt x="-3622" y="153908"/>
                      <a:pt x="469" y="102776"/>
                    </a:cubicBezTo>
                    <a:cubicBezTo>
                      <a:pt x="4095" y="57408"/>
                      <a:pt x="28173" y="19849"/>
                      <a:pt x="64803" y="2278"/>
                    </a:cubicBezTo>
                    <a:cubicBezTo>
                      <a:pt x="67917" y="790"/>
                      <a:pt x="71357" y="0"/>
                      <a:pt x="74843" y="0"/>
                    </a:cubicBezTo>
                    <a:lnTo>
                      <a:pt x="922525" y="0"/>
                    </a:lnTo>
                    <a:cubicBezTo>
                      <a:pt x="935355" y="0"/>
                      <a:pt x="945767" y="10412"/>
                      <a:pt x="945767" y="23242"/>
                    </a:cubicBezTo>
                    <a:cubicBezTo>
                      <a:pt x="945767" y="36072"/>
                      <a:pt x="935355" y="46484"/>
                      <a:pt x="922525" y="46484"/>
                    </a:cubicBezTo>
                    <a:lnTo>
                      <a:pt x="80654" y="46484"/>
                    </a:lnTo>
                    <a:cubicBezTo>
                      <a:pt x="61735" y="57687"/>
                      <a:pt x="48905" y="80185"/>
                      <a:pt x="46813" y="106495"/>
                    </a:cubicBezTo>
                    <a:cubicBezTo>
                      <a:pt x="44257" y="138662"/>
                      <a:pt x="57505" y="169062"/>
                      <a:pt x="82560" y="189097"/>
                    </a:cubicBezTo>
                    <a:lnTo>
                      <a:pt x="856750" y="189097"/>
                    </a:lnTo>
                    <a:cubicBezTo>
                      <a:pt x="869580" y="189097"/>
                      <a:pt x="879992" y="199509"/>
                      <a:pt x="879992" y="212339"/>
                    </a:cubicBezTo>
                    <a:cubicBezTo>
                      <a:pt x="879992" y="225168"/>
                      <a:pt x="869580" y="235581"/>
                      <a:pt x="856750" y="2355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C448C596-455A-9B05-7C2D-12C2F676B790}"/>
                  </a:ext>
                </a:extLst>
              </p:cNvPr>
              <p:cNvSpPr/>
              <p:nvPr/>
            </p:nvSpPr>
            <p:spPr>
              <a:xfrm>
                <a:off x="3641347" y="4280153"/>
                <a:ext cx="567104" cy="225447"/>
              </a:xfrm>
              <a:custGeom>
                <a:avLst/>
                <a:gdLst>
                  <a:gd name="connsiteX0" fmla="*/ 543863 w 567104"/>
                  <a:gd name="connsiteY0" fmla="*/ 225447 h 225447"/>
                  <a:gd name="connsiteX1" fmla="*/ 23242 w 567104"/>
                  <a:gd name="connsiteY1" fmla="*/ 225447 h 225447"/>
                  <a:gd name="connsiteX2" fmla="*/ 0 w 567104"/>
                  <a:gd name="connsiteY2" fmla="*/ 202205 h 225447"/>
                  <a:gd name="connsiteX3" fmla="*/ 0 w 567104"/>
                  <a:gd name="connsiteY3" fmla="*/ 23242 h 225447"/>
                  <a:gd name="connsiteX4" fmla="*/ 23242 w 567104"/>
                  <a:gd name="connsiteY4" fmla="*/ 0 h 225447"/>
                  <a:gd name="connsiteX5" fmla="*/ 543863 w 567104"/>
                  <a:gd name="connsiteY5" fmla="*/ 0 h 225447"/>
                  <a:gd name="connsiteX6" fmla="*/ 567105 w 567104"/>
                  <a:gd name="connsiteY6" fmla="*/ 23242 h 225447"/>
                  <a:gd name="connsiteX7" fmla="*/ 567105 w 567104"/>
                  <a:gd name="connsiteY7" fmla="*/ 202205 h 225447"/>
                  <a:gd name="connsiteX8" fmla="*/ 543863 w 567104"/>
                  <a:gd name="connsiteY8" fmla="*/ 225447 h 225447"/>
                  <a:gd name="connsiteX9" fmla="*/ 46484 w 567104"/>
                  <a:gd name="connsiteY9" fmla="*/ 178963 h 225447"/>
                  <a:gd name="connsiteX10" fmla="*/ 520621 w 567104"/>
                  <a:gd name="connsiteY10" fmla="*/ 178963 h 225447"/>
                  <a:gd name="connsiteX11" fmla="*/ 520621 w 567104"/>
                  <a:gd name="connsiteY11" fmla="*/ 46484 h 225447"/>
                  <a:gd name="connsiteX12" fmla="*/ 46484 w 567104"/>
                  <a:gd name="connsiteY12" fmla="*/ 46484 h 225447"/>
                  <a:gd name="connsiteX13" fmla="*/ 46484 w 567104"/>
                  <a:gd name="connsiteY13" fmla="*/ 178963 h 225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7104" h="225447">
                    <a:moveTo>
                      <a:pt x="543863" y="225447"/>
                    </a:moveTo>
                    <a:lnTo>
                      <a:pt x="23242" y="225447"/>
                    </a:lnTo>
                    <a:cubicBezTo>
                      <a:pt x="10412" y="225447"/>
                      <a:pt x="0" y="215035"/>
                      <a:pt x="0" y="202205"/>
                    </a:cubicBezTo>
                    <a:lnTo>
                      <a:pt x="0" y="23242"/>
                    </a:lnTo>
                    <a:cubicBezTo>
                      <a:pt x="0" y="10412"/>
                      <a:pt x="10412" y="0"/>
                      <a:pt x="23242" y="0"/>
                    </a:cubicBezTo>
                    <a:lnTo>
                      <a:pt x="543863" y="0"/>
                    </a:lnTo>
                    <a:cubicBezTo>
                      <a:pt x="556692" y="0"/>
                      <a:pt x="567105" y="10412"/>
                      <a:pt x="567105" y="23242"/>
                    </a:cubicBezTo>
                    <a:lnTo>
                      <a:pt x="567105" y="202205"/>
                    </a:lnTo>
                    <a:cubicBezTo>
                      <a:pt x="567105" y="215035"/>
                      <a:pt x="556692" y="225447"/>
                      <a:pt x="543863" y="225447"/>
                    </a:cubicBezTo>
                    <a:close/>
                    <a:moveTo>
                      <a:pt x="46484" y="178963"/>
                    </a:moveTo>
                    <a:lnTo>
                      <a:pt x="520621" y="178963"/>
                    </a:lnTo>
                    <a:lnTo>
                      <a:pt x="520621" y="46484"/>
                    </a:lnTo>
                    <a:lnTo>
                      <a:pt x="46484" y="46484"/>
                    </a:lnTo>
                    <a:lnTo>
                      <a:pt x="46484" y="1789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461FDD1F-CC2A-34E8-AEED-1845C31D4CFD}"/>
                </a:ext>
              </a:extLst>
            </p:cNvPr>
            <p:cNvCxnSpPr>
              <a:cxnSpLocks/>
            </p:cNvCxnSpPr>
            <p:nvPr/>
          </p:nvCxnSpPr>
          <p:spPr>
            <a:xfrm>
              <a:off x="4575379" y="2692211"/>
              <a:ext cx="0" cy="3350933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DCF7EB8-4D76-53E5-310F-93E715808B9F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E02DD4E-9DAF-DDAC-A78C-CD57560FBC7A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85872DC0-46C0-0644-1D05-357C93A059B3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3F2FCA-5296-06FB-FAAD-DD65901EE241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A528D6-B95A-EF3D-38F2-B9FAFA4D4567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565701-7576-F240-C490-82D1D8C7B67A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794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A1FFF6CD-DDA5-F4C3-EA83-F8A0A22DE832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1FCB391-513B-72E5-3007-F3774FBBCE51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B1F934BA-554A-20E4-9E78-74BCC3672A06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34182405-0A54-F337-2083-9D2C2550EC3B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4D132F8-3DE9-FD16-E78C-FBBA66493DF8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5B0D931-057A-F052-8ED3-6EA66DFA9FE8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A5E965-FE58-40D7-6066-B064F1D7F9B0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7AD3149E-1738-46DB-FA7C-227838F4B6F4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3D1D2F73-6B44-B37A-BE9D-F7C5A79DC397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D27D238-7187-BB88-D78B-82B4990697AA}"/>
                    </a:ext>
                  </a:extLst>
                </p:cNvPr>
                <p:cNvSpPr txBox="1"/>
                <p:nvPr/>
              </p:nvSpPr>
              <p:spPr>
                <a:xfrm>
                  <a:off x="722850" y="1345127"/>
                  <a:ext cx="7566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도형과 측정</a:t>
                  </a:r>
                </a:p>
              </p:txBody>
            </p:sp>
          </p:grpSp>
        </p:grp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5A30CBD9-C1C5-FB76-3316-A926F1F5F7AA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E21FAFF5-27C0-80A9-85D1-F70D2B1C3D3D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149" name="사각형: 둥근 모서리 148">
                <a:extLst>
                  <a:ext uri="{FF2B5EF4-FFF2-40B4-BE49-F238E27FC236}">
                    <a16:creationId xmlns:a16="http://schemas.microsoft.com/office/drawing/2014/main" id="{FDBDEF08-EDA7-8C3E-F222-06C317396C48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50" name="그림 149">
                <a:extLst>
                  <a:ext uri="{FF2B5EF4-FFF2-40B4-BE49-F238E27FC236}">
                    <a16:creationId xmlns:a16="http://schemas.microsoft.com/office/drawing/2014/main" id="{0F8D6D40-A9C1-4B0B-2E84-F9508E6D5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B0B89305-1F3C-CC40-496B-F6EFAEC74F09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147" name="사각형: 둥근 모서리 146">
                <a:extLst>
                  <a:ext uri="{FF2B5EF4-FFF2-40B4-BE49-F238E27FC236}">
                    <a16:creationId xmlns:a16="http://schemas.microsoft.com/office/drawing/2014/main" id="{2FCDA3B0-FB10-B082-7317-ED684ADB6280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48" name="그림 147">
                <a:extLst>
                  <a:ext uri="{FF2B5EF4-FFF2-40B4-BE49-F238E27FC236}">
                    <a16:creationId xmlns:a16="http://schemas.microsoft.com/office/drawing/2014/main" id="{A5E7710D-54C6-7DC8-8E8E-D18CAF366A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50A84C3F-B5BB-FFE8-E68A-AFBE6429FE9A}"/>
                </a:ext>
              </a:extLst>
            </p:cNvPr>
            <p:cNvGrpSpPr/>
            <p:nvPr/>
          </p:nvGrpSpPr>
          <p:grpSpPr>
            <a:xfrm>
              <a:off x="4617242" y="1210907"/>
              <a:ext cx="3409539" cy="422569"/>
              <a:chOff x="4617242" y="1210907"/>
              <a:chExt cx="3409539" cy="422569"/>
            </a:xfrm>
          </p:grpSpPr>
          <p:sp>
            <p:nvSpPr>
              <p:cNvPr id="142" name="사각형: 둥근 모서리 141">
                <a:extLst>
                  <a:ext uri="{FF2B5EF4-FFF2-40B4-BE49-F238E27FC236}">
                    <a16:creationId xmlns:a16="http://schemas.microsoft.com/office/drawing/2014/main" id="{66A7E391-96B9-A7B0-F06A-C659F3E808AF}"/>
                  </a:ext>
                </a:extLst>
              </p:cNvPr>
              <p:cNvSpPr/>
              <p:nvPr/>
            </p:nvSpPr>
            <p:spPr>
              <a:xfrm>
                <a:off x="4617242" y="1210907"/>
                <a:ext cx="3409539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07157DB3-0CD2-B3B3-FDC3-216D0306E9D3}"/>
                  </a:ext>
                </a:extLst>
              </p:cNvPr>
              <p:cNvGrpSpPr/>
              <p:nvPr/>
            </p:nvGrpSpPr>
            <p:grpSpPr>
              <a:xfrm>
                <a:off x="4691442" y="1263973"/>
                <a:ext cx="2622568" cy="310421"/>
                <a:chOff x="1834138" y="1263973"/>
                <a:chExt cx="2622568" cy="310421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E187E6F5-A100-8723-F2C2-AE410F025E65}"/>
                    </a:ext>
                  </a:extLst>
                </p:cNvPr>
                <p:cNvSpPr txBox="1"/>
                <p:nvPr/>
              </p:nvSpPr>
              <p:spPr>
                <a:xfrm>
                  <a:off x="2430510" y="1329858"/>
                  <a:ext cx="20261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학습 내용 재구조화 </a:t>
                  </a:r>
                </a:p>
              </p:txBody>
            </p:sp>
            <p:cxnSp>
              <p:nvCxnSpPr>
                <p:cNvPr id="145" name="직선 연결선 144">
                  <a:extLst>
                    <a:ext uri="{FF2B5EF4-FFF2-40B4-BE49-F238E27FC236}">
                      <a16:creationId xmlns:a16="http://schemas.microsoft.com/office/drawing/2014/main" id="{DE697F90-DBF0-9627-6A4D-7D7B16AA86B1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6" name="그림 145">
                  <a:extLst>
                    <a:ext uri="{FF2B5EF4-FFF2-40B4-BE49-F238E27FC236}">
                      <a16:creationId xmlns:a16="http://schemas.microsoft.com/office/drawing/2014/main" id="{B9E442A8-4F26-EF66-E67F-DC361712F0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51A5EB3F-C079-85F8-C1DC-61685FFAFC0F}"/>
                </a:ext>
              </a:extLst>
            </p:cNvPr>
            <p:cNvGrpSpPr/>
            <p:nvPr/>
          </p:nvGrpSpPr>
          <p:grpSpPr>
            <a:xfrm>
              <a:off x="1117217" y="1210907"/>
              <a:ext cx="3409539" cy="422569"/>
              <a:chOff x="1117217" y="1210907"/>
              <a:chExt cx="3409539" cy="422569"/>
            </a:xfrm>
          </p:grpSpPr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F3AB00D2-41F3-D89E-F9E6-C2FFD6935218}"/>
                  </a:ext>
                </a:extLst>
              </p:cNvPr>
              <p:cNvGrpSpPr/>
              <p:nvPr/>
            </p:nvGrpSpPr>
            <p:grpSpPr>
              <a:xfrm>
                <a:off x="1117217" y="1210907"/>
                <a:ext cx="3409539" cy="422569"/>
                <a:chOff x="1118185" y="1210907"/>
                <a:chExt cx="3409539" cy="422569"/>
              </a:xfrm>
            </p:grpSpPr>
            <p:sp>
              <p:nvSpPr>
                <p:cNvPr id="138" name="사각형: 둥근 모서리 137">
                  <a:extLst>
                    <a:ext uri="{FF2B5EF4-FFF2-40B4-BE49-F238E27FC236}">
                      <a16:creationId xmlns:a16="http://schemas.microsoft.com/office/drawing/2014/main" id="{EA254848-CA4C-68D0-A567-BD53F17B3DF8}"/>
                    </a:ext>
                  </a:extLst>
                </p:cNvPr>
                <p:cNvSpPr/>
                <p:nvPr/>
              </p:nvSpPr>
              <p:spPr>
                <a:xfrm>
                  <a:off x="1118185" y="1210907"/>
                  <a:ext cx="3409539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140" name="직선 연결선 139">
                  <a:extLst>
                    <a:ext uri="{FF2B5EF4-FFF2-40B4-BE49-F238E27FC236}">
                      <a16:creationId xmlns:a16="http://schemas.microsoft.com/office/drawing/2014/main" id="{6D9EF6C3-59B2-D7E2-66DD-573C9CD320A6}"/>
                    </a:ext>
                  </a:extLst>
                </p:cNvPr>
                <p:cNvCxnSpPr/>
                <p:nvPr/>
              </p:nvCxnSpPr>
              <p:spPr>
                <a:xfrm>
                  <a:off x="167755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B7CC5D9A-E3E3-05B0-FE2E-4C265162CF29}"/>
                    </a:ext>
                  </a:extLst>
                </p:cNvPr>
                <p:cNvSpPr txBox="1"/>
                <p:nvPr/>
              </p:nvSpPr>
              <p:spPr>
                <a:xfrm>
                  <a:off x="1787790" y="1329858"/>
                  <a:ext cx="19460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 방안 모색 </a:t>
                  </a:r>
                </a:p>
              </p:txBody>
            </p:sp>
          </p:grpSp>
          <p:pic>
            <p:nvPicPr>
              <p:cNvPr id="151" name="그림 150">
                <a:extLst>
                  <a:ext uri="{FF2B5EF4-FFF2-40B4-BE49-F238E27FC236}">
                    <a16:creationId xmlns:a16="http://schemas.microsoft.com/office/drawing/2014/main" id="{0B180565-0E2D-D9FB-781B-D598A3410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/>
            </p:blipFill>
            <p:spPr>
              <a:xfrm flipH="1">
                <a:off x="1250111" y="1258307"/>
                <a:ext cx="318534" cy="327768"/>
              </a:xfrm>
              <a:prstGeom prst="rect">
                <a:avLst/>
              </a:prstGeom>
            </p:spPr>
          </p:pic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ACC7036-75AA-9468-79F0-B0582806EC17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28" name="수학과 교육과정">
              <a:extLst>
                <a:ext uri="{FF2B5EF4-FFF2-40B4-BE49-F238E27FC236}">
                  <a16:creationId xmlns:a16="http://schemas.microsoft.com/office/drawing/2014/main" id="{FB0F5D3F-759C-535D-6F34-28CFDC2B424D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DDDF465F-FCDF-4922-9CD0-37083D175ECB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97E7767-818C-6CB5-42E0-E14ACCE49837}"/>
                  </a:ext>
                </a:extLst>
              </p:cNvPr>
              <p:cNvSpPr txBox="1"/>
              <p:nvPr/>
            </p:nvSpPr>
            <p:spPr>
              <a:xfrm>
                <a:off x="5957342" y="1809978"/>
                <a:ext cx="5367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증명 용어의 도입</a:t>
                </a: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F418ED71-DFF8-7A59-9F97-2B63005B6BFC}"/>
                </a:ext>
              </a:extLst>
            </p:cNvPr>
            <p:cNvGrpSpPr/>
            <p:nvPr/>
          </p:nvGrpSpPr>
          <p:grpSpPr>
            <a:xfrm>
              <a:off x="468313" y="2692211"/>
              <a:ext cx="8207375" cy="3473639"/>
              <a:chOff x="468313" y="2692211"/>
              <a:chExt cx="8207375" cy="3473639"/>
            </a:xfrm>
          </p:grpSpPr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6B75B198-A663-6321-99A8-9A6B18737557}"/>
                  </a:ext>
                </a:extLst>
              </p:cNvPr>
              <p:cNvGrpSpPr/>
              <p:nvPr/>
            </p:nvGrpSpPr>
            <p:grpSpPr>
              <a:xfrm>
                <a:off x="477878" y="2692211"/>
                <a:ext cx="4009100" cy="571249"/>
                <a:chOff x="477878" y="2692211"/>
                <a:chExt cx="4009100" cy="571249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84006078-F903-4086-2188-53CEF9D60D7F}"/>
                    </a:ext>
                  </a:extLst>
                </p:cNvPr>
                <p:cNvGrpSpPr/>
                <p:nvPr/>
              </p:nvGrpSpPr>
              <p:grpSpPr>
                <a:xfrm>
                  <a:off x="477878" y="2692211"/>
                  <a:ext cx="4009100" cy="298925"/>
                  <a:chOff x="481815" y="2088682"/>
                  <a:chExt cx="4009100" cy="301914"/>
                </a:xfrm>
              </p:grpSpPr>
              <p:sp>
                <p:nvSpPr>
                  <p:cNvPr id="36" name="사각형: 둥근 대각선 방향 모서리 35">
                    <a:extLst>
                      <a:ext uri="{FF2B5EF4-FFF2-40B4-BE49-F238E27FC236}">
                        <a16:creationId xmlns:a16="http://schemas.microsoft.com/office/drawing/2014/main" id="{04BBF94F-FF94-D368-D4BA-64AB790E1D7C}"/>
                      </a:ext>
                    </a:extLst>
                  </p:cNvPr>
                  <p:cNvSpPr/>
                  <p:nvPr/>
                </p:nvSpPr>
                <p:spPr>
                  <a:xfrm>
                    <a:off x="481815" y="2088682"/>
                    <a:ext cx="4009100" cy="301914"/>
                  </a:xfrm>
                  <a:prstGeom prst="round2Diag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7922C993-35B8-66CC-26BA-53535637E100}"/>
                      </a:ext>
                    </a:extLst>
                  </p:cNvPr>
                  <p:cNvSpPr txBox="1"/>
                  <p:nvPr/>
                </p:nvSpPr>
                <p:spPr>
                  <a:xfrm>
                    <a:off x="2039929" y="2131917"/>
                    <a:ext cx="892873" cy="217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2015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C369153E-EE15-1E21-AE53-67EB4D87408F}"/>
                    </a:ext>
                  </a:extLst>
                </p:cNvPr>
                <p:cNvGrpSpPr/>
                <p:nvPr/>
              </p:nvGrpSpPr>
              <p:grpSpPr>
                <a:xfrm>
                  <a:off x="477878" y="3094183"/>
                  <a:ext cx="3638896" cy="169277"/>
                  <a:chOff x="2536753" y="3682491"/>
                  <a:chExt cx="3638896" cy="169277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EE26D4E8-FA29-30F8-9CC1-54E8ECFEB89F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753" y="3682491"/>
                    <a:ext cx="81272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[9</a:t>
                    </a:r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수</a:t>
                    </a:r>
                    <a:r>
                      <a: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03-10] 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665615A9-BB8D-1F6A-3BC8-D9A36008DAF0}"/>
                      </a:ext>
                    </a:extLst>
                  </p:cNvPr>
                  <p:cNvSpPr txBox="1"/>
                  <p:nvPr/>
                </p:nvSpPr>
                <p:spPr>
                  <a:xfrm>
                    <a:off x="3387706" y="3682491"/>
                    <a:ext cx="278794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이등변삼각형의 성질을 이해하고 설명할 수 있다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. </a:t>
                    </a:r>
                  </a:p>
                </p:txBody>
              </p:sp>
            </p:grp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37FA69A-0025-D6BA-10BD-DCF126DCE76E}"/>
                  </a:ext>
                </a:extLst>
              </p:cNvPr>
              <p:cNvSpPr txBox="1"/>
              <p:nvPr/>
            </p:nvSpPr>
            <p:spPr>
              <a:xfrm>
                <a:off x="477878" y="5939595"/>
                <a:ext cx="366318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000" dirty="0"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* 성취기준 적용 시 고려 사항에서 위의 변화와 관련하여 </a:t>
                </a:r>
                <a:r>
                  <a:rPr lang="ko-KR" altLang="en-US" sz="1000" dirty="0">
                    <a:solidFill>
                      <a:srgbClr val="F56C41"/>
                    </a:solidFill>
                  </a:rPr>
                  <a:t>‘증명’ 용어 추가</a:t>
                </a:r>
              </a:p>
            </p:txBody>
          </p:sp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CB0E76E2-C408-D913-3A6E-6771E857E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5379" y="2692211"/>
                <a:ext cx="0" cy="3350933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67D868CF-B10B-785F-8CB7-796C38EAE5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313" y="6165850"/>
                <a:ext cx="8207375" cy="0"/>
              </a:xfrm>
              <a:prstGeom prst="line">
                <a:avLst/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143FA7ED-CC4C-E2DB-24D7-6C2E39142251}"/>
                  </a:ext>
                </a:extLst>
              </p:cNvPr>
              <p:cNvGrpSpPr/>
              <p:nvPr/>
            </p:nvGrpSpPr>
            <p:grpSpPr>
              <a:xfrm>
                <a:off x="4666588" y="2692211"/>
                <a:ext cx="4009100" cy="3175017"/>
                <a:chOff x="4666588" y="2692211"/>
                <a:chExt cx="4009100" cy="3175017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D5AC5868-151D-27AE-D011-9D3A8FE334A6}"/>
                    </a:ext>
                  </a:extLst>
                </p:cNvPr>
                <p:cNvGrpSpPr/>
                <p:nvPr/>
              </p:nvGrpSpPr>
              <p:grpSpPr>
                <a:xfrm>
                  <a:off x="4666588" y="2692211"/>
                  <a:ext cx="4009100" cy="571249"/>
                  <a:chOff x="4666588" y="2692211"/>
                  <a:chExt cx="4009100" cy="571249"/>
                </a:xfrm>
              </p:grpSpPr>
              <p:grpSp>
                <p:nvGrpSpPr>
                  <p:cNvPr id="39" name="그룹 38">
                    <a:extLst>
                      <a:ext uri="{FF2B5EF4-FFF2-40B4-BE49-F238E27FC236}">
                        <a16:creationId xmlns:a16="http://schemas.microsoft.com/office/drawing/2014/main" id="{8D0906A4-02BA-8F6B-030F-0A82BA4A058E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88" y="2692211"/>
                    <a:ext cx="4009100" cy="298925"/>
                    <a:chOff x="4663209" y="1781175"/>
                    <a:chExt cx="4009100" cy="298925"/>
                  </a:xfrm>
                </p:grpSpPr>
                <p:sp>
                  <p:nvSpPr>
                    <p:cNvPr id="41" name="사각형: 둥근 대각선 방향 모서리 40">
                      <a:extLst>
                        <a:ext uri="{FF2B5EF4-FFF2-40B4-BE49-F238E27FC236}">
                          <a16:creationId xmlns:a16="http://schemas.microsoft.com/office/drawing/2014/main" id="{CE93A7FE-1745-1BAD-E9A1-1B06B91ABE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3209" y="1781175"/>
                      <a:ext cx="4009100" cy="298925"/>
                    </a:xfrm>
                    <a:prstGeom prst="round2DiagRect">
                      <a:avLst/>
                    </a:prstGeom>
                    <a:solidFill>
                      <a:srgbClr val="276DB5"/>
                    </a:solidFill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B3617392-3D32-0F41-A7D7-DAC68EEF78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10102" y="1823982"/>
                      <a:ext cx="91531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en-US" altLang="ko-KR" sz="14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2022 </a:t>
                      </a:r>
                      <a:r>
                        <a:rPr lang="ko-KR" altLang="en-US" sz="14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</a:rPr>
                        <a:t>개정</a:t>
                      </a:r>
                      <a:endPara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B2687F91-35BC-5EB3-BDA2-543241846562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88" y="3094183"/>
                    <a:ext cx="3739885" cy="169277"/>
                    <a:chOff x="491340" y="2145047"/>
                    <a:chExt cx="3739885" cy="169277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69CD4E5F-BCD7-1FAC-999D-C1A40A69EF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1340" y="2145047"/>
                      <a:ext cx="85760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 spc="-3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dirty="0"/>
                        <a:t>[9</a:t>
                      </a:r>
                      <a:r>
                        <a:rPr lang="ko-KR" altLang="en-US" dirty="0"/>
                        <a:t>수</a:t>
                      </a:r>
                      <a:r>
                        <a:rPr lang="en-US" altLang="ko-KR" dirty="0"/>
                        <a:t>03-09] </a:t>
                      </a:r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E014E8DD-E0FE-5A5B-ACBC-25422345FB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2293" y="2145047"/>
                      <a:ext cx="2888932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이등변삼각형의 성질을 이해하고</a:t>
                      </a:r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 정당화</a:t>
                      </a:r>
                      <a:r>
                        <a:rPr lang="ko-KR" altLang="en-US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할 수 있다</a:t>
                      </a:r>
                      <a:r>
                        <a:rPr lang="en-US" altLang="ko-KR" sz="1100" spc="-3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D18334C4-FACF-7E52-B78F-3440BFFA97FC}"/>
                    </a:ext>
                  </a:extLst>
                </p:cNvPr>
                <p:cNvGrpSpPr/>
                <p:nvPr/>
              </p:nvGrpSpPr>
              <p:grpSpPr>
                <a:xfrm>
                  <a:off x="4666591" y="3715964"/>
                  <a:ext cx="4009097" cy="2151264"/>
                  <a:chOff x="4666591" y="3715964"/>
                  <a:chExt cx="4009097" cy="2151264"/>
                </a:xfrm>
              </p:grpSpPr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EA20F505-AE9C-C4B3-5DB5-790CE4451E00}"/>
                      </a:ext>
                    </a:extLst>
                  </p:cNvPr>
                  <p:cNvSpPr/>
                  <p:nvPr/>
                </p:nvSpPr>
                <p:spPr>
                  <a:xfrm flipV="1">
                    <a:off x="4666591" y="3715964"/>
                    <a:ext cx="4009097" cy="2151264"/>
                  </a:xfrm>
                  <a:prstGeom prst="roundRect">
                    <a:avLst>
                      <a:gd name="adj" fmla="val 2613"/>
                    </a:avLst>
                  </a:prstGeom>
                  <a:solidFill>
                    <a:srgbClr val="276DB5">
                      <a:alpha val="8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D6C348DA-0FFE-ED47-72D0-0B00A062153F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91" y="3715969"/>
                    <a:ext cx="2369760" cy="277478"/>
                    <a:chOff x="4663212" y="3068720"/>
                    <a:chExt cx="2369760" cy="277478"/>
                  </a:xfrm>
                </p:grpSpPr>
                <p:grpSp>
                  <p:nvGrpSpPr>
                    <p:cNvPr id="51" name="그룹 50">
                      <a:extLst>
                        <a:ext uri="{FF2B5EF4-FFF2-40B4-BE49-F238E27FC236}">
                          <a16:creationId xmlns:a16="http://schemas.microsoft.com/office/drawing/2014/main" id="{7745CF2E-FAEC-87D0-B18A-FE48DB12C2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3212" y="3068720"/>
                      <a:ext cx="2369760" cy="277478"/>
                      <a:chOff x="759293" y="2971379"/>
                      <a:chExt cx="2945783" cy="344926"/>
                    </a:xfrm>
                    <a:solidFill>
                      <a:schemeClr val="bg1">
                        <a:lumMod val="75000"/>
                      </a:schemeClr>
                    </a:solidFill>
                  </p:grpSpPr>
                  <p:sp>
                    <p:nvSpPr>
                      <p:cNvPr id="53" name="자유형 31">
                        <a:extLst>
                          <a:ext uri="{FF2B5EF4-FFF2-40B4-BE49-F238E27FC236}">
                            <a16:creationId xmlns:a16="http://schemas.microsoft.com/office/drawing/2014/main" id="{A2889119-F5B1-265D-AEC8-E49232BDFE80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311720" y="2971379"/>
                        <a:ext cx="1393356" cy="344924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4" name="사각형: 둥근 위쪽 모서리 53">
                        <a:extLst>
                          <a:ext uri="{FF2B5EF4-FFF2-40B4-BE49-F238E27FC236}">
                            <a16:creationId xmlns:a16="http://schemas.microsoft.com/office/drawing/2014/main" id="{2FAC321B-E1CF-DB91-1A26-6BAEE69559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9293" y="2971381"/>
                        <a:ext cx="2372929" cy="344924"/>
                      </a:xfrm>
                      <a:prstGeom prst="round2SameRect">
                        <a:avLst/>
                      </a:pr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ACAE75AC-D6C4-2EFC-E24E-501C2D8D27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8936" y="3122821"/>
                      <a:ext cx="831959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10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A4B7C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  <a:endParaRPr lang="en-US" altLang="ko-KR" dirty="0"/>
                    </a:p>
                  </p:txBody>
                </p:sp>
              </p:grpSp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DD7DFFDD-5AC0-2AAA-AAE2-06F1E417BF2F}"/>
                      </a:ext>
                    </a:extLst>
                  </p:cNvPr>
                  <p:cNvGrpSpPr/>
                  <p:nvPr/>
                </p:nvGrpSpPr>
                <p:grpSpPr>
                  <a:xfrm>
                    <a:off x="4782694" y="4100995"/>
                    <a:ext cx="3815046" cy="615553"/>
                    <a:chOff x="2536753" y="3682491"/>
                    <a:chExt cx="3815046" cy="615553"/>
                  </a:xfrm>
                </p:grpSpPr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FEF072EA-F1C7-CE4A-B69B-4EFE048940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6753" y="3682491"/>
                      <a:ext cx="783869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[9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03-09] </a:t>
                      </a:r>
                    </a:p>
                  </p:txBody>
                </p:sp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2C37EAC5-2F29-EE77-5AFA-9516C22E17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07696" y="3682491"/>
                      <a:ext cx="3044103" cy="61555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종이접기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작도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공학 도구 등을 이용하여 이등변삼각형의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성질을 추측하게 하고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그 성질을 삼각형의 합동 조건을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이용하여 정당화할 수 있게 한다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이때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증명이라는 </a:t>
                      </a:r>
                      <a:endParaRPr lang="en-US" altLang="ko-KR" sz="10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  <a:p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용어를 도입하고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그 필요성을 인식하게 한다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F56C41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. </a:t>
                      </a:r>
                      <a:endParaRPr lang="en-US" altLang="ko-KR" sz="10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0F00DC-EC2E-CD43-608B-5B6BE19E45AB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2F66966-18AA-781A-D9CC-726CA04D9917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BA5055-8943-C756-23A1-8732CD8994F9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1B584E-1238-E03A-99D6-00BE1E7ECF5A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0B9F28-BD17-97C9-58B7-00ED607E67DD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018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AE40574F-100D-6919-5AE1-9C188A3FF108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B9DC7CC9-AE6A-8CA1-8718-4DEFE7EF171B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96702792-C02F-F9ED-EFA0-C21C708B0A02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A5E74776-6085-3B3F-F029-09255BE283AC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590D3E6B-C222-1B14-C297-2B37EFF7B172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09393423-493B-3323-236C-C80574CE994D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46BD018-0C26-8DBF-FE02-D7AD96DD5D79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20ECA8ED-0E3E-968A-D580-D5FA36DE9D9C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58AF0D81-D27A-FEFB-907E-8E0139F6CD30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7BD7370-0877-BE8E-2A99-CBB0109B60D5}"/>
                    </a:ext>
                  </a:extLst>
                </p:cNvPr>
                <p:cNvSpPr txBox="1"/>
                <p:nvPr/>
              </p:nvSpPr>
              <p:spPr>
                <a:xfrm>
                  <a:off x="722850" y="1345127"/>
                  <a:ext cx="7566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도형과 측정</a:t>
                  </a:r>
                </a:p>
              </p:txBody>
            </p:sp>
          </p:grpSp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E0251AEB-3E5B-9C5A-5BDD-86A7C031E09E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EC74E6DD-FBA0-142C-DED1-B0C53DD6ABB4}"/>
                </a:ext>
              </a:extLst>
            </p:cNvPr>
            <p:cNvGrpSpPr/>
            <p:nvPr/>
          </p:nvGrpSpPr>
          <p:grpSpPr>
            <a:xfrm>
              <a:off x="7467106" y="1210907"/>
              <a:ext cx="565861" cy="422569"/>
              <a:chOff x="8102062" y="1210907"/>
              <a:chExt cx="565861" cy="422569"/>
            </a:xfrm>
          </p:grpSpPr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4250B2FF-3287-87FB-B0BD-E71BEA197A1D}"/>
                  </a:ext>
                </a:extLst>
              </p:cNvPr>
              <p:cNvSpPr/>
              <p:nvPr/>
            </p:nvSpPr>
            <p:spPr>
              <a:xfrm>
                <a:off x="8102062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52" name="그림 151">
                <a:extLst>
                  <a:ext uri="{FF2B5EF4-FFF2-40B4-BE49-F238E27FC236}">
                    <a16:creationId xmlns:a16="http://schemas.microsoft.com/office/drawing/2014/main" id="{148B545E-83E2-D122-17A3-2324EC9055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8180143" y="1289425"/>
                <a:ext cx="405540" cy="265532"/>
              </a:xfrm>
              <a:prstGeom prst="rect">
                <a:avLst/>
              </a:prstGeom>
            </p:spPr>
          </p:pic>
        </p:grp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C5CEC812-15BE-9685-91AC-4B9550C5208F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149" name="사각형: 둥근 모서리 148">
                <a:extLst>
                  <a:ext uri="{FF2B5EF4-FFF2-40B4-BE49-F238E27FC236}">
                    <a16:creationId xmlns:a16="http://schemas.microsoft.com/office/drawing/2014/main" id="{CD094251-0319-6878-B335-78FA9E481448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50" name="그림 149">
                <a:extLst>
                  <a:ext uri="{FF2B5EF4-FFF2-40B4-BE49-F238E27FC236}">
                    <a16:creationId xmlns:a16="http://schemas.microsoft.com/office/drawing/2014/main" id="{AB0A0E3E-E91D-A7AD-C923-4A9384F29D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6938301D-21E9-AAB8-240E-E9478687CD17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6684489" y="1274751"/>
              <a:chExt cx="565861" cy="444125"/>
            </a:xfrm>
          </p:grpSpPr>
          <p:sp>
            <p:nvSpPr>
              <p:cNvPr id="141" name="사각형: 둥근 모서리 140">
                <a:extLst>
                  <a:ext uri="{FF2B5EF4-FFF2-40B4-BE49-F238E27FC236}">
                    <a16:creationId xmlns:a16="http://schemas.microsoft.com/office/drawing/2014/main" id="{599DFA58-B212-2AD5-0993-8D47EC84EA4D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latin typeface="Arial" panose="020B0604020202020204" pitchFamily="34" charset="0"/>
                  </a:rPr>
                  <a:t>2</a:t>
                </a:r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44" name="그림 143">
                <a:extLst>
                  <a:ext uri="{FF2B5EF4-FFF2-40B4-BE49-F238E27FC236}">
                    <a16:creationId xmlns:a16="http://schemas.microsoft.com/office/drawing/2014/main" id="{B9281CFD-8F2A-B2B6-C311-0F5DDFFA45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0384" y="1336846"/>
                <a:ext cx="409914" cy="319934"/>
              </a:xfrm>
              <a:prstGeom prst="rect">
                <a:avLst/>
              </a:prstGeom>
            </p:spPr>
          </p:pic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52C639F3-CC3D-671E-F1AC-87F4F7414C1C}"/>
                </a:ext>
              </a:extLst>
            </p:cNvPr>
            <p:cNvGrpSpPr/>
            <p:nvPr/>
          </p:nvGrpSpPr>
          <p:grpSpPr>
            <a:xfrm>
              <a:off x="1117219" y="1210907"/>
              <a:ext cx="6273028" cy="422569"/>
              <a:chOff x="1117219" y="1210907"/>
              <a:chExt cx="6273028" cy="422569"/>
            </a:xfrm>
          </p:grpSpPr>
          <p:grpSp>
            <p:nvGrpSpPr>
              <p:cNvPr id="139" name="그룹 138">
                <a:extLst>
                  <a:ext uri="{FF2B5EF4-FFF2-40B4-BE49-F238E27FC236}">
                    <a16:creationId xmlns:a16="http://schemas.microsoft.com/office/drawing/2014/main" id="{B5EB749A-2F93-7CE8-A113-C870BB66DB40}"/>
                  </a:ext>
                </a:extLst>
              </p:cNvPr>
              <p:cNvGrpSpPr/>
              <p:nvPr/>
            </p:nvGrpSpPr>
            <p:grpSpPr>
              <a:xfrm>
                <a:off x="1117219" y="1210907"/>
                <a:ext cx="6273028" cy="422569"/>
                <a:chOff x="474499" y="1210907"/>
                <a:chExt cx="6273028" cy="422569"/>
              </a:xfrm>
            </p:grpSpPr>
            <p:sp>
              <p:nvSpPr>
                <p:cNvPr id="145" name="사각형: 둥근 모서리 144">
                  <a:extLst>
                    <a:ext uri="{FF2B5EF4-FFF2-40B4-BE49-F238E27FC236}">
                      <a16:creationId xmlns:a16="http://schemas.microsoft.com/office/drawing/2014/main" id="{AC256AAD-45B0-44E7-CDDA-029F78A4FABE}"/>
                    </a:ext>
                  </a:extLst>
                </p:cNvPr>
                <p:cNvSpPr/>
                <p:nvPr/>
              </p:nvSpPr>
              <p:spPr>
                <a:xfrm>
                  <a:off x="474499" y="1210907"/>
                  <a:ext cx="6273028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147" name="직선 연결선 146">
                  <a:extLst>
                    <a:ext uri="{FF2B5EF4-FFF2-40B4-BE49-F238E27FC236}">
                      <a16:creationId xmlns:a16="http://schemas.microsoft.com/office/drawing/2014/main" id="{7E22FB17-B652-1DBA-F2C7-D7E845C7B11B}"/>
                    </a:ext>
                  </a:extLst>
                </p:cNvPr>
                <p:cNvCxnSpPr/>
                <p:nvPr/>
              </p:nvCxnSpPr>
              <p:spPr>
                <a:xfrm>
                  <a:off x="103483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447C378-9579-4B8E-283C-8B87F2F60FAA}"/>
                    </a:ext>
                  </a:extLst>
                </p:cNvPr>
                <p:cNvSpPr txBox="1"/>
                <p:nvPr/>
              </p:nvSpPr>
              <p:spPr>
                <a:xfrm>
                  <a:off x="1145070" y="1329858"/>
                  <a:ext cx="19460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 방안 모색 </a:t>
                  </a:r>
                </a:p>
              </p:txBody>
            </p:sp>
          </p:grpSp>
          <p:pic>
            <p:nvPicPr>
              <p:cNvPr id="156" name="그림 155">
                <a:extLst>
                  <a:ext uri="{FF2B5EF4-FFF2-40B4-BE49-F238E27FC236}">
                    <a16:creationId xmlns:a16="http://schemas.microsoft.com/office/drawing/2014/main" id="{83AE5085-5185-7C2F-5279-07939FB4B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/>
              </a:blip>
              <a:srcRect/>
              <a:stretch/>
            </p:blipFill>
            <p:spPr>
              <a:xfrm flipH="1">
                <a:off x="1250111" y="1258307"/>
                <a:ext cx="318534" cy="327768"/>
              </a:xfrm>
              <a:prstGeom prst="rect">
                <a:avLst/>
              </a:prstGeom>
            </p:spPr>
          </p:pic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0091EB1-0CE0-8CA1-221B-281985483A07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25" name="수학과 교육과정">
              <a:extLst>
                <a:ext uri="{FF2B5EF4-FFF2-40B4-BE49-F238E27FC236}">
                  <a16:creationId xmlns:a16="http://schemas.microsoft.com/office/drawing/2014/main" id="{AE5C9537-3B54-B0D0-DDAC-EB57C1E799FB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9E5CA019-DFA2-4615-076E-56B1EFA92098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E8A3654-92ED-6FDA-30E9-6A3DD4080E3A}"/>
                  </a:ext>
                </a:extLst>
              </p:cNvPr>
              <p:cNvSpPr txBox="1"/>
              <p:nvPr/>
            </p:nvSpPr>
            <p:spPr>
              <a:xfrm>
                <a:off x="5957342" y="1809978"/>
                <a:ext cx="5367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증명 용어의 도입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601597FE-51AE-2584-6714-7D40B426A44C}"/>
                </a:ext>
              </a:extLst>
            </p:cNvPr>
            <p:cNvGrpSpPr/>
            <p:nvPr/>
          </p:nvGrpSpPr>
          <p:grpSpPr>
            <a:xfrm>
              <a:off x="477878" y="2692211"/>
              <a:ext cx="4009100" cy="298925"/>
              <a:chOff x="481815" y="2088682"/>
              <a:chExt cx="4009100" cy="301914"/>
            </a:xfrm>
          </p:grpSpPr>
          <p:sp>
            <p:nvSpPr>
              <p:cNvPr id="32" name="사각형: 둥근 대각선 방향 모서리 31">
                <a:extLst>
                  <a:ext uri="{FF2B5EF4-FFF2-40B4-BE49-F238E27FC236}">
                    <a16:creationId xmlns:a16="http://schemas.microsoft.com/office/drawing/2014/main" id="{93C023CD-4830-F875-CEE5-A65CF80D2E0C}"/>
                  </a:ext>
                </a:extLst>
              </p:cNvPr>
              <p:cNvSpPr/>
              <p:nvPr/>
            </p:nvSpPr>
            <p:spPr>
              <a:xfrm>
                <a:off x="481815" y="2088682"/>
                <a:ext cx="4009100" cy="301914"/>
              </a:xfrm>
              <a:prstGeom prst="round2Diag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CA5F99-235E-07A7-91AC-60C70EEEA349}"/>
                  </a:ext>
                </a:extLst>
              </p:cNvPr>
              <p:cNvSpPr txBox="1"/>
              <p:nvPr/>
            </p:nvSpPr>
            <p:spPr>
              <a:xfrm>
                <a:off x="2039929" y="2131917"/>
                <a:ext cx="892873" cy="2175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F136B080-B636-1AE5-CE9A-D210A8BB8B7B}"/>
                </a:ext>
              </a:extLst>
            </p:cNvPr>
            <p:cNvGrpSpPr/>
            <p:nvPr/>
          </p:nvGrpSpPr>
          <p:grpSpPr>
            <a:xfrm>
              <a:off x="4666588" y="2692211"/>
              <a:ext cx="4009100" cy="298925"/>
              <a:chOff x="4663209" y="1781175"/>
              <a:chExt cx="4009100" cy="298925"/>
            </a:xfrm>
          </p:grpSpPr>
          <p:sp>
            <p:nvSpPr>
              <p:cNvPr id="35" name="사각형: 둥근 대각선 방향 모서리 34">
                <a:extLst>
                  <a:ext uri="{FF2B5EF4-FFF2-40B4-BE49-F238E27FC236}">
                    <a16:creationId xmlns:a16="http://schemas.microsoft.com/office/drawing/2014/main" id="{DB690BFC-BE6C-2C23-A206-7F4779694855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9D0EAC-734E-481A-AF3F-07FFCB5B0DBE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C37137E7-46F0-7E4C-08D3-C99CDF85CBF8}"/>
                </a:ext>
              </a:extLst>
            </p:cNvPr>
            <p:cNvGrpSpPr/>
            <p:nvPr/>
          </p:nvGrpSpPr>
          <p:grpSpPr>
            <a:xfrm>
              <a:off x="4666591" y="3094182"/>
              <a:ext cx="4009097" cy="2948962"/>
              <a:chOff x="4666591" y="3094182"/>
              <a:chExt cx="4009097" cy="2948962"/>
            </a:xfrm>
          </p:grpSpPr>
          <p:grpSp>
            <p:nvGrpSpPr>
              <p:cNvPr id="375" name="그룹 374">
                <a:extLst>
                  <a:ext uri="{FF2B5EF4-FFF2-40B4-BE49-F238E27FC236}">
                    <a16:creationId xmlns:a16="http://schemas.microsoft.com/office/drawing/2014/main" id="{14B37219-B95B-6096-B6A7-23B43932E62C}"/>
                  </a:ext>
                </a:extLst>
              </p:cNvPr>
              <p:cNvGrpSpPr/>
              <p:nvPr/>
            </p:nvGrpSpPr>
            <p:grpSpPr>
              <a:xfrm>
                <a:off x="4666591" y="3094182"/>
                <a:ext cx="4009097" cy="2948962"/>
                <a:chOff x="4666591" y="3715963"/>
                <a:chExt cx="4009097" cy="2948962"/>
              </a:xfrm>
            </p:grpSpPr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F0535BE2-FF37-76CE-12A2-6809ACBD678A}"/>
                    </a:ext>
                  </a:extLst>
                </p:cNvPr>
                <p:cNvSpPr/>
                <p:nvPr/>
              </p:nvSpPr>
              <p:spPr>
                <a:xfrm flipV="1">
                  <a:off x="4666591" y="3715963"/>
                  <a:ext cx="4009097" cy="2948962"/>
                </a:xfrm>
                <a:prstGeom prst="roundRect">
                  <a:avLst>
                    <a:gd name="adj" fmla="val 2613"/>
                  </a:avLst>
                </a:prstGeom>
                <a:solidFill>
                  <a:srgbClr val="276DB5">
                    <a:alpha val="8000"/>
                  </a:srgbClr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225FAD55-7035-0CCD-84AA-5F51333E1944}"/>
                    </a:ext>
                  </a:extLst>
                </p:cNvPr>
                <p:cNvGrpSpPr/>
                <p:nvPr/>
              </p:nvGrpSpPr>
              <p:grpSpPr>
                <a:xfrm>
                  <a:off x="4666591" y="3715969"/>
                  <a:ext cx="2369760" cy="277478"/>
                  <a:chOff x="4663212" y="3068720"/>
                  <a:chExt cx="2369760" cy="277478"/>
                </a:xfrm>
              </p:grpSpPr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37933E25-B22E-94AB-27A3-D20C6F3D2B55}"/>
                      </a:ext>
                    </a:extLst>
                  </p:cNvPr>
                  <p:cNvGrpSpPr/>
                  <p:nvPr/>
                </p:nvGrpSpPr>
                <p:grpSpPr>
                  <a:xfrm>
                    <a:off x="4663212" y="3068720"/>
                    <a:ext cx="2369760" cy="277478"/>
                    <a:chOff x="759293" y="2971379"/>
                    <a:chExt cx="2945783" cy="344926"/>
                  </a:xfrm>
                  <a:solidFill>
                    <a:schemeClr val="bg1">
                      <a:lumMod val="75000"/>
                    </a:schemeClr>
                  </a:solidFill>
                </p:grpSpPr>
                <p:sp>
                  <p:nvSpPr>
                    <p:cNvPr id="64" name="자유형 31">
                      <a:extLst>
                        <a:ext uri="{FF2B5EF4-FFF2-40B4-BE49-F238E27FC236}">
                          <a16:creationId xmlns:a16="http://schemas.microsoft.com/office/drawing/2014/main" id="{4C56E8F1-C470-9DF6-D4F3-C017C7AEAC08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2311720" y="2971379"/>
                      <a:ext cx="1393356" cy="344924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93B6DA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사각형: 둥근 위쪽 모서리 64">
                      <a:extLst>
                        <a:ext uri="{FF2B5EF4-FFF2-40B4-BE49-F238E27FC236}">
                          <a16:creationId xmlns:a16="http://schemas.microsoft.com/office/drawing/2014/main" id="{17419B9F-3334-1B49-5087-2418CDDC6C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293" y="2971381"/>
                      <a:ext cx="2372929" cy="344924"/>
                    </a:xfrm>
                    <a:prstGeom prst="round2SameRect">
                      <a:avLst/>
                    </a:prstGeom>
                    <a:solidFill>
                      <a:srgbClr val="93B6DA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6E96CA97-9384-860E-2B03-D54CE8540226}"/>
                      </a:ext>
                    </a:extLst>
                  </p:cNvPr>
                  <p:cNvSpPr txBox="1"/>
                  <p:nvPr/>
                </p:nvSpPr>
                <p:spPr>
                  <a:xfrm>
                    <a:off x="4748936" y="3122821"/>
                    <a:ext cx="162384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1A4B7C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성취기준 적용 시 고려 사항 </a:t>
                    </a:r>
                  </a:p>
                </p:txBody>
              </p:sp>
            </p:grp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F9E491D-3887-7EBD-78B4-C48D2409ED1D}"/>
                  </a:ext>
                </a:extLst>
              </p:cNvPr>
              <p:cNvSpPr txBox="1"/>
              <p:nvPr/>
            </p:nvSpPr>
            <p:spPr>
              <a:xfrm>
                <a:off x="4752315" y="3485462"/>
                <a:ext cx="3781805" cy="12054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buClr>
                    <a:schemeClr val="bg1">
                      <a:lumMod val="65000"/>
                    </a:schemeClr>
                  </a:buClr>
                  <a:buFont typeface="Arial" panose="020B0604020202020204" pitchFamily="34" charset="0"/>
                  <a:buChar char="•"/>
                  <a:defRPr sz="9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pPr>
                  <a:spcAft>
                    <a:spcPts val="500"/>
                  </a:spcAft>
                  <a:buClr>
                    <a:srgbClr val="276DB5"/>
                  </a:buClr>
                </a:pPr>
                <a:r>
                  <a:rPr lang="ko-KR" altLang="en-US" sz="1000" dirty="0"/>
                  <a:t>도형의 성질을 이해하고 정당화하는 방법은 관찰이나 실험을 통한 </a:t>
                </a:r>
                <a:br>
                  <a:rPr lang="en-US" altLang="ko-KR" sz="1000" dirty="0"/>
                </a:br>
                <a:r>
                  <a:rPr lang="ko-KR" altLang="en-US" sz="1000" dirty="0"/>
                  <a:t>확인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사례나 근거 제시를 통한 설명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유사성에 근거한 추론</a:t>
                </a:r>
                <a:r>
                  <a:rPr lang="en-US" altLang="ko-KR" sz="1000" dirty="0"/>
                  <a:t>, </a:t>
                </a:r>
                <a:r>
                  <a:rPr lang="ko-KR" altLang="en-US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증명</a:t>
                </a:r>
                <a:r>
                  <a:rPr lang="ko-KR" altLang="en-US" sz="1000" dirty="0"/>
                  <a:t> 등이 </a:t>
                </a:r>
                <a:br>
                  <a:rPr lang="en-US" altLang="ko-KR" sz="1000" dirty="0"/>
                </a:br>
                <a:r>
                  <a:rPr lang="ko-KR" altLang="en-US" sz="1000" dirty="0"/>
                  <a:t>있으며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이를 학생 수준에 맞게 활용할 수 있다</a:t>
                </a:r>
                <a:r>
                  <a:rPr lang="en-US" altLang="ko-KR" sz="1000" dirty="0"/>
                  <a:t>. </a:t>
                </a:r>
              </a:p>
              <a:p>
                <a:pPr>
                  <a:spcAft>
                    <a:spcPts val="500"/>
                  </a:spcAft>
                  <a:buClr>
                    <a:srgbClr val="276DB5"/>
                  </a:buClr>
                </a:pPr>
                <a:r>
                  <a:rPr lang="ko-KR" altLang="en-US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증명을 할 때</a:t>
                </a:r>
                <a:r>
                  <a:rPr lang="en-US" altLang="ko-KR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‘</a:t>
                </a:r>
                <a:r>
                  <a:rPr lang="ko-KR" altLang="en-US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가정’</a:t>
                </a:r>
                <a:r>
                  <a:rPr lang="en-US" altLang="ko-KR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, ‘</a:t>
                </a:r>
                <a:r>
                  <a:rPr lang="ko-KR" altLang="en-US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결론’ 용어는 다루지 않는다</a:t>
                </a:r>
                <a:r>
                  <a:rPr lang="en-US" altLang="ko-KR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.</a:t>
                </a:r>
              </a:p>
              <a:p>
                <a:pPr>
                  <a:spcAft>
                    <a:spcPts val="500"/>
                  </a:spcAft>
                  <a:buClr>
                    <a:srgbClr val="276DB5"/>
                  </a:buClr>
                </a:pPr>
                <a:r>
                  <a:rPr lang="ko-KR" altLang="en-US" sz="1000" dirty="0"/>
                  <a:t>도형의 성질을 이해하고 정당화하는 것을 평가할 때는 증명 과정에서 </a:t>
                </a:r>
                <a:br>
                  <a:rPr lang="en-US" altLang="ko-KR" sz="1000" dirty="0"/>
                </a:br>
                <a:r>
                  <a:rPr lang="ko-KR" altLang="en-US" sz="1000" dirty="0"/>
                  <a:t>지나치게 엄밀한 형식 논리 규칙의 이용을 요구하는 문제는 </a:t>
                </a:r>
                <a:br>
                  <a:rPr lang="en-US" altLang="ko-KR" sz="1000" dirty="0"/>
                </a:br>
                <a:r>
                  <a:rPr lang="ko-KR" altLang="en-US" sz="1000" dirty="0"/>
                  <a:t>다루지 않는다</a:t>
                </a:r>
                <a:r>
                  <a:rPr lang="en-US" altLang="ko-KR" sz="1000" dirty="0"/>
                  <a:t>. </a:t>
                </a:r>
              </a:p>
            </p:txBody>
          </p:sp>
        </p:grp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3977C4C2-0E32-4C9A-D7DF-FF3C10D544BA}"/>
                </a:ext>
              </a:extLst>
            </p:cNvPr>
            <p:cNvGrpSpPr/>
            <p:nvPr/>
          </p:nvGrpSpPr>
          <p:grpSpPr>
            <a:xfrm>
              <a:off x="477878" y="4626026"/>
              <a:ext cx="4009097" cy="1417118"/>
              <a:chOff x="4666591" y="3094177"/>
              <a:chExt cx="4009097" cy="1417118"/>
            </a:xfrm>
          </p:grpSpPr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544E16D2-B75D-147C-D31C-C1A8C680B039}"/>
                  </a:ext>
                </a:extLst>
              </p:cNvPr>
              <p:cNvGrpSpPr/>
              <p:nvPr/>
            </p:nvGrpSpPr>
            <p:grpSpPr>
              <a:xfrm>
                <a:off x="4666591" y="3094177"/>
                <a:ext cx="4009097" cy="1417118"/>
                <a:chOff x="4666591" y="3715958"/>
                <a:chExt cx="4009097" cy="1417118"/>
              </a:xfrm>
            </p:grpSpPr>
            <p:sp>
              <p:nvSpPr>
                <p:cNvPr id="102" name="사각형: 둥근 모서리 101">
                  <a:extLst>
                    <a:ext uri="{FF2B5EF4-FFF2-40B4-BE49-F238E27FC236}">
                      <a16:creationId xmlns:a16="http://schemas.microsoft.com/office/drawing/2014/main" id="{622CADF4-E6CB-1B56-7915-12DCB6C05519}"/>
                    </a:ext>
                  </a:extLst>
                </p:cNvPr>
                <p:cNvSpPr/>
                <p:nvPr/>
              </p:nvSpPr>
              <p:spPr>
                <a:xfrm flipV="1">
                  <a:off x="4666591" y="3715958"/>
                  <a:ext cx="4009097" cy="1417118"/>
                </a:xfrm>
                <a:prstGeom prst="roundRect">
                  <a:avLst>
                    <a:gd name="adj" fmla="val 2613"/>
                  </a:avLst>
                </a:prstGeom>
                <a:solidFill>
                  <a:schemeClr val="bg1">
                    <a:lumMod val="85000"/>
                    <a:alpha val="64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D0267660-9062-8089-9EAF-2E82805745A5}"/>
                    </a:ext>
                  </a:extLst>
                </p:cNvPr>
                <p:cNvGrpSpPr/>
                <p:nvPr/>
              </p:nvGrpSpPr>
              <p:grpSpPr>
                <a:xfrm>
                  <a:off x="4666591" y="3715969"/>
                  <a:ext cx="2369760" cy="277478"/>
                  <a:chOff x="4663212" y="3068720"/>
                  <a:chExt cx="2369760" cy="277478"/>
                </a:xfrm>
              </p:grpSpPr>
              <p:grpSp>
                <p:nvGrpSpPr>
                  <p:cNvPr id="104" name="그룹 103">
                    <a:extLst>
                      <a:ext uri="{FF2B5EF4-FFF2-40B4-BE49-F238E27FC236}">
                        <a16:creationId xmlns:a16="http://schemas.microsoft.com/office/drawing/2014/main" id="{FAE6434B-0938-4FBC-1ACD-394569F0D43C}"/>
                      </a:ext>
                    </a:extLst>
                  </p:cNvPr>
                  <p:cNvGrpSpPr/>
                  <p:nvPr/>
                </p:nvGrpSpPr>
                <p:grpSpPr>
                  <a:xfrm>
                    <a:off x="4663212" y="3068720"/>
                    <a:ext cx="2369760" cy="277478"/>
                    <a:chOff x="759293" y="2971379"/>
                    <a:chExt cx="2945783" cy="344926"/>
                  </a:xfrm>
                  <a:solidFill>
                    <a:schemeClr val="bg1">
                      <a:lumMod val="75000"/>
                    </a:schemeClr>
                  </a:solidFill>
                </p:grpSpPr>
                <p:sp>
                  <p:nvSpPr>
                    <p:cNvPr id="112" name="자유형 31">
                      <a:extLst>
                        <a:ext uri="{FF2B5EF4-FFF2-40B4-BE49-F238E27FC236}">
                          <a16:creationId xmlns:a16="http://schemas.microsoft.com/office/drawing/2014/main" id="{5BBCDC91-23FB-4284-3D07-931FD8EF493C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2311720" y="2971379"/>
                      <a:ext cx="1393356" cy="344924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grpFill/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3" name="사각형: 둥근 위쪽 모서리 112">
                      <a:extLst>
                        <a:ext uri="{FF2B5EF4-FFF2-40B4-BE49-F238E27FC236}">
                          <a16:creationId xmlns:a16="http://schemas.microsoft.com/office/drawing/2014/main" id="{1FD1D55B-4FBD-C5A2-47F9-B357265769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293" y="2971381"/>
                      <a:ext cx="2372929" cy="344924"/>
                    </a:xfrm>
                    <a:prstGeom prst="round2SameRect">
                      <a:avLst/>
                    </a:prstGeom>
                    <a:grpFill/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92580EB0-1D5D-1B6D-4361-E792D2535EBA}"/>
                      </a:ext>
                    </a:extLst>
                  </p:cNvPr>
                  <p:cNvSpPr txBox="1"/>
                  <p:nvPr/>
                </p:nvSpPr>
                <p:spPr>
                  <a:xfrm>
                    <a:off x="4748936" y="3122821"/>
                    <a:ext cx="132568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평가 방법 및 유의 사항</a:t>
                    </a:r>
                  </a:p>
                </p:txBody>
              </p:sp>
            </p:grpSp>
          </p:grp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46229F25-2F32-207D-7BA5-E11DB3EC245B}"/>
                  </a:ext>
                </a:extLst>
              </p:cNvPr>
              <p:cNvSpPr txBox="1"/>
              <p:nvPr/>
            </p:nvSpPr>
            <p:spPr>
              <a:xfrm>
                <a:off x="4752315" y="3485462"/>
                <a:ext cx="37850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buClr>
                    <a:schemeClr val="bg1">
                      <a:lumMod val="65000"/>
                    </a:schemeClr>
                  </a:buClr>
                  <a:buFont typeface="Arial" panose="020B0604020202020204" pitchFamily="34" charset="0"/>
                  <a:buChar char="•"/>
                  <a:defRPr sz="9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dirty="0"/>
                  <a:t>정확한 용어와 기호의 사용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복잡한 형식 논리 규칙의 이용을 요구하는 </a:t>
                </a:r>
                <a:br>
                  <a:rPr lang="en-US" altLang="ko-KR" sz="1000" dirty="0"/>
                </a:br>
                <a:r>
                  <a:rPr lang="ko-KR" altLang="en-US" sz="1000" dirty="0"/>
                  <a:t>연역적 정당화 문제는 다루지 않는다</a:t>
                </a:r>
                <a:r>
                  <a:rPr lang="en-US" altLang="ko-KR" sz="1000" dirty="0"/>
                  <a:t>.</a:t>
                </a: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2B0E6181-994B-D41A-9557-A4C4A4EF6D7A}"/>
                </a:ext>
              </a:extLst>
            </p:cNvPr>
            <p:cNvGrpSpPr/>
            <p:nvPr/>
          </p:nvGrpSpPr>
          <p:grpSpPr>
            <a:xfrm>
              <a:off x="477878" y="3094177"/>
              <a:ext cx="4009097" cy="1417118"/>
              <a:chOff x="4666591" y="3094177"/>
              <a:chExt cx="4009097" cy="1417118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5CA04247-C7F5-D6C0-450B-19DF3089F3A4}"/>
                  </a:ext>
                </a:extLst>
              </p:cNvPr>
              <p:cNvGrpSpPr/>
              <p:nvPr/>
            </p:nvGrpSpPr>
            <p:grpSpPr>
              <a:xfrm>
                <a:off x="4666591" y="3094177"/>
                <a:ext cx="4009097" cy="1417118"/>
                <a:chOff x="4666591" y="3715958"/>
                <a:chExt cx="4009097" cy="1417118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EB5EFD7C-4763-9894-5EC5-7FDB438B8C60}"/>
                    </a:ext>
                  </a:extLst>
                </p:cNvPr>
                <p:cNvSpPr/>
                <p:nvPr/>
              </p:nvSpPr>
              <p:spPr>
                <a:xfrm flipV="1">
                  <a:off x="4666591" y="3715958"/>
                  <a:ext cx="4009097" cy="1417118"/>
                </a:xfrm>
                <a:prstGeom prst="roundRect">
                  <a:avLst>
                    <a:gd name="adj" fmla="val 2613"/>
                  </a:avLst>
                </a:prstGeom>
                <a:solidFill>
                  <a:schemeClr val="bg1">
                    <a:lumMod val="85000"/>
                    <a:alpha val="64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F663A24A-A669-D21B-AA2E-F5976CA0B7ED}"/>
                    </a:ext>
                  </a:extLst>
                </p:cNvPr>
                <p:cNvGrpSpPr/>
                <p:nvPr/>
              </p:nvGrpSpPr>
              <p:grpSpPr>
                <a:xfrm>
                  <a:off x="4666591" y="3715969"/>
                  <a:ext cx="2369760" cy="277478"/>
                  <a:chOff x="4663212" y="3068720"/>
                  <a:chExt cx="2369760" cy="277478"/>
                </a:xfrm>
              </p:grpSpPr>
              <p:grpSp>
                <p:nvGrpSpPr>
                  <p:cNvPr id="56" name="그룹 55">
                    <a:extLst>
                      <a:ext uri="{FF2B5EF4-FFF2-40B4-BE49-F238E27FC236}">
                        <a16:creationId xmlns:a16="http://schemas.microsoft.com/office/drawing/2014/main" id="{A07AEDCE-7982-21C5-BC24-21424C4E5359}"/>
                      </a:ext>
                    </a:extLst>
                  </p:cNvPr>
                  <p:cNvGrpSpPr/>
                  <p:nvPr/>
                </p:nvGrpSpPr>
                <p:grpSpPr>
                  <a:xfrm>
                    <a:off x="4663212" y="3068720"/>
                    <a:ext cx="2369760" cy="277478"/>
                    <a:chOff x="759293" y="2971379"/>
                    <a:chExt cx="2945783" cy="344926"/>
                  </a:xfrm>
                  <a:solidFill>
                    <a:schemeClr val="bg1">
                      <a:lumMod val="75000"/>
                    </a:schemeClr>
                  </a:solidFill>
                </p:grpSpPr>
                <p:sp>
                  <p:nvSpPr>
                    <p:cNvPr id="66" name="자유형 31">
                      <a:extLst>
                        <a:ext uri="{FF2B5EF4-FFF2-40B4-BE49-F238E27FC236}">
                          <a16:creationId xmlns:a16="http://schemas.microsoft.com/office/drawing/2014/main" id="{BE7D2DEC-D6C5-FD98-4E48-1EDA380BD740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2311720" y="2971379"/>
                      <a:ext cx="1393356" cy="344924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grpFill/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사각형: 둥근 위쪽 모서리 66">
                      <a:extLst>
                        <a:ext uri="{FF2B5EF4-FFF2-40B4-BE49-F238E27FC236}">
                          <a16:creationId xmlns:a16="http://schemas.microsoft.com/office/drawing/2014/main" id="{DF98404D-A833-D93C-5AE0-E4DDF28FEB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293" y="2971381"/>
                      <a:ext cx="2372929" cy="344924"/>
                    </a:xfrm>
                    <a:prstGeom prst="round2SameRect">
                      <a:avLst/>
                    </a:prstGeom>
                    <a:grpFill/>
                    <a:ln w="2222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5F1A0674-B6C8-5E0A-D223-D0F119883707}"/>
                      </a:ext>
                    </a:extLst>
                  </p:cNvPr>
                  <p:cNvSpPr txBox="1"/>
                  <p:nvPr/>
                </p:nvSpPr>
                <p:spPr>
                  <a:xfrm>
                    <a:off x="4748936" y="3122821"/>
                    <a:ext cx="165109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교수</a:t>
                    </a:r>
                    <a:r>
                      <a: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방법 및 유의 사항</a:t>
                    </a:r>
                  </a:p>
                </p:txBody>
              </p:sp>
            </p:grp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1FF4331-AC42-8BA2-429B-EA0180AAEA23}"/>
                  </a:ext>
                </a:extLst>
              </p:cNvPr>
              <p:cNvSpPr txBox="1"/>
              <p:nvPr/>
            </p:nvSpPr>
            <p:spPr>
              <a:xfrm>
                <a:off x="4752315" y="3485462"/>
                <a:ext cx="348685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90488" indent="-90488">
                  <a:buClr>
                    <a:schemeClr val="bg1">
                      <a:lumMod val="65000"/>
                    </a:schemeClr>
                  </a:buClr>
                  <a:buFont typeface="Arial" panose="020B0604020202020204" pitchFamily="34" charset="0"/>
                  <a:buChar char="•"/>
                  <a:defRPr sz="9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defRPr>
                </a:lvl1pPr>
              </a:lstStyle>
              <a:p>
                <a:r>
                  <a:rPr lang="ko-KR" altLang="en-US" sz="1000" dirty="0"/>
                  <a:t>도형의 성질을 이해하고 설명하는 활동은 관찰이나 실험을 통해 </a:t>
                </a:r>
                <a:br>
                  <a:rPr lang="en-US" altLang="ko-KR" sz="1000" dirty="0"/>
                </a:br>
                <a:r>
                  <a:rPr lang="ko-KR" altLang="en-US" sz="1000" dirty="0"/>
                  <a:t>확인하기</a:t>
                </a:r>
                <a:r>
                  <a:rPr lang="en-US" altLang="ko-KR" sz="1000" dirty="0"/>
                  <a:t>,</a:t>
                </a:r>
                <a:r>
                  <a:rPr lang="ko-KR" altLang="en-US" sz="1000" dirty="0"/>
                  <a:t>사례나 근거를 제시하며 설명하기</a:t>
                </a:r>
                <a:r>
                  <a:rPr lang="en-US" altLang="ko-KR" sz="1000" dirty="0"/>
                  <a:t>, </a:t>
                </a:r>
                <a:r>
                  <a:rPr lang="ko-KR" altLang="en-US" sz="1000" dirty="0"/>
                  <a:t>유사성에 근거하여 </a:t>
                </a:r>
                <a:br>
                  <a:rPr lang="en-US" altLang="ko-KR" sz="1000" dirty="0"/>
                </a:br>
                <a:r>
                  <a:rPr lang="ko-KR" altLang="en-US" sz="1000" dirty="0"/>
                  <a:t>추론하기</a:t>
                </a:r>
                <a:r>
                  <a:rPr lang="en-US" altLang="ko-KR" sz="1000" dirty="0"/>
                  <a:t>, </a:t>
                </a:r>
                <a:r>
                  <a:rPr lang="ko-KR" altLang="en-US" sz="1000" dirty="0"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연역적으로 논증하기</a:t>
                </a:r>
                <a:r>
                  <a:rPr lang="ko-KR" altLang="en-US" sz="1000" dirty="0"/>
                  <a:t> 등과 같은 다양한 정당화 방법을 </a:t>
                </a:r>
                <a:br>
                  <a:rPr lang="en-US" altLang="ko-KR" sz="1000" dirty="0"/>
                </a:br>
                <a:r>
                  <a:rPr lang="ko-KR" altLang="en-US" sz="1000" dirty="0"/>
                  <a:t>학생 수준에 맞게 활용할 수 있다</a:t>
                </a:r>
                <a:r>
                  <a:rPr lang="en-US" altLang="ko-KR" sz="1000" dirty="0"/>
                  <a:t>. </a:t>
                </a:r>
              </a:p>
            </p:txBody>
          </p:sp>
        </p:grpSp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6C5E2E66-EF2B-B0C0-C738-7839871F5C84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BBB68F0-4CDC-1DB1-CDA2-F4ADF75D143E}"/>
                </a:ext>
              </a:extLst>
            </p:cNvPr>
            <p:cNvCxnSpPr>
              <a:cxnSpLocks/>
            </p:cNvCxnSpPr>
            <p:nvPr/>
          </p:nvCxnSpPr>
          <p:spPr>
            <a:xfrm>
              <a:off x="4575379" y="2692211"/>
              <a:ext cx="0" cy="3350933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548039B-BC66-C5F8-0ABD-007551F91DA8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CB5F383-E2D7-992F-BB06-BD24AC575DE6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4C9C0A-6A44-F1DE-45D4-F2295CE1EEE3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826429D-45AA-E244-5FC4-BC1A227D5CF6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60FB3E-D3CA-6A1A-5641-F45DAA14841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2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F5E473E3-BA17-5C9F-B12D-B9A1E8F469E4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6A6B5513-765B-14B7-85CF-AD7DA419D623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770AB4CE-05BB-4106-CA55-27322863082C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94D99982-707F-51A3-9B77-1B66FEBA54C9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258AF42F-23AA-3F51-9209-A206F9349589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1F6A0E3F-9097-AE9B-DFDA-6B63471D7E83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FDC514C-D039-7853-E588-87C185F481ED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0E1C93D6-C91D-E5AF-E494-F2E0B4D88A75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41" name="사각형: 둥근 모서리 140">
                  <a:extLst>
                    <a:ext uri="{FF2B5EF4-FFF2-40B4-BE49-F238E27FC236}">
                      <a16:creationId xmlns:a16="http://schemas.microsoft.com/office/drawing/2014/main" id="{71020802-5B9B-CA8C-7122-166FBFB95C87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39585011-F97A-5048-3585-F319BCE6B271}"/>
                    </a:ext>
                  </a:extLst>
                </p:cNvPr>
                <p:cNvSpPr txBox="1"/>
                <p:nvPr/>
              </p:nvSpPr>
              <p:spPr>
                <a:xfrm>
                  <a:off x="722850" y="1345127"/>
                  <a:ext cx="7566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도형과 측정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629DE0E-7F4D-8C53-B789-AFCF6DE2DD57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16E1201F-6B64-8D2F-9339-55F013BDEF91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197F6800-4F70-7ED6-C29A-E62C58A0491B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43" name="그림 42">
                <a:extLst>
                  <a:ext uri="{FF2B5EF4-FFF2-40B4-BE49-F238E27FC236}">
                    <a16:creationId xmlns:a16="http://schemas.microsoft.com/office/drawing/2014/main" id="{9D23DBC6-CBC6-0DF1-AB96-5EBF4E779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D26D42D3-C414-091D-15A6-9CB6F2807B27}"/>
                </a:ext>
              </a:extLst>
            </p:cNvPr>
            <p:cNvGrpSpPr/>
            <p:nvPr/>
          </p:nvGrpSpPr>
          <p:grpSpPr>
            <a:xfrm>
              <a:off x="3859528" y="1210907"/>
              <a:ext cx="565861" cy="422569"/>
              <a:chOff x="6684489" y="1274751"/>
              <a:chExt cx="565861" cy="444125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3615278F-B45B-9375-774A-D9D2134B15B9}"/>
                  </a:ext>
                </a:extLst>
              </p:cNvPr>
              <p:cNvSpPr/>
              <p:nvPr/>
            </p:nvSpPr>
            <p:spPr>
              <a:xfrm>
                <a:off x="6684489" y="1274751"/>
                <a:ext cx="565861" cy="444125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46" name="그림 45">
                <a:extLst>
                  <a:ext uri="{FF2B5EF4-FFF2-40B4-BE49-F238E27FC236}">
                    <a16:creationId xmlns:a16="http://schemas.microsoft.com/office/drawing/2014/main" id="{272C5AFC-A197-B651-5DCD-C577BD278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6762570" y="1357274"/>
                <a:ext cx="405540" cy="279077"/>
              </a:xfrm>
              <a:prstGeom prst="rect">
                <a:avLst/>
              </a:prstGeom>
            </p:spPr>
          </p:pic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A8E4DBCB-FA4A-EE40-60F5-839D47A5EAE3}"/>
                </a:ext>
              </a:extLst>
            </p:cNvPr>
            <p:cNvGrpSpPr/>
            <p:nvPr/>
          </p:nvGrpSpPr>
          <p:grpSpPr>
            <a:xfrm>
              <a:off x="4513019" y="1210907"/>
              <a:ext cx="4162669" cy="422569"/>
              <a:chOff x="4513019" y="1210907"/>
              <a:chExt cx="4162669" cy="422569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C0B2A507-4324-5A9F-2ACD-50CBF433CD20}"/>
                  </a:ext>
                </a:extLst>
              </p:cNvPr>
              <p:cNvGrpSpPr/>
              <p:nvPr/>
            </p:nvGrpSpPr>
            <p:grpSpPr>
              <a:xfrm>
                <a:off x="4513019" y="1210907"/>
                <a:ext cx="4162669" cy="422569"/>
                <a:chOff x="4614007" y="1210907"/>
                <a:chExt cx="4162669" cy="422569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56F104BA-49D3-DD29-755A-E9556E569D61}"/>
                    </a:ext>
                  </a:extLst>
                </p:cNvPr>
                <p:cNvSpPr/>
                <p:nvPr/>
              </p:nvSpPr>
              <p:spPr>
                <a:xfrm>
                  <a:off x="4614007" y="1210907"/>
                  <a:ext cx="4162669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99E32392-6823-4B9C-D144-E5CE8E1FD890}"/>
                    </a:ext>
                  </a:extLst>
                </p:cNvPr>
                <p:cNvGrpSpPr/>
                <p:nvPr/>
              </p:nvGrpSpPr>
              <p:grpSpPr>
                <a:xfrm>
                  <a:off x="5174346" y="1263973"/>
                  <a:ext cx="3598367" cy="310421"/>
                  <a:chOff x="2320277" y="1263973"/>
                  <a:chExt cx="3598367" cy="310421"/>
                </a:xfrm>
              </p:grpSpPr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734298BC-AEA3-3F58-85D8-63B137211B7B}"/>
                      </a:ext>
                    </a:extLst>
                  </p:cNvPr>
                  <p:cNvSpPr txBox="1"/>
                  <p:nvPr/>
                </p:nvSpPr>
                <p:spPr>
                  <a:xfrm>
                    <a:off x="2430510" y="1329858"/>
                    <a:ext cx="3488134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defRPr>
                    </a:lvl1pPr>
                  </a:lstStyle>
                  <a:p>
                    <a:pPr algn="l"/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학습자의 삶과</a:t>
                    </a:r>
                    <a:r>
                      <a:rPr lang="en-US" altLang="ko-KR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 </a:t>
                    </a:r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성장을 지원하는 교수</a:t>
                    </a:r>
                    <a:r>
                      <a:rPr lang="en-US" altLang="ko-KR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·</a:t>
                    </a:r>
                    <a:r>
                      <a:rPr lang="ko-KR" altLang="en-US" sz="1200" spc="-30" dirty="0"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학습 및 평가 모색</a:t>
                    </a:r>
                  </a:p>
                </p:txBody>
              </p:sp>
              <p:cxnSp>
                <p:nvCxnSpPr>
                  <p:cNvPr id="38" name="직선 연결선 37">
                    <a:extLst>
                      <a:ext uri="{FF2B5EF4-FFF2-40B4-BE49-F238E27FC236}">
                        <a16:creationId xmlns:a16="http://schemas.microsoft.com/office/drawing/2014/main" id="{19130473-489A-A446-7A66-260C021E0EFA}"/>
                      </a:ext>
                    </a:extLst>
                  </p:cNvPr>
                  <p:cNvCxnSpPr/>
                  <p:nvPr/>
                </p:nvCxnSpPr>
                <p:spPr>
                  <a:xfrm>
                    <a:off x="2320277" y="1263973"/>
                    <a:ext cx="0" cy="310421"/>
                  </a:xfrm>
                  <a:prstGeom prst="line">
                    <a:avLst/>
                  </a:prstGeom>
                  <a:ln w="15875">
                    <a:solidFill>
                      <a:srgbClr val="40AEE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0CB38746-9BB7-4688-0263-F61B12F9B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4604528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8E5E9BCE-3A0E-B5C3-0C11-D5785EAD900A}"/>
                </a:ext>
              </a:extLst>
            </p:cNvPr>
            <p:cNvGrpSpPr/>
            <p:nvPr/>
          </p:nvGrpSpPr>
          <p:grpSpPr>
            <a:xfrm>
              <a:off x="1117218" y="1210907"/>
              <a:ext cx="2654681" cy="422569"/>
              <a:chOff x="1117218" y="1210907"/>
              <a:chExt cx="2654681" cy="422569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DF80F7EB-A121-91B8-C64C-3F5AB8F57BBE}"/>
                  </a:ext>
                </a:extLst>
              </p:cNvPr>
              <p:cNvGrpSpPr/>
              <p:nvPr/>
            </p:nvGrpSpPr>
            <p:grpSpPr>
              <a:xfrm>
                <a:off x="1117218" y="1210907"/>
                <a:ext cx="2654681" cy="422569"/>
                <a:chOff x="1118186" y="1210907"/>
                <a:chExt cx="2654681" cy="422569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B54C6CF6-BE00-C570-0DF6-AC7E941FC8D5}"/>
                    </a:ext>
                  </a:extLst>
                </p:cNvPr>
                <p:cNvSpPr/>
                <p:nvPr/>
              </p:nvSpPr>
              <p:spPr>
                <a:xfrm>
                  <a:off x="1118186" y="1210907"/>
                  <a:ext cx="2654681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33" name="직선 연결선 32">
                  <a:extLst>
                    <a:ext uri="{FF2B5EF4-FFF2-40B4-BE49-F238E27FC236}">
                      <a16:creationId xmlns:a16="http://schemas.microsoft.com/office/drawing/2014/main" id="{8814F35D-98F2-06F8-B6F9-9DC242F0BBAF}"/>
                    </a:ext>
                  </a:extLst>
                </p:cNvPr>
                <p:cNvCxnSpPr/>
                <p:nvPr/>
              </p:nvCxnSpPr>
              <p:spPr>
                <a:xfrm>
                  <a:off x="167755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A5C0CEF-9D9E-1A65-34F4-E0F71CAF329D}"/>
                    </a:ext>
                  </a:extLst>
                </p:cNvPr>
                <p:cNvSpPr txBox="1"/>
                <p:nvPr/>
              </p:nvSpPr>
              <p:spPr>
                <a:xfrm>
                  <a:off x="1787790" y="1329858"/>
                  <a:ext cx="19460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수학 교과 역량 함양 방안 모색 </a:t>
                  </a:r>
                </a:p>
              </p:txBody>
            </p:sp>
          </p:grpSp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A8A1F82A-7D3F-37A0-A47C-BA49986D6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/>
            </p:blipFill>
            <p:spPr>
              <a:xfrm flipH="1">
                <a:off x="1250111" y="1258307"/>
                <a:ext cx="318534" cy="327768"/>
              </a:xfrm>
              <a:prstGeom prst="rect">
                <a:avLst/>
              </a:prstGeom>
            </p:spPr>
          </p:pic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FF80D95-C338-C687-0C1B-7CE34D0ADA40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146" name="수학과 교육과정">
              <a:extLst>
                <a:ext uri="{FF2B5EF4-FFF2-40B4-BE49-F238E27FC236}">
                  <a16:creationId xmlns:a16="http://schemas.microsoft.com/office/drawing/2014/main" id="{EC7A8473-DF2B-AE08-C682-E4C014383198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147" name="사각형: 둥근 모서리 146">
                <a:extLst>
                  <a:ext uri="{FF2B5EF4-FFF2-40B4-BE49-F238E27FC236}">
                    <a16:creationId xmlns:a16="http://schemas.microsoft.com/office/drawing/2014/main" id="{572425FE-AEBC-2960-437A-E55D000AF92F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D969057-898B-C6BC-2024-A26219DFB912}"/>
                  </a:ext>
                </a:extLst>
              </p:cNvPr>
              <p:cNvSpPr txBox="1"/>
              <p:nvPr/>
            </p:nvSpPr>
            <p:spPr>
              <a:xfrm>
                <a:off x="5599599" y="1809978"/>
                <a:ext cx="12522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적용 시 고려 사항의 주요 변화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BCD3F8DC-CE0B-3D80-3013-422392048D2A}"/>
                </a:ext>
              </a:extLst>
            </p:cNvPr>
            <p:cNvGrpSpPr/>
            <p:nvPr/>
          </p:nvGrpSpPr>
          <p:grpSpPr>
            <a:xfrm>
              <a:off x="558531" y="2758203"/>
              <a:ext cx="7615900" cy="858010"/>
              <a:chOff x="558531" y="3279541"/>
              <a:chExt cx="7615900" cy="858010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F152606A-2468-6BCB-41D2-89A15E231C80}"/>
                  </a:ext>
                </a:extLst>
              </p:cNvPr>
              <p:cNvGrpSpPr/>
              <p:nvPr/>
            </p:nvGrpSpPr>
            <p:grpSpPr>
              <a:xfrm>
                <a:off x="558531" y="3279541"/>
                <a:ext cx="7615900" cy="184666"/>
                <a:chOff x="1654391" y="2249973"/>
                <a:chExt cx="7615900" cy="184666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851C9F66-556B-B32F-3F24-CB42A6F78AF1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738824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도형의 성질을 정당화하는 다양한 방법을 통해 </a:t>
                  </a:r>
                  <a:r>
                    <a:rPr lang="ko-KR" altLang="en-US" dirty="0"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체계적으로 사고하고 타인을 논리적으로 설득하는 태도</a:t>
                  </a:r>
                  <a:r>
                    <a:rPr lang="ko-KR" altLang="en-US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를 갖게 한다</a:t>
                  </a:r>
                  <a:r>
                    <a:rPr lang="en-US" altLang="ko-KR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1D36BDB9-0E9D-F9EB-3970-E735C3153F63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A5BEC6AE-79DC-2B98-E0B5-78A21D3DC56B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CA0A90B7-235D-A494-69D6-D6CC403C8B6C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442B0CBA-7030-04D5-BE96-3CF61E0B6499}"/>
                  </a:ext>
                </a:extLst>
              </p:cNvPr>
              <p:cNvGrpSpPr/>
              <p:nvPr/>
            </p:nvGrpSpPr>
            <p:grpSpPr>
              <a:xfrm>
                <a:off x="558531" y="3616213"/>
                <a:ext cx="5825345" cy="184666"/>
                <a:chOff x="1654391" y="2249973"/>
                <a:chExt cx="5825345" cy="184666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CC6E010-D077-25A6-1095-8527F481938B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55976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F56C41"/>
                      </a:solidFill>
                    </a:rPr>
                    <a:t>수학사</a:t>
                  </a:r>
                  <a:r>
                    <a:rPr lang="ko-KR" altLang="en-US" dirty="0"/>
                    <a:t>를 통하여 피타고라스 정리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삼각비에 관심을 가지고 그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유용성을 인식</a:t>
                  </a:r>
                  <a:r>
                    <a:rPr lang="ko-KR" altLang="en-US" dirty="0"/>
                    <a:t>하게 한다</a:t>
                  </a:r>
                  <a:r>
                    <a:rPr lang="en-US" altLang="ko-KR" dirty="0"/>
                    <a:t>. </a:t>
                  </a:r>
                </a:p>
              </p:txBody>
            </p: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CCE7560F-7E1F-7727-0EEA-BF67B633BD65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74" name="자유형: 도형 73">
                    <a:extLst>
                      <a:ext uri="{FF2B5EF4-FFF2-40B4-BE49-F238E27FC236}">
                        <a16:creationId xmlns:a16="http://schemas.microsoft.com/office/drawing/2014/main" id="{CBA96952-01F5-5DDD-3BF7-596A187FA718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077DAB01-632F-70D7-0F1A-6A82DBB71D9C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83EED33B-EAE6-980C-0A02-FE502999829D}"/>
                  </a:ext>
                </a:extLst>
              </p:cNvPr>
              <p:cNvGrpSpPr/>
              <p:nvPr/>
            </p:nvGrpSpPr>
            <p:grpSpPr>
              <a:xfrm>
                <a:off x="558531" y="3952885"/>
                <a:ext cx="7513308" cy="184666"/>
                <a:chOff x="1654391" y="2249973"/>
                <a:chExt cx="7513308" cy="184666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4C90175-797E-86B7-EB10-AAB894BC3A73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728564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주변의 건축물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문화유산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예술 작품 등에서 도형의 성질을 찾게 하여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수학에 대한 흥미와 관심을</a:t>
                  </a:r>
                  <a:r>
                    <a:rPr lang="ko-KR" altLang="en-US" dirty="0"/>
                    <a:t> 가질 수 있게 한다</a:t>
                  </a:r>
                  <a:r>
                    <a:rPr lang="en-US" altLang="ko-KR" dirty="0"/>
                    <a:t>. </a:t>
                  </a:r>
                </a:p>
              </p:txBody>
            </p: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615427C9-52BE-249A-DAF1-EC42E2B8B81B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8415DC3E-5027-7F0D-3B2F-76AA13D1F2D9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0" name="자유형: 도형 69">
                    <a:extLst>
                      <a:ext uri="{FF2B5EF4-FFF2-40B4-BE49-F238E27FC236}">
                        <a16:creationId xmlns:a16="http://schemas.microsoft.com/office/drawing/2014/main" id="{50070721-579E-56BB-4B21-3E1C73A33F39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07266194-2CBC-6B88-3E22-4B22604C20E9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9A85AEA-178B-99C2-6791-7E5FDCE6857A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6D520F76-A1F1-D0D1-D27E-CB4A1AE81191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BE4C2D-1BCD-962F-8ED4-9818CC4C653D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79A29C-01AF-A769-E74E-92CD5D9F3477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D57392-CC81-F039-57D3-F284284DCCF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925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>
            <a:extLst>
              <a:ext uri="{FF2B5EF4-FFF2-40B4-BE49-F238E27FC236}">
                <a16:creationId xmlns:a16="http://schemas.microsoft.com/office/drawing/2014/main" id="{D7905B38-929D-C919-A02E-BAC88ABCC918}"/>
              </a:ext>
            </a:extLst>
          </p:cNvPr>
          <p:cNvGrpSpPr/>
          <p:nvPr/>
        </p:nvGrpSpPr>
        <p:grpSpPr>
          <a:xfrm>
            <a:off x="474711" y="1200129"/>
            <a:ext cx="8194579" cy="450594"/>
            <a:chOff x="475901" y="1295270"/>
            <a:chExt cx="8221420" cy="450594"/>
          </a:xfrm>
        </p:grpSpPr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537CE988-8E25-09C8-9BD1-7BE697F911CD}"/>
                </a:ext>
              </a:extLst>
            </p:cNvPr>
            <p:cNvSpPr/>
            <p:nvPr/>
          </p:nvSpPr>
          <p:spPr>
            <a:xfrm>
              <a:off x="475901" y="1347936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rgbClr val="276DB5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A727A0A4-F6EA-95F0-8724-DDE5CF806DDE}"/>
                </a:ext>
              </a:extLst>
            </p:cNvPr>
            <p:cNvSpPr/>
            <p:nvPr/>
          </p:nvSpPr>
          <p:spPr>
            <a:xfrm>
              <a:off x="475901" y="1295270"/>
              <a:ext cx="8216658" cy="397928"/>
            </a:xfrm>
            <a:custGeom>
              <a:avLst/>
              <a:gdLst>
                <a:gd name="connsiteX0" fmla="*/ 56645 w 8216658"/>
                <a:gd name="connsiteY0" fmla="*/ 0 h 397928"/>
                <a:gd name="connsiteX1" fmla="*/ 8160013 w 8216658"/>
                <a:gd name="connsiteY1" fmla="*/ 0 h 397928"/>
                <a:gd name="connsiteX2" fmla="*/ 8216658 w 8216658"/>
                <a:gd name="connsiteY2" fmla="*/ 56645 h 397928"/>
                <a:gd name="connsiteX3" fmla="*/ 8216658 w 8216658"/>
                <a:gd name="connsiteY3" fmla="*/ 164984 h 397928"/>
                <a:gd name="connsiteX4" fmla="*/ 8130545 w 8216658"/>
                <a:gd name="connsiteY4" fmla="*/ 251097 h 397928"/>
                <a:gd name="connsiteX5" fmla="*/ 7983714 w 8216658"/>
                <a:gd name="connsiteY5" fmla="*/ 397928 h 397928"/>
                <a:gd name="connsiteX6" fmla="*/ 56645 w 8216658"/>
                <a:gd name="connsiteY6" fmla="*/ 397928 h 397928"/>
                <a:gd name="connsiteX7" fmla="*/ 0 w 8216658"/>
                <a:gd name="connsiteY7" fmla="*/ 341283 h 397928"/>
                <a:gd name="connsiteX8" fmla="*/ 0 w 8216658"/>
                <a:gd name="connsiteY8" fmla="*/ 56645 h 397928"/>
                <a:gd name="connsiteX9" fmla="*/ 56645 w 8216658"/>
                <a:gd name="connsiteY9" fmla="*/ 0 h 39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6658" h="397928">
                  <a:moveTo>
                    <a:pt x="56645" y="0"/>
                  </a:moveTo>
                  <a:lnTo>
                    <a:pt x="8160013" y="0"/>
                  </a:lnTo>
                  <a:cubicBezTo>
                    <a:pt x="8191297" y="0"/>
                    <a:pt x="8216658" y="25361"/>
                    <a:pt x="8216658" y="56645"/>
                  </a:cubicBezTo>
                  <a:lnTo>
                    <a:pt x="8216658" y="164984"/>
                  </a:lnTo>
                  <a:lnTo>
                    <a:pt x="8130545" y="251097"/>
                  </a:lnTo>
                  <a:lnTo>
                    <a:pt x="7983714" y="397928"/>
                  </a:lnTo>
                  <a:lnTo>
                    <a:pt x="56645" y="397928"/>
                  </a:lnTo>
                  <a:cubicBezTo>
                    <a:pt x="25361" y="397928"/>
                    <a:pt x="0" y="372567"/>
                    <a:pt x="0" y="341283"/>
                  </a:cubicBezTo>
                  <a:lnTo>
                    <a:pt x="0" y="56645"/>
                  </a:lnTo>
                  <a:cubicBezTo>
                    <a:pt x="0" y="25361"/>
                    <a:pt x="25361" y="0"/>
                    <a:pt x="56645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081686-53FE-AEBC-CFB2-6797C60B51BF}"/>
                </a:ext>
              </a:extLst>
            </p:cNvPr>
            <p:cNvSpPr txBox="1"/>
            <p:nvPr/>
          </p:nvSpPr>
          <p:spPr>
            <a:xfrm>
              <a:off x="3500270" y="1371124"/>
              <a:ext cx="216792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56C4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자료와 가능성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: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내용 체계</a:t>
              </a:r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4A36BDD1-5BD2-EC6B-F7B1-391210316B58}"/>
                </a:ext>
              </a:extLst>
            </p:cNvPr>
            <p:cNvSpPr/>
            <p:nvPr/>
          </p:nvSpPr>
          <p:spPr>
            <a:xfrm>
              <a:off x="8455818" y="1466919"/>
              <a:ext cx="241503" cy="241502"/>
            </a:xfrm>
            <a:custGeom>
              <a:avLst/>
              <a:gdLst>
                <a:gd name="connsiteX0" fmla="*/ 40927 w 159733"/>
                <a:gd name="connsiteY0" fmla="*/ 0 h 158151"/>
                <a:gd name="connsiteX1" fmla="*/ 159733 w 159733"/>
                <a:gd name="connsiteY1" fmla="*/ 0 h 158151"/>
                <a:gd name="connsiteX2" fmla="*/ 0 w 159733"/>
                <a:gd name="connsiteY2" fmla="*/ 158151 h 158151"/>
                <a:gd name="connsiteX3" fmla="*/ 0 w 159733"/>
                <a:gd name="connsiteY3" fmla="*/ 40927 h 158151"/>
                <a:gd name="connsiteX4" fmla="*/ 40927 w 159733"/>
                <a:gd name="connsiteY4" fmla="*/ 0 h 158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33" h="158151">
                  <a:moveTo>
                    <a:pt x="40927" y="0"/>
                  </a:moveTo>
                  <a:lnTo>
                    <a:pt x="159733" y="0"/>
                  </a:lnTo>
                  <a:lnTo>
                    <a:pt x="0" y="158151"/>
                  </a:lnTo>
                  <a:lnTo>
                    <a:pt x="0" y="40927"/>
                  </a:lnTo>
                  <a:cubicBezTo>
                    <a:pt x="0" y="18324"/>
                    <a:pt x="18324" y="0"/>
                    <a:pt x="40927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400" dirty="0">
                <a:latin typeface="Arial" panose="020B0604020202020204" pitchFamily="34" charset="0"/>
              </a:endParaRPr>
            </a:p>
          </p:txBody>
        </p:sp>
      </p:grpSp>
      <p:sp>
        <p:nvSpPr>
          <p:cNvPr id="41" name="사각형: 둥근 한쪽 모서리 40">
            <a:extLst>
              <a:ext uri="{FF2B5EF4-FFF2-40B4-BE49-F238E27FC236}">
                <a16:creationId xmlns:a16="http://schemas.microsoft.com/office/drawing/2014/main" id="{A9B36291-F0A2-5CF3-B14D-0B95133CCEAC}"/>
              </a:ext>
            </a:extLst>
          </p:cNvPr>
          <p:cNvSpPr/>
          <p:nvPr/>
        </p:nvSpPr>
        <p:spPr>
          <a:xfrm>
            <a:off x="468312" y="3160983"/>
            <a:ext cx="8207376" cy="469615"/>
          </a:xfrm>
          <a:prstGeom prst="round1Rect">
            <a:avLst/>
          </a:prstGeom>
          <a:solidFill>
            <a:srgbClr val="276D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F12A9BCD-70A4-D24F-59EA-CEF563447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702133"/>
              </p:ext>
            </p:extLst>
          </p:nvPr>
        </p:nvGraphicFramePr>
        <p:xfrm>
          <a:off x="468313" y="3160983"/>
          <a:ext cx="8207377" cy="30100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3463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92253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  <a:gridCol w="1655719">
                  <a:extLst>
                    <a:ext uri="{9D8B030D-6E8A-4147-A177-3AD203B41FA5}">
                      <a16:colId xmlns:a16="http://schemas.microsoft.com/office/drawing/2014/main" val="2072029414"/>
                    </a:ext>
                  </a:extLst>
                </a:gridCol>
                <a:gridCol w="2447971">
                  <a:extLst>
                    <a:ext uri="{9D8B030D-6E8A-4147-A177-3AD203B41FA5}">
                      <a16:colId xmlns:a16="http://schemas.microsoft.com/office/drawing/2014/main" val="2825603306"/>
                    </a:ext>
                  </a:extLst>
                </a:gridCol>
              </a:tblGrid>
              <a:tr h="236951">
                <a:tc row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3B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18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중학교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AD1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116D64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7705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대푯값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도수분포표와 상대도수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경우의 수와 확률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산포도</a:t>
                      </a:r>
                      <a:endParaRPr lang="en-US" altLang="ko-KR" sz="90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상자그림과 산점도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0049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적절한 대푯값을 선택하여 구하기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자료를 표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그래프로 나타내고 해석하기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통계적 탐구 문제 설정하기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공학 도구를 이용하여 자료를 수집하고 분석하기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확률의 기본 성질 탐구하기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자료의 분포를 비교하고 설명하기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자료의 상관관계 설명하기 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705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대푯값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상대도수</a:t>
                      </a:r>
                      <a:r>
                        <a:rPr lang="en-US" altLang="ko-KR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상자그림의 유용성 인식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공학 도구를 이용한 자료 수집과 분석의 편리함과 유용성 인식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자신의 삶과 연계된 확률과 통계에 대한 흥미와 관심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통계적 문제해결 과정에 주도적으로 참여하는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체계적으로 사고하여 합리적으로 의사 결정하는 태도</a:t>
                      </a: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217170" algn="l"/>
                          <a:tab pos="217170" algn="l"/>
                        </a:tabLst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  <a:cs typeface="+mn-cs"/>
                        </a:rPr>
                        <a:t>확률 및 통계적 근거를 바탕으로 비판적으로 사고하는 태도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70" name="그룹 69">
            <a:extLst>
              <a:ext uri="{FF2B5EF4-FFF2-40B4-BE49-F238E27FC236}">
                <a16:creationId xmlns:a16="http://schemas.microsoft.com/office/drawing/2014/main" id="{CD643985-DB18-8EF5-EA17-FCBB4A164307}"/>
              </a:ext>
            </a:extLst>
          </p:cNvPr>
          <p:cNvGrpSpPr/>
          <p:nvPr/>
        </p:nvGrpSpPr>
        <p:grpSpPr>
          <a:xfrm>
            <a:off x="481815" y="1776300"/>
            <a:ext cx="8190494" cy="1186355"/>
            <a:chOff x="481815" y="1776300"/>
            <a:chExt cx="8190494" cy="1186355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2C28BBBB-9319-E330-B297-22220E4EC3A6}"/>
                </a:ext>
              </a:extLst>
            </p:cNvPr>
            <p:cNvGrpSpPr/>
            <p:nvPr/>
          </p:nvGrpSpPr>
          <p:grpSpPr>
            <a:xfrm>
              <a:off x="481815" y="1776300"/>
              <a:ext cx="8190494" cy="1186355"/>
              <a:chOff x="481815" y="1776300"/>
              <a:chExt cx="8190494" cy="1186355"/>
            </a:xfrm>
          </p:grpSpPr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094691B3-EE83-F74C-EC76-682E9D9EAB11}"/>
                  </a:ext>
                </a:extLst>
              </p:cNvPr>
              <p:cNvGrpSpPr/>
              <p:nvPr/>
            </p:nvGrpSpPr>
            <p:grpSpPr>
              <a:xfrm>
                <a:off x="481815" y="1776300"/>
                <a:ext cx="8190494" cy="1186355"/>
                <a:chOff x="481815" y="3317239"/>
                <a:chExt cx="8190494" cy="2102270"/>
              </a:xfrm>
            </p:grpSpPr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447A19BC-1D65-67BB-8E65-515369C4C297}"/>
                    </a:ext>
                  </a:extLst>
                </p:cNvPr>
                <p:cNvSpPr/>
                <p:nvPr/>
              </p:nvSpPr>
              <p:spPr>
                <a:xfrm flipH="1">
                  <a:off x="481815" y="3317239"/>
                  <a:ext cx="1935304" cy="2102270"/>
                </a:xfrm>
                <a:prstGeom prst="roundRect">
                  <a:avLst>
                    <a:gd name="adj" fmla="val 7320"/>
                  </a:avLst>
                </a:prstGeom>
                <a:solidFill>
                  <a:srgbClr val="D6E3F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F690A53A-D188-CB0D-6B2B-5F6B2BBA54B3}"/>
                    </a:ext>
                  </a:extLst>
                </p:cNvPr>
                <p:cNvSpPr/>
                <p:nvPr/>
              </p:nvSpPr>
              <p:spPr>
                <a:xfrm flipH="1">
                  <a:off x="1478280" y="3317239"/>
                  <a:ext cx="7194029" cy="2102270"/>
                </a:xfrm>
                <a:prstGeom prst="roundRect">
                  <a:avLst>
                    <a:gd name="adj" fmla="val 7527"/>
                  </a:avLst>
                </a:prstGeom>
                <a:solidFill>
                  <a:schemeClr val="bg1"/>
                </a:solidFill>
                <a:ln w="15875">
                  <a:solidFill>
                    <a:srgbClr val="D6E3F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66FCE16-FCA6-709E-2CF4-833E19CC55B3}"/>
                  </a:ext>
                </a:extLst>
              </p:cNvPr>
              <p:cNvSpPr txBox="1"/>
              <p:nvPr/>
            </p:nvSpPr>
            <p:spPr>
              <a:xfrm>
                <a:off x="696981" y="2155107"/>
                <a:ext cx="577081" cy="4287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핵심</a:t>
                </a:r>
                <a:endParaRPr lang="en-US" altLang="ko-KR" sz="12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endParaRPr>
              </a:p>
              <a:p>
                <a:pPr algn="ctr"/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아이디어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E11DB498-74FE-23E3-64F9-EF4AF013D037}"/>
                </a:ext>
              </a:extLst>
            </p:cNvPr>
            <p:cNvGrpSpPr/>
            <p:nvPr/>
          </p:nvGrpSpPr>
          <p:grpSpPr>
            <a:xfrm>
              <a:off x="1628538" y="1897830"/>
              <a:ext cx="6831579" cy="927201"/>
              <a:chOff x="1628538" y="1897830"/>
              <a:chExt cx="6831579" cy="927201"/>
            </a:xfrm>
          </p:grpSpPr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E5CBF5F2-5995-115F-2A51-BF74AA808C0A}"/>
                  </a:ext>
                </a:extLst>
              </p:cNvPr>
              <p:cNvGrpSpPr/>
              <p:nvPr/>
            </p:nvGrpSpPr>
            <p:grpSpPr>
              <a:xfrm>
                <a:off x="1628538" y="1897830"/>
                <a:ext cx="6400370" cy="153888"/>
                <a:chOff x="1628538" y="1897830"/>
                <a:chExt cx="6400370" cy="153888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D8ECCAE-7DA2-C0DD-C8E7-8007A6394496}"/>
                    </a:ext>
                  </a:extLst>
                </p:cNvPr>
                <p:cNvSpPr txBox="1"/>
                <p:nvPr/>
              </p:nvSpPr>
              <p:spPr>
                <a:xfrm>
                  <a:off x="1822082" y="1897830"/>
                  <a:ext cx="620682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자료를 수집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정리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해석하는 통계는 자료의 특징을 파악하고 두 집단을 비교하며 자료의 관계를 탐구하는 데 활용된다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7C3BFDDC-7184-6277-C31A-066C92577CA9}"/>
                    </a:ext>
                  </a:extLst>
                </p:cNvPr>
                <p:cNvGrpSpPr/>
                <p:nvPr/>
              </p:nvGrpSpPr>
              <p:grpSpPr>
                <a:xfrm>
                  <a:off x="1628538" y="1903030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0FA7F6E0-11BB-703A-1D65-345082A90F99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18E7FAE7-655D-02B9-95C8-57AA92A7D913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B214A0F5-5B19-7F35-202C-44FA555A342A}"/>
                  </a:ext>
                </a:extLst>
              </p:cNvPr>
              <p:cNvGrpSpPr/>
              <p:nvPr/>
            </p:nvGrpSpPr>
            <p:grpSpPr>
              <a:xfrm>
                <a:off x="1628538" y="2130598"/>
                <a:ext cx="6831579" cy="307777"/>
                <a:chOff x="1628538" y="2130598"/>
                <a:chExt cx="6831579" cy="307777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B0374FE-3E98-FD7C-26B4-D68B741BDEDD}"/>
                    </a:ext>
                  </a:extLst>
                </p:cNvPr>
                <p:cNvSpPr txBox="1"/>
                <p:nvPr/>
              </p:nvSpPr>
              <p:spPr>
                <a:xfrm>
                  <a:off x="1822082" y="2130598"/>
                  <a:ext cx="663803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사건이 일어날 가능성을 여러 가지 방법으로 표현하는 것은 불확실성을 이해하는 데 도움이 되며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가능성을 확률로 수치화하면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불확실성을 수학적으로 다룰 수 있게 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B4D797AA-1604-6F65-91F2-FF2F5D93F563}"/>
                    </a:ext>
                  </a:extLst>
                </p:cNvPr>
                <p:cNvGrpSpPr/>
                <p:nvPr/>
              </p:nvGrpSpPr>
              <p:grpSpPr>
                <a:xfrm>
                  <a:off x="1628538" y="2135798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55" name="자유형: 도형 54">
                    <a:extLst>
                      <a:ext uri="{FF2B5EF4-FFF2-40B4-BE49-F238E27FC236}">
                        <a16:creationId xmlns:a16="http://schemas.microsoft.com/office/drawing/2014/main" id="{51FD8ED8-4C13-8993-2927-18FA3B004169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B964873D-E203-6588-15F7-0C2EE6BEBD96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ED86988C-32BE-8639-5940-5EDA46AC1A43}"/>
                  </a:ext>
                </a:extLst>
              </p:cNvPr>
              <p:cNvGrpSpPr/>
              <p:nvPr/>
            </p:nvGrpSpPr>
            <p:grpSpPr>
              <a:xfrm>
                <a:off x="1628541" y="2517254"/>
                <a:ext cx="6807531" cy="307777"/>
                <a:chOff x="1628541" y="2517254"/>
                <a:chExt cx="6807531" cy="307777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748BE5E0-50CE-0B88-8947-A87F42618298}"/>
                    </a:ext>
                  </a:extLst>
                </p:cNvPr>
                <p:cNvSpPr txBox="1"/>
                <p:nvPr/>
              </p:nvSpPr>
              <p:spPr>
                <a:xfrm>
                  <a:off x="1822082" y="2517254"/>
                  <a:ext cx="661399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자료를 이용하여 통계적 문제해결 과정을 실천하고 생활 속의 가능성을 탐구하는 것은 미래를 예측하고 합리적인 의사 결정을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하는 데 기반이 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</a:t>
                  </a:r>
                </a:p>
              </p:txBody>
            </p: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26502FA3-5A61-CBEA-35B7-BCFA58647BE6}"/>
                    </a:ext>
                  </a:extLst>
                </p:cNvPr>
                <p:cNvGrpSpPr/>
                <p:nvPr/>
              </p:nvGrpSpPr>
              <p:grpSpPr>
                <a:xfrm>
                  <a:off x="1628541" y="2522456"/>
                  <a:ext cx="147140" cy="134345"/>
                  <a:chOff x="459470" y="944761"/>
                  <a:chExt cx="345866" cy="309565"/>
                </a:xfrm>
                <a:solidFill>
                  <a:srgbClr val="276DB5"/>
                </a:solidFill>
              </p:grpSpPr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3701227C-14B1-2A02-9A5D-FE5115CDD175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5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2" name="자유형: 도형 51">
                    <a:extLst>
                      <a:ext uri="{FF2B5EF4-FFF2-40B4-BE49-F238E27FC236}">
                        <a16:creationId xmlns:a16="http://schemas.microsoft.com/office/drawing/2014/main" id="{0273763D-A673-3B98-4F7C-4E79988DD8D7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400" cy="217120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4738629-04B0-B9C6-00CE-85AAED4CB753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E20B3A7-3BA1-E25C-8ECF-6FDCF572FC9B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EC0E6C-7908-0290-2E6A-F11C0626BC50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6CABA2-02F2-F220-22E6-105769C594B4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FA3CB1F-2035-88DA-1918-3B7A4BD01EE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91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807A5552-4CF0-32B8-C45C-DDB81F8B8EF9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5F7A7C50-AA70-790A-8AA8-81BE272EE401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9DDF61B6-D5D0-4CA2-6C32-D2ACD8E392A6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1C76070C-E916-9B10-DA74-9F70BE1945AF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7A35E0F8-8D46-B553-6DCF-5B9C30892708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781C1541-BB3E-12D0-F400-21BD987B9E98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9E37155-084C-56BA-1105-008BEA7D01DC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36426EA5-642C-ACA8-FABF-E03A08A03638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36" name="사각형: 둥근 모서리 35">
                  <a:extLst>
                    <a:ext uri="{FF2B5EF4-FFF2-40B4-BE49-F238E27FC236}">
                      <a16:creationId xmlns:a16="http://schemas.microsoft.com/office/drawing/2014/main" id="{9BDD603B-11BE-85AA-40FF-A669F2A4FB11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DBD1EE0-A880-6423-1118-0F7DC9B0DCD5}"/>
                    </a:ext>
                  </a:extLst>
                </p:cNvPr>
                <p:cNvSpPr txBox="1"/>
                <p:nvPr/>
              </p:nvSpPr>
              <p:spPr>
                <a:xfrm>
                  <a:off x="649114" y="1345127"/>
                  <a:ext cx="9040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자료와 가능성</a:t>
                  </a:r>
                </a:p>
              </p:txBody>
            </p:sp>
          </p:grpSp>
        </p:grp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649071A4-5EFF-F5BF-D3CC-3EA907E4FEE5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45CBC32F-025A-A836-1C33-94F101C7833F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0007180B-F79B-D36B-C9B4-EEE10E2209B7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03" name="그림 102">
                <a:extLst>
                  <a:ext uri="{FF2B5EF4-FFF2-40B4-BE49-F238E27FC236}">
                    <a16:creationId xmlns:a16="http://schemas.microsoft.com/office/drawing/2014/main" id="{A8B2699B-476D-4E40-76A2-1887DBE8D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D4CC42EF-0EAC-4D53-2276-DDAD0770BAAB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100" name="사각형: 둥근 모서리 99">
                <a:extLst>
                  <a:ext uri="{FF2B5EF4-FFF2-40B4-BE49-F238E27FC236}">
                    <a16:creationId xmlns:a16="http://schemas.microsoft.com/office/drawing/2014/main" id="{055EE27F-EC9A-2F47-8FD4-981B39DBCCFA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01" name="그림 100">
                <a:extLst>
                  <a:ext uri="{FF2B5EF4-FFF2-40B4-BE49-F238E27FC236}">
                    <a16:creationId xmlns:a16="http://schemas.microsoft.com/office/drawing/2014/main" id="{492CCAA6-90AF-1B38-8722-A7D60200F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230F3A94-286B-6B1D-F5B9-70C8CE9A4B53}"/>
                </a:ext>
              </a:extLst>
            </p:cNvPr>
            <p:cNvGrpSpPr/>
            <p:nvPr/>
          </p:nvGrpSpPr>
          <p:grpSpPr>
            <a:xfrm>
              <a:off x="1117219" y="1210907"/>
              <a:ext cx="6909562" cy="422569"/>
              <a:chOff x="1117219" y="1210907"/>
              <a:chExt cx="6909562" cy="422569"/>
            </a:xfrm>
          </p:grpSpPr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898D1621-8C66-EC87-F190-96E01572F376}"/>
                  </a:ext>
                </a:extLst>
              </p:cNvPr>
              <p:cNvGrpSpPr/>
              <p:nvPr/>
            </p:nvGrpSpPr>
            <p:grpSpPr>
              <a:xfrm>
                <a:off x="1117219" y="1210907"/>
                <a:ext cx="565861" cy="422569"/>
                <a:chOff x="6684489" y="1274751"/>
                <a:chExt cx="565861" cy="444125"/>
              </a:xfrm>
            </p:grpSpPr>
            <p:sp>
              <p:nvSpPr>
                <p:cNvPr id="98" name="사각형: 둥근 모서리 97">
                  <a:extLst>
                    <a:ext uri="{FF2B5EF4-FFF2-40B4-BE49-F238E27FC236}">
                      <a16:creationId xmlns:a16="http://schemas.microsoft.com/office/drawing/2014/main" id="{A64281A6-D2D8-0E6B-8CE1-4A62BD8E34EC}"/>
                    </a:ext>
                  </a:extLst>
                </p:cNvPr>
                <p:cNvSpPr/>
                <p:nvPr/>
              </p:nvSpPr>
              <p:spPr>
                <a:xfrm>
                  <a:off x="6684489" y="1274751"/>
                  <a:ext cx="565861" cy="444125"/>
                </a:xfrm>
                <a:prstGeom prst="roundRect">
                  <a:avLst/>
                </a:prstGeom>
                <a:solidFill>
                  <a:schemeClr val="tx1">
                    <a:alpha val="20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99" name="그림 98">
                  <a:extLst>
                    <a:ext uri="{FF2B5EF4-FFF2-40B4-BE49-F238E27FC236}">
                      <a16:creationId xmlns:a16="http://schemas.microsoft.com/office/drawing/2014/main" id="{F93C5AFC-115F-6198-B650-136D53CB16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71000"/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/>
              </p:blipFill>
              <p:spPr>
                <a:xfrm flipH="1">
                  <a:off x="6806073" y="1324569"/>
                  <a:ext cx="318534" cy="344488"/>
                </a:xfrm>
                <a:prstGeom prst="rect">
                  <a:avLst/>
                </a:prstGeom>
              </p:spPr>
            </p:pic>
          </p:grp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E9C29160-77FC-21CD-58BF-78F615F920DC}"/>
                  </a:ext>
                </a:extLst>
              </p:cNvPr>
              <p:cNvGrpSpPr/>
              <p:nvPr/>
            </p:nvGrpSpPr>
            <p:grpSpPr>
              <a:xfrm>
                <a:off x="1759939" y="1210907"/>
                <a:ext cx="6266842" cy="422569"/>
                <a:chOff x="1759939" y="1210907"/>
                <a:chExt cx="6266842" cy="422569"/>
              </a:xfrm>
            </p:grpSpPr>
            <p:sp>
              <p:nvSpPr>
                <p:cNvPr id="94" name="사각형: 둥근 모서리 93">
                  <a:extLst>
                    <a:ext uri="{FF2B5EF4-FFF2-40B4-BE49-F238E27FC236}">
                      <a16:creationId xmlns:a16="http://schemas.microsoft.com/office/drawing/2014/main" id="{B5A0D8AF-DE60-CAC1-67E5-AFFE6C959A89}"/>
                    </a:ext>
                  </a:extLst>
                </p:cNvPr>
                <p:cNvSpPr/>
                <p:nvPr/>
              </p:nvSpPr>
              <p:spPr>
                <a:xfrm>
                  <a:off x="1759939" y="1210907"/>
                  <a:ext cx="6266842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9C5EB4B5-5AB1-83CC-99A2-7675461BB6F0}"/>
                    </a:ext>
                  </a:extLst>
                </p:cNvPr>
                <p:cNvSpPr txBox="1"/>
                <p:nvPr/>
              </p:nvSpPr>
              <p:spPr>
                <a:xfrm>
                  <a:off x="2430510" y="1329858"/>
                  <a:ext cx="231473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수학 학습 내용 재구조화</a:t>
                  </a:r>
                </a:p>
              </p:txBody>
            </p:sp>
            <p:cxnSp>
              <p:nvCxnSpPr>
                <p:cNvPr id="96" name="직선 연결선 95">
                  <a:extLst>
                    <a:ext uri="{FF2B5EF4-FFF2-40B4-BE49-F238E27FC236}">
                      <a16:creationId xmlns:a16="http://schemas.microsoft.com/office/drawing/2014/main" id="{9A5DEE78-1F6B-0E56-4510-F1C8955E259C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7" name="그림 96">
                  <a:extLst>
                    <a:ext uri="{FF2B5EF4-FFF2-40B4-BE49-F238E27FC236}">
                      <a16:creationId xmlns:a16="http://schemas.microsoft.com/office/drawing/2014/main" id="{B25A70DE-0C1C-668F-4239-FF3F6E870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AA7B1E4-9E4C-7C6D-2196-9235A8F57883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43" name="수학과 교육과정">
              <a:extLst>
                <a:ext uri="{FF2B5EF4-FFF2-40B4-BE49-F238E27FC236}">
                  <a16:creationId xmlns:a16="http://schemas.microsoft.com/office/drawing/2014/main" id="{F6231BDE-44C4-ECEC-DF5F-5032995594C7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CCC01869-7C96-CD6D-C89D-7AEA93D07D94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668CDA0-7545-4EF5-143A-BD2236C49B2F}"/>
                  </a:ext>
                </a:extLst>
              </p:cNvPr>
              <p:cNvSpPr txBox="1"/>
              <p:nvPr/>
            </p:nvSpPr>
            <p:spPr>
              <a:xfrm>
                <a:off x="6036803" y="1809978"/>
                <a:ext cx="3778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대푯값 이동</a:t>
                </a:r>
              </a:p>
            </p:txBody>
          </p:sp>
        </p:grp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93E79FFE-171A-1DBE-F3E1-016F6CF2BABF}"/>
                </a:ext>
              </a:extLst>
            </p:cNvPr>
            <p:cNvGrpSpPr/>
            <p:nvPr/>
          </p:nvGrpSpPr>
          <p:grpSpPr>
            <a:xfrm>
              <a:off x="477878" y="2692211"/>
              <a:ext cx="4009100" cy="298925"/>
              <a:chOff x="481815" y="2088682"/>
              <a:chExt cx="4009100" cy="301914"/>
            </a:xfrm>
          </p:grpSpPr>
          <p:sp>
            <p:nvSpPr>
              <p:cNvPr id="105" name="사각형: 둥근 대각선 방향 모서리 104">
                <a:extLst>
                  <a:ext uri="{FF2B5EF4-FFF2-40B4-BE49-F238E27FC236}">
                    <a16:creationId xmlns:a16="http://schemas.microsoft.com/office/drawing/2014/main" id="{5F569C3B-D33B-FA2D-72EC-55012189082C}"/>
                  </a:ext>
                </a:extLst>
              </p:cNvPr>
              <p:cNvSpPr/>
              <p:nvPr/>
            </p:nvSpPr>
            <p:spPr>
              <a:xfrm>
                <a:off x="481815" y="2088682"/>
                <a:ext cx="4009100" cy="301914"/>
              </a:xfrm>
              <a:prstGeom prst="round2DiagRect">
                <a:avLst/>
              </a:prstGeom>
              <a:solidFill>
                <a:schemeClr val="bg1">
                  <a:lumMod val="65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5F599E98-4AFE-D730-5AD4-2EC78105ACD5}"/>
                  </a:ext>
                </a:extLst>
              </p:cNvPr>
              <p:cNvSpPr txBox="1"/>
              <p:nvPr/>
            </p:nvSpPr>
            <p:spPr>
              <a:xfrm>
                <a:off x="2039929" y="2131917"/>
                <a:ext cx="892873" cy="2175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2015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1632DF01-6956-7A5E-F466-1C7FED2241CF}"/>
                </a:ext>
              </a:extLst>
            </p:cNvPr>
            <p:cNvGrpSpPr/>
            <p:nvPr/>
          </p:nvGrpSpPr>
          <p:grpSpPr>
            <a:xfrm>
              <a:off x="4666588" y="2692211"/>
              <a:ext cx="4009100" cy="298925"/>
              <a:chOff x="4663209" y="1781175"/>
              <a:chExt cx="4009100" cy="298925"/>
            </a:xfrm>
          </p:grpSpPr>
          <p:sp>
            <p:nvSpPr>
              <p:cNvPr id="108" name="사각형: 둥근 대각선 방향 모서리 107">
                <a:extLst>
                  <a:ext uri="{FF2B5EF4-FFF2-40B4-BE49-F238E27FC236}">
                    <a16:creationId xmlns:a16="http://schemas.microsoft.com/office/drawing/2014/main" id="{C83DC6BF-3B74-FA25-2CA5-5A6850DEFE50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3A9C5F0-8C65-1603-4027-135F1A0A5EE4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828B496D-FE3E-08DC-6DD3-5EC2CB8DF95F}"/>
                </a:ext>
              </a:extLst>
            </p:cNvPr>
            <p:cNvGrpSpPr/>
            <p:nvPr/>
          </p:nvGrpSpPr>
          <p:grpSpPr>
            <a:xfrm>
              <a:off x="4666588" y="3094183"/>
              <a:ext cx="3599141" cy="338554"/>
              <a:chOff x="491340" y="2145047"/>
              <a:chExt cx="3599141" cy="338554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526502F0-2BCE-FDE3-7331-0506117DD3AF}"/>
                  </a:ext>
                </a:extLst>
              </p:cNvPr>
              <p:cNvSpPr txBox="1"/>
              <p:nvPr/>
            </p:nvSpPr>
            <p:spPr>
              <a:xfrm>
                <a:off x="491340" y="2145047"/>
                <a:ext cx="81111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04-01] 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64009192-91C8-C135-4D79-CA19490FD9F8}"/>
                  </a:ext>
                </a:extLst>
              </p:cNvPr>
              <p:cNvSpPr txBox="1"/>
              <p:nvPr/>
            </p:nvSpPr>
            <p:spPr>
              <a:xfrm>
                <a:off x="1342293" y="2145047"/>
                <a:ext cx="274818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중앙값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최빈값의 뜻을 알고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자료의 특성에 따라 </a:t>
                </a:r>
                <a:endParaRPr lang="en-US" altLang="ko-KR" sz="11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endParaRPr>
              </a:p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적절한 대푯값을 선택하여 구할 수 있다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(1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학년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) </a:t>
                </a:r>
              </a:p>
            </p:txBody>
          </p: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130CDD13-71B2-0F25-6541-3BD14EB3E53A}"/>
                </a:ext>
              </a:extLst>
            </p:cNvPr>
            <p:cNvGrpSpPr/>
            <p:nvPr/>
          </p:nvGrpSpPr>
          <p:grpSpPr>
            <a:xfrm>
              <a:off x="4666591" y="3715964"/>
              <a:ext cx="4009097" cy="2327180"/>
              <a:chOff x="4666591" y="3715964"/>
              <a:chExt cx="4009097" cy="2327180"/>
            </a:xfrm>
          </p:grpSpPr>
          <p:sp>
            <p:nvSpPr>
              <p:cNvPr id="115" name="사각형: 둥근 모서리 114">
                <a:extLst>
                  <a:ext uri="{FF2B5EF4-FFF2-40B4-BE49-F238E27FC236}">
                    <a16:creationId xmlns:a16="http://schemas.microsoft.com/office/drawing/2014/main" id="{35D0CE90-C17A-2228-3E81-F2034751239A}"/>
                  </a:ext>
                </a:extLst>
              </p:cNvPr>
              <p:cNvSpPr/>
              <p:nvPr/>
            </p:nvSpPr>
            <p:spPr>
              <a:xfrm flipV="1">
                <a:off x="4666591" y="3715964"/>
                <a:ext cx="4009097" cy="2327180"/>
              </a:xfrm>
              <a:prstGeom prst="roundRect">
                <a:avLst>
                  <a:gd name="adj" fmla="val 2613"/>
                </a:avLst>
              </a:prstGeom>
              <a:solidFill>
                <a:srgbClr val="276DB5">
                  <a:alpha val="8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3A6EDF0A-24D1-AE51-47D0-933BE21001C0}"/>
                  </a:ext>
                </a:extLst>
              </p:cNvPr>
              <p:cNvGrpSpPr/>
              <p:nvPr/>
            </p:nvGrpSpPr>
            <p:grpSpPr>
              <a:xfrm>
                <a:off x="4666591" y="3715969"/>
                <a:ext cx="2369760" cy="277478"/>
                <a:chOff x="4663212" y="3068720"/>
                <a:chExt cx="2369760" cy="277478"/>
              </a:xfrm>
            </p:grpSpPr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6DAB1426-2953-2BFE-7355-861EEA23F10D}"/>
                    </a:ext>
                  </a:extLst>
                </p:cNvPr>
                <p:cNvGrpSpPr/>
                <p:nvPr/>
              </p:nvGrpSpPr>
              <p:grpSpPr>
                <a:xfrm>
                  <a:off x="4663212" y="3068720"/>
                  <a:ext cx="2369760" cy="277478"/>
                  <a:chOff x="759293" y="2971379"/>
                  <a:chExt cx="2945783" cy="344926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22" name="자유형 31">
                    <a:extLst>
                      <a:ext uri="{FF2B5EF4-FFF2-40B4-BE49-F238E27FC236}">
                        <a16:creationId xmlns:a16="http://schemas.microsoft.com/office/drawing/2014/main" id="{541C08B8-5450-EB3E-6B09-A8F80DC9819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11720" y="2971379"/>
                    <a:ext cx="1393356" cy="34492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사각형: 둥근 위쪽 모서리 122">
                    <a:extLst>
                      <a:ext uri="{FF2B5EF4-FFF2-40B4-BE49-F238E27FC236}">
                        <a16:creationId xmlns:a16="http://schemas.microsoft.com/office/drawing/2014/main" id="{98CBF1F8-25A8-4601-1CBB-C95ACB73D88B}"/>
                      </a:ext>
                    </a:extLst>
                  </p:cNvPr>
                  <p:cNvSpPr/>
                  <p:nvPr/>
                </p:nvSpPr>
                <p:spPr>
                  <a:xfrm>
                    <a:off x="759293" y="2971381"/>
                    <a:ext cx="2372929" cy="344924"/>
                  </a:xfrm>
                  <a:prstGeom prst="round2SameRect">
                    <a:avLst/>
                  </a:pr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F872FA4F-D9B3-783C-0D23-4C757FE14E63}"/>
                    </a:ext>
                  </a:extLst>
                </p:cNvPr>
                <p:cNvSpPr txBox="1"/>
                <p:nvPr/>
              </p:nvSpPr>
              <p:spPr>
                <a:xfrm>
                  <a:off x="4748936" y="3122821"/>
                  <a:ext cx="83195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A4B7C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 해설</a:t>
                  </a:r>
                  <a:endParaRPr lang="en-US" altLang="ko-KR" dirty="0"/>
                </a:p>
              </p:txBody>
            </p:sp>
          </p:grp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AC4860E8-664B-192D-0BBB-7D165F8ABD84}"/>
                  </a:ext>
                </a:extLst>
              </p:cNvPr>
              <p:cNvGrpSpPr/>
              <p:nvPr/>
            </p:nvGrpSpPr>
            <p:grpSpPr>
              <a:xfrm>
                <a:off x="4782694" y="4100995"/>
                <a:ext cx="3765352" cy="769441"/>
                <a:chOff x="2536753" y="3682491"/>
                <a:chExt cx="3765352" cy="769441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9BF9F543-0464-4CDD-14F3-28D8955AE2F4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763029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[9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04-01] 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710D62D-43D8-F237-BC1F-9460B728BAB8}"/>
                    </a:ext>
                  </a:extLst>
                </p:cNvPr>
                <p:cNvSpPr txBox="1"/>
                <p:nvPr/>
              </p:nvSpPr>
              <p:spPr>
                <a:xfrm>
                  <a:off x="3307696" y="3682491"/>
                  <a:ext cx="2994409" cy="769441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대푯값에는 초등학교에서 학습한 평균 이외에도 중앙값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, </a:t>
                  </a: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최빈값이 있음을 알고 그 필요성을 인식하게 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. </a:t>
                  </a: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자료의 특성에 따라 적절한 대푯값을 선택하여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구해 보고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각 대푯값이 어떤 상황에서 유용하게 </a:t>
                  </a:r>
                  <a:endParaRPr lang="en-US" altLang="ko-KR" sz="1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사용될 수 있는지 토론하게 한다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. </a:t>
                  </a:r>
                  <a:endParaRPr lang="en-US" altLang="ko-KR" sz="10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F56C41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</p:txBody>
            </p:sp>
          </p:grp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316BE056-36EB-742A-F026-57C2AEB80F61}"/>
                </a:ext>
              </a:extLst>
            </p:cNvPr>
            <p:cNvGrpSpPr/>
            <p:nvPr/>
          </p:nvGrpSpPr>
          <p:grpSpPr>
            <a:xfrm>
              <a:off x="477878" y="3094183"/>
              <a:ext cx="3174346" cy="338554"/>
              <a:chOff x="2536753" y="3682491"/>
              <a:chExt cx="3174346" cy="338554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C2AB9AB-F3D5-9743-4E24-82C446FD9D81}"/>
                  </a:ext>
                </a:extLst>
              </p:cNvPr>
              <p:cNvSpPr txBox="1"/>
              <p:nvPr/>
            </p:nvSpPr>
            <p:spPr>
              <a:xfrm>
                <a:off x="2536753" y="3682491"/>
                <a:ext cx="83195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05-06] 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AAB38CE-CF7F-D7B0-01E3-B4034041362A}"/>
                  </a:ext>
                </a:extLst>
              </p:cNvPr>
              <p:cNvSpPr txBox="1"/>
              <p:nvPr/>
            </p:nvSpPr>
            <p:spPr>
              <a:xfrm>
                <a:off x="3387706" y="3682491"/>
                <a:ext cx="2323393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중앙값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최빈값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평균의 의미를 이해하고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, </a:t>
                </a:r>
              </a:p>
              <a:p>
                <a:r>
                  <a:rPr lang="ko-KR" altLang="en-US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이를 구할 수 있다</a:t>
                </a:r>
                <a:r>
                  <a:rPr lang="en-US" altLang="ko-KR" sz="1100" spc="-3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 </a:t>
                </a:r>
                <a:r>
                  <a:rPr lang="en-US" altLang="ko-KR" dirty="0">
                    <a:solidFill>
                      <a:srgbClr val="F56C41"/>
                    </a:solidFill>
                  </a:rPr>
                  <a:t>(3</a:t>
                </a:r>
                <a:r>
                  <a:rPr lang="ko-KR" altLang="en-US" dirty="0">
                    <a:solidFill>
                      <a:srgbClr val="F56C41"/>
                    </a:solidFill>
                  </a:rPr>
                  <a:t>학년</a:t>
                </a:r>
                <a:r>
                  <a:rPr lang="en-US" altLang="ko-KR" dirty="0">
                    <a:solidFill>
                      <a:srgbClr val="F56C41"/>
                    </a:solidFill>
                  </a:rPr>
                  <a:t>) 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6D7932C-3816-8808-5EFA-A8C6AD9049CD}"/>
                </a:ext>
              </a:extLst>
            </p:cNvPr>
            <p:cNvGrpSpPr/>
            <p:nvPr/>
          </p:nvGrpSpPr>
          <p:grpSpPr>
            <a:xfrm>
              <a:off x="3339078" y="4808099"/>
              <a:ext cx="1047066" cy="1235047"/>
              <a:chOff x="3436953" y="4117459"/>
              <a:chExt cx="945812" cy="1115615"/>
            </a:xfrm>
            <a:solidFill>
              <a:srgbClr val="EEEEEE"/>
            </a:solidFill>
          </p:grpSpPr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68B02668-EC7C-F53E-F505-A42BBC3FE80B}"/>
                  </a:ext>
                </a:extLst>
              </p:cNvPr>
              <p:cNvSpPr/>
              <p:nvPr/>
            </p:nvSpPr>
            <p:spPr>
              <a:xfrm>
                <a:off x="3540523" y="5092042"/>
                <a:ext cx="588673" cy="46484"/>
              </a:xfrm>
              <a:custGeom>
                <a:avLst/>
                <a:gdLst>
                  <a:gd name="connsiteX0" fmla="*/ 565431 w 588673"/>
                  <a:gd name="connsiteY0" fmla="*/ 46484 h 46484"/>
                  <a:gd name="connsiteX1" fmla="*/ 23242 w 588673"/>
                  <a:gd name="connsiteY1" fmla="*/ 46484 h 46484"/>
                  <a:gd name="connsiteX2" fmla="*/ 0 w 588673"/>
                  <a:gd name="connsiteY2" fmla="*/ 23242 h 46484"/>
                  <a:gd name="connsiteX3" fmla="*/ 23242 w 588673"/>
                  <a:gd name="connsiteY3" fmla="*/ 0 h 46484"/>
                  <a:gd name="connsiteX4" fmla="*/ 565431 w 588673"/>
                  <a:gd name="connsiteY4" fmla="*/ 0 h 46484"/>
                  <a:gd name="connsiteX5" fmla="*/ 588673 w 588673"/>
                  <a:gd name="connsiteY5" fmla="*/ 23242 h 46484"/>
                  <a:gd name="connsiteX6" fmla="*/ 565431 w 588673"/>
                  <a:gd name="connsiteY6" fmla="*/ 46484 h 4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8673" h="46484">
                    <a:moveTo>
                      <a:pt x="565431" y="46484"/>
                    </a:moveTo>
                    <a:lnTo>
                      <a:pt x="23242" y="46484"/>
                    </a:lnTo>
                    <a:cubicBezTo>
                      <a:pt x="10412" y="46484"/>
                      <a:pt x="0" y="36072"/>
                      <a:pt x="0" y="23242"/>
                    </a:cubicBezTo>
                    <a:cubicBezTo>
                      <a:pt x="0" y="10412"/>
                      <a:pt x="10412" y="0"/>
                      <a:pt x="23242" y="0"/>
                    </a:cubicBezTo>
                    <a:lnTo>
                      <a:pt x="565431" y="0"/>
                    </a:lnTo>
                    <a:cubicBezTo>
                      <a:pt x="578261" y="0"/>
                      <a:pt x="588673" y="10412"/>
                      <a:pt x="588673" y="23242"/>
                    </a:cubicBezTo>
                    <a:cubicBezTo>
                      <a:pt x="588673" y="36072"/>
                      <a:pt x="578261" y="46484"/>
                      <a:pt x="565431" y="464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14F36DD8-088B-3246-FB55-BD1396CB8EDA}"/>
                  </a:ext>
                </a:extLst>
              </p:cNvPr>
              <p:cNvSpPr/>
              <p:nvPr/>
            </p:nvSpPr>
            <p:spPr>
              <a:xfrm>
                <a:off x="3437142" y="4117459"/>
                <a:ext cx="945623" cy="1028783"/>
              </a:xfrm>
              <a:custGeom>
                <a:avLst/>
                <a:gdLst>
                  <a:gd name="connsiteX0" fmla="*/ 23242 w 945623"/>
                  <a:gd name="connsiteY0" fmla="*/ 1028784 h 1028783"/>
                  <a:gd name="connsiteX1" fmla="*/ 0 w 945623"/>
                  <a:gd name="connsiteY1" fmla="*/ 1005542 h 1028783"/>
                  <a:gd name="connsiteX2" fmla="*/ 0 w 945623"/>
                  <a:gd name="connsiteY2" fmla="*/ 46484 h 1028783"/>
                  <a:gd name="connsiteX3" fmla="*/ 46484 w 945623"/>
                  <a:gd name="connsiteY3" fmla="*/ 0 h 1028783"/>
                  <a:gd name="connsiteX4" fmla="*/ 899140 w 945623"/>
                  <a:gd name="connsiteY4" fmla="*/ 0 h 1028783"/>
                  <a:gd name="connsiteX5" fmla="*/ 945624 w 945623"/>
                  <a:gd name="connsiteY5" fmla="*/ 46484 h 1028783"/>
                  <a:gd name="connsiteX6" fmla="*/ 945624 w 945623"/>
                  <a:gd name="connsiteY6" fmla="*/ 903231 h 1028783"/>
                  <a:gd name="connsiteX7" fmla="*/ 922382 w 945623"/>
                  <a:gd name="connsiteY7" fmla="*/ 926473 h 1028783"/>
                  <a:gd name="connsiteX8" fmla="*/ 899140 w 945623"/>
                  <a:gd name="connsiteY8" fmla="*/ 903231 h 1028783"/>
                  <a:gd name="connsiteX9" fmla="*/ 899140 w 945623"/>
                  <a:gd name="connsiteY9" fmla="*/ 46484 h 1028783"/>
                  <a:gd name="connsiteX10" fmla="*/ 46484 w 945623"/>
                  <a:gd name="connsiteY10" fmla="*/ 46484 h 1028783"/>
                  <a:gd name="connsiteX11" fmla="*/ 46484 w 945623"/>
                  <a:gd name="connsiteY11" fmla="*/ 1005542 h 1028783"/>
                  <a:gd name="connsiteX12" fmla="*/ 23242 w 945623"/>
                  <a:gd name="connsiteY12" fmla="*/ 1028784 h 102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45623" h="1028783">
                    <a:moveTo>
                      <a:pt x="23242" y="1028784"/>
                    </a:moveTo>
                    <a:cubicBezTo>
                      <a:pt x="10412" y="1028784"/>
                      <a:pt x="0" y="1018372"/>
                      <a:pt x="0" y="1005542"/>
                    </a:cubicBezTo>
                    <a:lnTo>
                      <a:pt x="0" y="46484"/>
                    </a:lnTo>
                    <a:cubicBezTo>
                      <a:pt x="0" y="20871"/>
                      <a:pt x="20825" y="0"/>
                      <a:pt x="46484" y="0"/>
                    </a:cubicBezTo>
                    <a:lnTo>
                      <a:pt x="899140" y="0"/>
                    </a:lnTo>
                    <a:cubicBezTo>
                      <a:pt x="924753" y="0"/>
                      <a:pt x="945624" y="20871"/>
                      <a:pt x="945624" y="46484"/>
                    </a:cubicBezTo>
                    <a:lnTo>
                      <a:pt x="945624" y="903231"/>
                    </a:lnTo>
                    <a:cubicBezTo>
                      <a:pt x="945624" y="916060"/>
                      <a:pt x="935211" y="926473"/>
                      <a:pt x="922382" y="926473"/>
                    </a:cubicBezTo>
                    <a:cubicBezTo>
                      <a:pt x="909552" y="926473"/>
                      <a:pt x="899140" y="916060"/>
                      <a:pt x="899140" y="903231"/>
                    </a:cubicBezTo>
                    <a:lnTo>
                      <a:pt x="899140" y="46484"/>
                    </a:lnTo>
                    <a:lnTo>
                      <a:pt x="46484" y="46484"/>
                    </a:lnTo>
                    <a:lnTo>
                      <a:pt x="46484" y="1005542"/>
                    </a:lnTo>
                    <a:cubicBezTo>
                      <a:pt x="46484" y="1018372"/>
                      <a:pt x="36072" y="1028784"/>
                      <a:pt x="23242" y="102878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285630FD-B06C-1285-F00B-DA3B15503FE8}"/>
                  </a:ext>
                </a:extLst>
              </p:cNvPr>
              <p:cNvSpPr/>
              <p:nvPr/>
            </p:nvSpPr>
            <p:spPr>
              <a:xfrm>
                <a:off x="3436953" y="4997494"/>
                <a:ext cx="945767" cy="235580"/>
              </a:xfrm>
              <a:custGeom>
                <a:avLst/>
                <a:gdLst>
                  <a:gd name="connsiteX0" fmla="*/ 856750 w 945767"/>
                  <a:gd name="connsiteY0" fmla="*/ 235581 h 235580"/>
                  <a:gd name="connsiteX1" fmla="*/ 74890 w 945767"/>
                  <a:gd name="connsiteY1" fmla="*/ 235581 h 235580"/>
                  <a:gd name="connsiteX2" fmla="*/ 61642 w 945767"/>
                  <a:gd name="connsiteY2" fmla="*/ 231444 h 235580"/>
                  <a:gd name="connsiteX3" fmla="*/ 469 w 945767"/>
                  <a:gd name="connsiteY3" fmla="*/ 102776 h 235580"/>
                  <a:gd name="connsiteX4" fmla="*/ 64803 w 945767"/>
                  <a:gd name="connsiteY4" fmla="*/ 2278 h 235580"/>
                  <a:gd name="connsiteX5" fmla="*/ 74843 w 945767"/>
                  <a:gd name="connsiteY5" fmla="*/ 0 h 235580"/>
                  <a:gd name="connsiteX6" fmla="*/ 922525 w 945767"/>
                  <a:gd name="connsiteY6" fmla="*/ 0 h 235580"/>
                  <a:gd name="connsiteX7" fmla="*/ 945767 w 945767"/>
                  <a:gd name="connsiteY7" fmla="*/ 23242 h 235580"/>
                  <a:gd name="connsiteX8" fmla="*/ 922525 w 945767"/>
                  <a:gd name="connsiteY8" fmla="*/ 46484 h 235580"/>
                  <a:gd name="connsiteX9" fmla="*/ 80654 w 945767"/>
                  <a:gd name="connsiteY9" fmla="*/ 46484 h 235580"/>
                  <a:gd name="connsiteX10" fmla="*/ 46813 w 945767"/>
                  <a:gd name="connsiteY10" fmla="*/ 106495 h 235580"/>
                  <a:gd name="connsiteX11" fmla="*/ 82560 w 945767"/>
                  <a:gd name="connsiteY11" fmla="*/ 189097 h 235580"/>
                  <a:gd name="connsiteX12" fmla="*/ 856750 w 945767"/>
                  <a:gd name="connsiteY12" fmla="*/ 189097 h 235580"/>
                  <a:gd name="connsiteX13" fmla="*/ 879992 w 945767"/>
                  <a:gd name="connsiteY13" fmla="*/ 212339 h 235580"/>
                  <a:gd name="connsiteX14" fmla="*/ 856750 w 945767"/>
                  <a:gd name="connsiteY14" fmla="*/ 235581 h 23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5767" h="235580">
                    <a:moveTo>
                      <a:pt x="856750" y="235581"/>
                    </a:moveTo>
                    <a:lnTo>
                      <a:pt x="74890" y="235581"/>
                    </a:lnTo>
                    <a:cubicBezTo>
                      <a:pt x="70148" y="235581"/>
                      <a:pt x="65546" y="234140"/>
                      <a:pt x="61642" y="231444"/>
                    </a:cubicBezTo>
                    <a:cubicBezTo>
                      <a:pt x="19248" y="202019"/>
                      <a:pt x="-3622" y="153908"/>
                      <a:pt x="469" y="102776"/>
                    </a:cubicBezTo>
                    <a:cubicBezTo>
                      <a:pt x="4095" y="57408"/>
                      <a:pt x="28173" y="19849"/>
                      <a:pt x="64803" y="2278"/>
                    </a:cubicBezTo>
                    <a:cubicBezTo>
                      <a:pt x="67917" y="790"/>
                      <a:pt x="71357" y="0"/>
                      <a:pt x="74843" y="0"/>
                    </a:cubicBezTo>
                    <a:lnTo>
                      <a:pt x="922525" y="0"/>
                    </a:lnTo>
                    <a:cubicBezTo>
                      <a:pt x="935355" y="0"/>
                      <a:pt x="945767" y="10412"/>
                      <a:pt x="945767" y="23242"/>
                    </a:cubicBezTo>
                    <a:cubicBezTo>
                      <a:pt x="945767" y="36072"/>
                      <a:pt x="935355" y="46484"/>
                      <a:pt x="922525" y="46484"/>
                    </a:cubicBezTo>
                    <a:lnTo>
                      <a:pt x="80654" y="46484"/>
                    </a:lnTo>
                    <a:cubicBezTo>
                      <a:pt x="61735" y="57687"/>
                      <a:pt x="48905" y="80185"/>
                      <a:pt x="46813" y="106495"/>
                    </a:cubicBezTo>
                    <a:cubicBezTo>
                      <a:pt x="44257" y="138662"/>
                      <a:pt x="57505" y="169062"/>
                      <a:pt x="82560" y="189097"/>
                    </a:cubicBezTo>
                    <a:lnTo>
                      <a:pt x="856750" y="189097"/>
                    </a:lnTo>
                    <a:cubicBezTo>
                      <a:pt x="869580" y="189097"/>
                      <a:pt x="879992" y="199509"/>
                      <a:pt x="879992" y="212339"/>
                    </a:cubicBezTo>
                    <a:cubicBezTo>
                      <a:pt x="879992" y="225168"/>
                      <a:pt x="869580" y="235581"/>
                      <a:pt x="856750" y="2355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90F4032C-EFB5-AD27-A014-2392AE1DFAD0}"/>
                  </a:ext>
                </a:extLst>
              </p:cNvPr>
              <p:cNvSpPr/>
              <p:nvPr/>
            </p:nvSpPr>
            <p:spPr>
              <a:xfrm>
                <a:off x="3641347" y="4280153"/>
                <a:ext cx="567104" cy="225447"/>
              </a:xfrm>
              <a:custGeom>
                <a:avLst/>
                <a:gdLst>
                  <a:gd name="connsiteX0" fmla="*/ 543863 w 567104"/>
                  <a:gd name="connsiteY0" fmla="*/ 225447 h 225447"/>
                  <a:gd name="connsiteX1" fmla="*/ 23242 w 567104"/>
                  <a:gd name="connsiteY1" fmla="*/ 225447 h 225447"/>
                  <a:gd name="connsiteX2" fmla="*/ 0 w 567104"/>
                  <a:gd name="connsiteY2" fmla="*/ 202205 h 225447"/>
                  <a:gd name="connsiteX3" fmla="*/ 0 w 567104"/>
                  <a:gd name="connsiteY3" fmla="*/ 23242 h 225447"/>
                  <a:gd name="connsiteX4" fmla="*/ 23242 w 567104"/>
                  <a:gd name="connsiteY4" fmla="*/ 0 h 225447"/>
                  <a:gd name="connsiteX5" fmla="*/ 543863 w 567104"/>
                  <a:gd name="connsiteY5" fmla="*/ 0 h 225447"/>
                  <a:gd name="connsiteX6" fmla="*/ 567105 w 567104"/>
                  <a:gd name="connsiteY6" fmla="*/ 23242 h 225447"/>
                  <a:gd name="connsiteX7" fmla="*/ 567105 w 567104"/>
                  <a:gd name="connsiteY7" fmla="*/ 202205 h 225447"/>
                  <a:gd name="connsiteX8" fmla="*/ 543863 w 567104"/>
                  <a:gd name="connsiteY8" fmla="*/ 225447 h 225447"/>
                  <a:gd name="connsiteX9" fmla="*/ 46484 w 567104"/>
                  <a:gd name="connsiteY9" fmla="*/ 178963 h 225447"/>
                  <a:gd name="connsiteX10" fmla="*/ 520621 w 567104"/>
                  <a:gd name="connsiteY10" fmla="*/ 178963 h 225447"/>
                  <a:gd name="connsiteX11" fmla="*/ 520621 w 567104"/>
                  <a:gd name="connsiteY11" fmla="*/ 46484 h 225447"/>
                  <a:gd name="connsiteX12" fmla="*/ 46484 w 567104"/>
                  <a:gd name="connsiteY12" fmla="*/ 46484 h 225447"/>
                  <a:gd name="connsiteX13" fmla="*/ 46484 w 567104"/>
                  <a:gd name="connsiteY13" fmla="*/ 178963 h 225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7104" h="225447">
                    <a:moveTo>
                      <a:pt x="543863" y="225447"/>
                    </a:moveTo>
                    <a:lnTo>
                      <a:pt x="23242" y="225447"/>
                    </a:lnTo>
                    <a:cubicBezTo>
                      <a:pt x="10412" y="225447"/>
                      <a:pt x="0" y="215035"/>
                      <a:pt x="0" y="202205"/>
                    </a:cubicBezTo>
                    <a:lnTo>
                      <a:pt x="0" y="23242"/>
                    </a:lnTo>
                    <a:cubicBezTo>
                      <a:pt x="0" y="10412"/>
                      <a:pt x="10412" y="0"/>
                      <a:pt x="23242" y="0"/>
                    </a:cubicBezTo>
                    <a:lnTo>
                      <a:pt x="543863" y="0"/>
                    </a:lnTo>
                    <a:cubicBezTo>
                      <a:pt x="556692" y="0"/>
                      <a:pt x="567105" y="10412"/>
                      <a:pt x="567105" y="23242"/>
                    </a:cubicBezTo>
                    <a:lnTo>
                      <a:pt x="567105" y="202205"/>
                    </a:lnTo>
                    <a:cubicBezTo>
                      <a:pt x="567105" y="215035"/>
                      <a:pt x="556692" y="225447"/>
                      <a:pt x="543863" y="225447"/>
                    </a:cubicBezTo>
                    <a:close/>
                    <a:moveTo>
                      <a:pt x="46484" y="178963"/>
                    </a:moveTo>
                    <a:lnTo>
                      <a:pt x="520621" y="178963"/>
                    </a:lnTo>
                    <a:lnTo>
                      <a:pt x="520621" y="46484"/>
                    </a:lnTo>
                    <a:lnTo>
                      <a:pt x="46484" y="46484"/>
                    </a:lnTo>
                    <a:lnTo>
                      <a:pt x="46484" y="1789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D45A0B8E-63BE-AC03-8389-FA858CBF4728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613CFA4A-FD8A-3446-185B-C884FBD781EA}"/>
                </a:ext>
              </a:extLst>
            </p:cNvPr>
            <p:cNvCxnSpPr>
              <a:cxnSpLocks/>
            </p:cNvCxnSpPr>
            <p:nvPr/>
          </p:nvCxnSpPr>
          <p:spPr>
            <a:xfrm>
              <a:off x="4575379" y="2692211"/>
              <a:ext cx="0" cy="3350933"/>
            </a:xfrm>
            <a:prstGeom prst="line">
              <a:avLst/>
            </a:prstGeom>
            <a:ln w="15875">
              <a:solidFill>
                <a:schemeClr val="tx1">
                  <a:alpha val="21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DA35AB1-84F3-C5D8-2D62-3BAA61B35894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69942CC-365A-6231-3EE3-8CE75E0F1D34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D3FC25-FE9D-8952-4717-D25427E35A0A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399A87-E44C-E2CF-825E-C1FF41882CAA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676F9C-9374-9CE7-9C5E-94194F3B1928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15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C855794B-C377-A899-5555-7F81283B1349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F6EFDE8-6420-260B-EC09-E9DD39AFEE69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C1A8AED1-5B76-7951-A893-879C8CAFFEAD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4118D07F-5425-82BC-FB76-1D5FDC20BCEE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A0DBB4EA-DE16-868C-6026-F4C74DC6FD3F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9B12226E-B5C5-CEA9-66BC-2ECBAEAD5A0C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08D9FC6-B1CF-74ED-A285-A7728EA18902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641BBC8C-2A5F-9E95-00A7-570AE0D3B9F1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72556BDB-EF69-B445-335E-1BD1643E70DB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6ED779C-547F-0938-ED91-35602074D9FF}"/>
                    </a:ext>
                  </a:extLst>
                </p:cNvPr>
                <p:cNvSpPr txBox="1"/>
                <p:nvPr/>
              </p:nvSpPr>
              <p:spPr>
                <a:xfrm>
                  <a:off x="649114" y="1345127"/>
                  <a:ext cx="9040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자료와 가능성</a:t>
                  </a:r>
                </a:p>
              </p:txBody>
            </p:sp>
          </p:grpSp>
        </p:grp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8B89F53-EBDC-E7A5-19D6-2828B107D8D9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02AE6CB5-5368-ADDA-E271-39EADB48BBF8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248D3A6B-E49E-BF2C-780C-4A129EE48475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C06CB1BB-A8B0-440A-8F9D-7BB6F86868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0B561D72-E754-8C6F-FC8C-32BC574593F8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0F7FEA4D-DA78-B235-B44D-54D58B54F5AD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52" name="그림 51">
                <a:extLst>
                  <a:ext uri="{FF2B5EF4-FFF2-40B4-BE49-F238E27FC236}">
                    <a16:creationId xmlns:a16="http://schemas.microsoft.com/office/drawing/2014/main" id="{FE8EF929-B85E-AE6F-B29E-ABA91FAB79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67D9EBC2-1698-DB3C-8336-64B8CFC8D11D}"/>
                </a:ext>
              </a:extLst>
            </p:cNvPr>
            <p:cNvGrpSpPr/>
            <p:nvPr/>
          </p:nvGrpSpPr>
          <p:grpSpPr>
            <a:xfrm>
              <a:off x="1117219" y="1210907"/>
              <a:ext cx="6909562" cy="422569"/>
              <a:chOff x="1117219" y="1210907"/>
              <a:chExt cx="6909562" cy="422569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41FF4F6B-885A-747A-4AC5-E91E253A561D}"/>
                  </a:ext>
                </a:extLst>
              </p:cNvPr>
              <p:cNvGrpSpPr/>
              <p:nvPr/>
            </p:nvGrpSpPr>
            <p:grpSpPr>
              <a:xfrm>
                <a:off x="1117219" y="1210907"/>
                <a:ext cx="565861" cy="422569"/>
                <a:chOff x="6684489" y="1274751"/>
                <a:chExt cx="565861" cy="44412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94D08489-E61F-5CA5-C920-90C9EFC4D923}"/>
                    </a:ext>
                  </a:extLst>
                </p:cNvPr>
                <p:cNvSpPr/>
                <p:nvPr/>
              </p:nvSpPr>
              <p:spPr>
                <a:xfrm>
                  <a:off x="6684489" y="1274751"/>
                  <a:ext cx="565861" cy="444125"/>
                </a:xfrm>
                <a:prstGeom prst="roundRect">
                  <a:avLst/>
                </a:prstGeom>
                <a:solidFill>
                  <a:schemeClr val="tx1">
                    <a:alpha val="20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50" name="그림 49">
                  <a:extLst>
                    <a:ext uri="{FF2B5EF4-FFF2-40B4-BE49-F238E27FC236}">
                      <a16:creationId xmlns:a16="http://schemas.microsoft.com/office/drawing/2014/main" id="{DA670791-600D-D866-8409-655F9656E9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71000"/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/>
              </p:blipFill>
              <p:spPr>
                <a:xfrm flipH="1">
                  <a:off x="6806073" y="1324569"/>
                  <a:ext cx="318534" cy="344488"/>
                </a:xfrm>
                <a:prstGeom prst="rect">
                  <a:avLst/>
                </a:prstGeom>
              </p:spPr>
            </p:pic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021D51F2-6415-2323-D12D-E9E208CDCD6F}"/>
                  </a:ext>
                </a:extLst>
              </p:cNvPr>
              <p:cNvGrpSpPr/>
              <p:nvPr/>
            </p:nvGrpSpPr>
            <p:grpSpPr>
              <a:xfrm>
                <a:off x="1759939" y="1210907"/>
                <a:ext cx="6266842" cy="422569"/>
                <a:chOff x="1759939" y="1210907"/>
                <a:chExt cx="6266842" cy="422569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55A0156B-900F-CE49-6B41-978D3DECE959}"/>
                    </a:ext>
                  </a:extLst>
                </p:cNvPr>
                <p:cNvSpPr/>
                <p:nvPr/>
              </p:nvSpPr>
              <p:spPr>
                <a:xfrm>
                  <a:off x="1759939" y="1210907"/>
                  <a:ext cx="6266842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7849897-F93F-89D5-0AD2-055FC1C16F43}"/>
                    </a:ext>
                  </a:extLst>
                </p:cNvPr>
                <p:cNvSpPr txBox="1"/>
                <p:nvPr/>
              </p:nvSpPr>
              <p:spPr>
                <a:xfrm>
                  <a:off x="2430510" y="1329858"/>
                  <a:ext cx="231473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수학 학습 내용 재구조화</a:t>
                  </a:r>
                </a:p>
              </p:txBody>
            </p:sp>
            <p:cxnSp>
              <p:nvCxnSpPr>
                <p:cNvPr id="47" name="직선 연결선 46">
                  <a:extLst>
                    <a:ext uri="{FF2B5EF4-FFF2-40B4-BE49-F238E27FC236}">
                      <a16:creationId xmlns:a16="http://schemas.microsoft.com/office/drawing/2014/main" id="{3EB2BD03-899D-710B-EAAC-9CAFACC800B5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8" name="그림 47">
                  <a:extLst>
                    <a:ext uri="{FF2B5EF4-FFF2-40B4-BE49-F238E27FC236}">
                      <a16:creationId xmlns:a16="http://schemas.microsoft.com/office/drawing/2014/main" id="{CF6129A4-9A80-3771-4716-E700E73FD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8CD5A46-1FCD-A8A4-54DD-7ACE6EEB06B9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21" name="수학과 교육과정">
              <a:extLst>
                <a:ext uri="{FF2B5EF4-FFF2-40B4-BE49-F238E27FC236}">
                  <a16:creationId xmlns:a16="http://schemas.microsoft.com/office/drawing/2014/main" id="{260DDA74-7F19-57B7-0A78-708F51EA26BC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FEB9FE72-B202-8540-45CA-966DD421245E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478950-7500-B34F-EDB0-36FA503DFF38}"/>
                  </a:ext>
                </a:extLst>
              </p:cNvPr>
              <p:cNvSpPr txBox="1"/>
              <p:nvPr/>
            </p:nvSpPr>
            <p:spPr>
              <a:xfrm>
                <a:off x="5793306" y="1809978"/>
                <a:ext cx="86485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통계적 문제해결 과정 강조 </a:t>
                </a:r>
              </a:p>
            </p:txBody>
          </p:sp>
        </p:grpSp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082C30A6-ED7C-7A28-1DF0-930E8FA5B929}"/>
                </a:ext>
              </a:extLst>
            </p:cNvPr>
            <p:cNvGrpSpPr/>
            <p:nvPr/>
          </p:nvGrpSpPr>
          <p:grpSpPr>
            <a:xfrm>
              <a:off x="792836" y="2691114"/>
              <a:ext cx="7558328" cy="739760"/>
              <a:chOff x="792836" y="2691114"/>
              <a:chExt cx="7558328" cy="739760"/>
            </a:xfrm>
          </p:grpSpPr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39999101-F6B4-8F15-EE74-D11BAC542DF0}"/>
                  </a:ext>
                </a:extLst>
              </p:cNvPr>
              <p:cNvGrpSpPr/>
              <p:nvPr/>
            </p:nvGrpSpPr>
            <p:grpSpPr>
              <a:xfrm>
                <a:off x="2390033" y="3012134"/>
                <a:ext cx="274488" cy="97720"/>
                <a:chOff x="2246425" y="2989085"/>
                <a:chExt cx="269079" cy="92056"/>
              </a:xfrm>
              <a:solidFill>
                <a:srgbClr val="276DB5"/>
              </a:solidFill>
            </p:grpSpPr>
            <p:sp>
              <p:nvSpPr>
                <p:cNvPr id="110" name="자유형: 도형 109">
                  <a:extLst>
                    <a:ext uri="{FF2B5EF4-FFF2-40B4-BE49-F238E27FC236}">
                      <a16:creationId xmlns:a16="http://schemas.microsoft.com/office/drawing/2014/main" id="{D560478C-6E4A-8E5B-069E-4D7830A8F224}"/>
                    </a:ext>
                  </a:extLst>
                </p:cNvPr>
                <p:cNvSpPr/>
                <p:nvPr/>
              </p:nvSpPr>
              <p:spPr>
                <a:xfrm>
                  <a:off x="2246425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1" name="자유형: 도형 110">
                  <a:extLst>
                    <a:ext uri="{FF2B5EF4-FFF2-40B4-BE49-F238E27FC236}">
                      <a16:creationId xmlns:a16="http://schemas.microsoft.com/office/drawing/2014/main" id="{9CBA4DA4-38A6-B93F-27BC-CA8AC2C32782}"/>
                    </a:ext>
                  </a:extLst>
                </p:cNvPr>
                <p:cNvSpPr/>
                <p:nvPr/>
              </p:nvSpPr>
              <p:spPr>
                <a:xfrm>
                  <a:off x="2348823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" name="자유형: 도형 111">
                  <a:extLst>
                    <a:ext uri="{FF2B5EF4-FFF2-40B4-BE49-F238E27FC236}">
                      <a16:creationId xmlns:a16="http://schemas.microsoft.com/office/drawing/2014/main" id="{90FD0795-18BB-3449-8EF6-98E111C1EAA1}"/>
                    </a:ext>
                  </a:extLst>
                </p:cNvPr>
                <p:cNvSpPr/>
                <p:nvPr/>
              </p:nvSpPr>
              <p:spPr>
                <a:xfrm>
                  <a:off x="2451220" y="2989085"/>
                  <a:ext cx="64284" cy="92056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455494F0-ACBC-66E6-6305-6B4273E49DEE}"/>
                  </a:ext>
                </a:extLst>
              </p:cNvPr>
              <p:cNvGrpSpPr/>
              <p:nvPr/>
            </p:nvGrpSpPr>
            <p:grpSpPr>
              <a:xfrm>
                <a:off x="4434757" y="3012134"/>
                <a:ext cx="274488" cy="97720"/>
                <a:chOff x="2246425" y="2989085"/>
                <a:chExt cx="269079" cy="92056"/>
              </a:xfrm>
              <a:solidFill>
                <a:srgbClr val="276DB5"/>
              </a:solidFill>
            </p:grpSpPr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BA190516-7AC9-5E85-336C-BC516FC08B5F}"/>
                    </a:ext>
                  </a:extLst>
                </p:cNvPr>
                <p:cNvSpPr/>
                <p:nvPr/>
              </p:nvSpPr>
              <p:spPr>
                <a:xfrm>
                  <a:off x="2246425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1" name="자유형: 도형 120">
                  <a:extLst>
                    <a:ext uri="{FF2B5EF4-FFF2-40B4-BE49-F238E27FC236}">
                      <a16:creationId xmlns:a16="http://schemas.microsoft.com/office/drawing/2014/main" id="{C426F3CD-3E55-9D0A-2DC7-9477751AFA45}"/>
                    </a:ext>
                  </a:extLst>
                </p:cNvPr>
                <p:cNvSpPr/>
                <p:nvPr/>
              </p:nvSpPr>
              <p:spPr>
                <a:xfrm>
                  <a:off x="2348823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2" name="자유형: 도형 121">
                  <a:extLst>
                    <a:ext uri="{FF2B5EF4-FFF2-40B4-BE49-F238E27FC236}">
                      <a16:creationId xmlns:a16="http://schemas.microsoft.com/office/drawing/2014/main" id="{22BE6FBA-61AC-E075-B78F-2CF2FB513389}"/>
                    </a:ext>
                  </a:extLst>
                </p:cNvPr>
                <p:cNvSpPr/>
                <p:nvPr/>
              </p:nvSpPr>
              <p:spPr>
                <a:xfrm>
                  <a:off x="2451220" y="2989085"/>
                  <a:ext cx="64284" cy="92056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BF48F780-DD90-2BCC-B9F6-7F1A5943914E}"/>
                  </a:ext>
                </a:extLst>
              </p:cNvPr>
              <p:cNvGrpSpPr/>
              <p:nvPr/>
            </p:nvGrpSpPr>
            <p:grpSpPr>
              <a:xfrm>
                <a:off x="6479481" y="3012134"/>
                <a:ext cx="274488" cy="97720"/>
                <a:chOff x="2246425" y="2989085"/>
                <a:chExt cx="269079" cy="92056"/>
              </a:xfrm>
              <a:solidFill>
                <a:srgbClr val="276DB5"/>
              </a:solidFill>
            </p:grpSpPr>
            <p:sp>
              <p:nvSpPr>
                <p:cNvPr id="124" name="자유형: 도형 123">
                  <a:extLst>
                    <a:ext uri="{FF2B5EF4-FFF2-40B4-BE49-F238E27FC236}">
                      <a16:creationId xmlns:a16="http://schemas.microsoft.com/office/drawing/2014/main" id="{77AD0F05-B7C8-3D39-ACE4-A0F4CC508E5B}"/>
                    </a:ext>
                  </a:extLst>
                </p:cNvPr>
                <p:cNvSpPr/>
                <p:nvPr/>
              </p:nvSpPr>
              <p:spPr>
                <a:xfrm>
                  <a:off x="2246425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43AA349E-516D-49DB-3671-7E63CB8E6EE3}"/>
                    </a:ext>
                  </a:extLst>
                </p:cNvPr>
                <p:cNvSpPr/>
                <p:nvPr/>
              </p:nvSpPr>
              <p:spPr>
                <a:xfrm>
                  <a:off x="2348823" y="2989085"/>
                  <a:ext cx="64284" cy="92056"/>
                </a:xfrm>
                <a:custGeom>
                  <a:avLst/>
                  <a:gdLst>
                    <a:gd name="connsiteX0" fmla="*/ 6171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171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171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171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171" y="439722"/>
                      </a:lnTo>
                      <a:lnTo>
                        <a:pt x="232555" y="219822"/>
                      </a:lnTo>
                      <a:lnTo>
                        <a:pt x="6171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" name="자유형: 도형 125">
                  <a:extLst>
                    <a:ext uri="{FF2B5EF4-FFF2-40B4-BE49-F238E27FC236}">
                      <a16:creationId xmlns:a16="http://schemas.microsoft.com/office/drawing/2014/main" id="{F99ACEC8-86C8-FC72-87BA-4D39C5BD3C5B}"/>
                    </a:ext>
                  </a:extLst>
                </p:cNvPr>
                <p:cNvSpPr/>
                <p:nvPr/>
              </p:nvSpPr>
              <p:spPr>
                <a:xfrm>
                  <a:off x="2451220" y="2989085"/>
                  <a:ext cx="64284" cy="92056"/>
                </a:xfrm>
                <a:custGeom>
                  <a:avLst/>
                  <a:gdLst>
                    <a:gd name="connsiteX0" fmla="*/ 6093 w 232554"/>
                    <a:gd name="connsiteY0" fmla="*/ 0 h 439721"/>
                    <a:gd name="connsiteX1" fmla="*/ 0 w 232554"/>
                    <a:gd name="connsiteY1" fmla="*/ 5937 h 439721"/>
                    <a:gd name="connsiteX2" fmla="*/ 0 w 232554"/>
                    <a:gd name="connsiteY2" fmla="*/ 433707 h 439721"/>
                    <a:gd name="connsiteX3" fmla="*/ 6093 w 232554"/>
                    <a:gd name="connsiteY3" fmla="*/ 439722 h 439721"/>
                    <a:gd name="connsiteX4" fmla="*/ 232555 w 232554"/>
                    <a:gd name="connsiteY4" fmla="*/ 219822 h 439721"/>
                    <a:gd name="connsiteX5" fmla="*/ 6093 w 232554"/>
                    <a:gd name="connsiteY5" fmla="*/ 0 h 439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554" h="439721">
                      <a:moveTo>
                        <a:pt x="6093" y="0"/>
                      </a:moveTo>
                      <a:lnTo>
                        <a:pt x="0" y="5937"/>
                      </a:lnTo>
                      <a:lnTo>
                        <a:pt x="0" y="433707"/>
                      </a:lnTo>
                      <a:lnTo>
                        <a:pt x="6093" y="439722"/>
                      </a:lnTo>
                      <a:lnTo>
                        <a:pt x="232555" y="219822"/>
                      </a:lnTo>
                      <a:lnTo>
                        <a:pt x="6093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B0FD18C0-B067-3F27-97BC-23EB5EED0B86}"/>
                  </a:ext>
                </a:extLst>
              </p:cNvPr>
              <p:cNvGrpSpPr/>
              <p:nvPr/>
            </p:nvGrpSpPr>
            <p:grpSpPr>
              <a:xfrm>
                <a:off x="4882284" y="2691114"/>
                <a:ext cx="1424158" cy="739760"/>
                <a:chOff x="4915422" y="2691114"/>
                <a:chExt cx="1424158" cy="739760"/>
              </a:xfrm>
            </p:grpSpPr>
            <p:grpSp>
              <p:nvGrpSpPr>
                <p:cNvPr id="133" name="그룹 132">
                  <a:extLst>
                    <a:ext uri="{FF2B5EF4-FFF2-40B4-BE49-F238E27FC236}">
                      <a16:creationId xmlns:a16="http://schemas.microsoft.com/office/drawing/2014/main" id="{86E430BD-F13E-94B1-324A-A05BC8ED5274}"/>
                    </a:ext>
                  </a:extLst>
                </p:cNvPr>
                <p:cNvGrpSpPr/>
                <p:nvPr/>
              </p:nvGrpSpPr>
              <p:grpSpPr>
                <a:xfrm>
                  <a:off x="4915422" y="2691114"/>
                  <a:ext cx="1424158" cy="739760"/>
                  <a:chOff x="2671771" y="2691114"/>
                  <a:chExt cx="1608785" cy="739760"/>
                </a:xfrm>
              </p:grpSpPr>
              <p:sp>
                <p:nvSpPr>
                  <p:cNvPr id="69" name="사각형: 둥근 모서리 68">
                    <a:extLst>
                      <a:ext uri="{FF2B5EF4-FFF2-40B4-BE49-F238E27FC236}">
                        <a16:creationId xmlns:a16="http://schemas.microsoft.com/office/drawing/2014/main" id="{B7C53482-9070-D9BA-AA53-75BC2EB9F688}"/>
                      </a:ext>
                    </a:extLst>
                  </p:cNvPr>
                  <p:cNvSpPr/>
                  <p:nvPr/>
                </p:nvSpPr>
                <p:spPr>
                  <a:xfrm>
                    <a:off x="2671771" y="2691114"/>
                    <a:ext cx="1608785" cy="739760"/>
                  </a:xfrm>
                  <a:prstGeom prst="roundRect">
                    <a:avLst>
                      <a:gd name="adj" fmla="val 91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D6E3F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31" name="그룹 130">
                    <a:extLst>
                      <a:ext uri="{FF2B5EF4-FFF2-40B4-BE49-F238E27FC236}">
                        <a16:creationId xmlns:a16="http://schemas.microsoft.com/office/drawing/2014/main" id="{4807C547-A7F3-DAC9-6CA9-4457707187BE}"/>
                      </a:ext>
                    </a:extLst>
                  </p:cNvPr>
                  <p:cNvGrpSpPr/>
                  <p:nvPr/>
                </p:nvGrpSpPr>
                <p:grpSpPr>
                  <a:xfrm>
                    <a:off x="2671771" y="3166978"/>
                    <a:ext cx="1608785" cy="263896"/>
                    <a:chOff x="2671771" y="3166978"/>
                    <a:chExt cx="1608785" cy="263896"/>
                  </a:xfrm>
                </p:grpSpPr>
                <p:sp>
                  <p:nvSpPr>
                    <p:cNvPr id="130" name="사각형: 둥근 위쪽 모서리 129">
                      <a:extLst>
                        <a:ext uri="{FF2B5EF4-FFF2-40B4-BE49-F238E27FC236}">
                          <a16:creationId xmlns:a16="http://schemas.microsoft.com/office/drawing/2014/main" id="{B6698519-1F4C-8BF6-215F-42FAB3C7840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671771" y="3166978"/>
                      <a:ext cx="1608785" cy="263896"/>
                    </a:xfrm>
                    <a:prstGeom prst="round2SameRect">
                      <a:avLst>
                        <a:gd name="adj1" fmla="val 22683"/>
                        <a:gd name="adj2" fmla="val 0"/>
                      </a:avLst>
                    </a:prstGeom>
                    <a:solidFill>
                      <a:srgbClr val="D6E3F1"/>
                    </a:solidFill>
                    <a:ln w="15875">
                      <a:solidFill>
                        <a:srgbClr val="D6E3F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4DBDA091-D628-144F-F365-D0161087D5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72851" y="3218135"/>
                      <a:ext cx="606623" cy="161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자료 분석</a:t>
                      </a:r>
                    </a:p>
                  </p:txBody>
                </p:sp>
              </p:grpSp>
            </p:grpSp>
            <p:grpSp>
              <p:nvGrpSpPr>
                <p:cNvPr id="127" name="그래픽 2">
                  <a:extLst>
                    <a:ext uri="{FF2B5EF4-FFF2-40B4-BE49-F238E27FC236}">
                      <a16:creationId xmlns:a16="http://schemas.microsoft.com/office/drawing/2014/main" id="{A8984FC2-B22E-FE9B-69FF-E7244810B0ED}"/>
                    </a:ext>
                  </a:extLst>
                </p:cNvPr>
                <p:cNvGrpSpPr/>
                <p:nvPr/>
              </p:nvGrpSpPr>
              <p:grpSpPr>
                <a:xfrm>
                  <a:off x="5453938" y="2761172"/>
                  <a:ext cx="347126" cy="350328"/>
                  <a:chOff x="715779" y="2662237"/>
                  <a:chExt cx="330636" cy="323873"/>
                </a:xfrm>
              </p:grpSpPr>
              <p:sp>
                <p:nvSpPr>
                  <p:cNvPr id="128" name="자유형: 도형 127">
                    <a:extLst>
                      <a:ext uri="{FF2B5EF4-FFF2-40B4-BE49-F238E27FC236}">
                        <a16:creationId xmlns:a16="http://schemas.microsoft.com/office/drawing/2014/main" id="{ADD0EDBC-0E6C-0392-1CD1-092CB7F224B3}"/>
                      </a:ext>
                    </a:extLst>
                  </p:cNvPr>
                  <p:cNvSpPr/>
                  <p:nvPr/>
                </p:nvSpPr>
                <p:spPr>
                  <a:xfrm>
                    <a:off x="878228" y="2719863"/>
                    <a:ext cx="101584" cy="40005"/>
                  </a:xfrm>
                  <a:custGeom>
                    <a:avLst/>
                    <a:gdLst>
                      <a:gd name="connsiteX0" fmla="*/ 98179 w 101584"/>
                      <a:gd name="connsiteY0" fmla="*/ 19621 h 40005"/>
                      <a:gd name="connsiteX1" fmla="*/ 50840 w 101584"/>
                      <a:gd name="connsiteY1" fmla="*/ 0 h 40005"/>
                      <a:gd name="connsiteX2" fmla="*/ 3500 w 101584"/>
                      <a:gd name="connsiteY2" fmla="*/ 19621 h 40005"/>
                      <a:gd name="connsiteX3" fmla="*/ 3500 w 101584"/>
                      <a:gd name="connsiteY3" fmla="*/ 36481 h 40005"/>
                      <a:gd name="connsiteX4" fmla="*/ 20360 w 101584"/>
                      <a:gd name="connsiteY4" fmla="*/ 36481 h 40005"/>
                      <a:gd name="connsiteX5" fmla="*/ 50840 w 101584"/>
                      <a:gd name="connsiteY5" fmla="*/ 23813 h 40005"/>
                      <a:gd name="connsiteX6" fmla="*/ 81320 w 101584"/>
                      <a:gd name="connsiteY6" fmla="*/ 36481 h 40005"/>
                      <a:gd name="connsiteX7" fmla="*/ 89702 w 101584"/>
                      <a:gd name="connsiteY7" fmla="*/ 40005 h 40005"/>
                      <a:gd name="connsiteX8" fmla="*/ 98084 w 101584"/>
                      <a:gd name="connsiteY8" fmla="*/ 36481 h 40005"/>
                      <a:gd name="connsiteX9" fmla="*/ 98084 w 101584"/>
                      <a:gd name="connsiteY9" fmla="*/ 19621 h 40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5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551" y="28385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29" name="자유형: 도형 128">
                    <a:extLst>
                      <a:ext uri="{FF2B5EF4-FFF2-40B4-BE49-F238E27FC236}">
                        <a16:creationId xmlns:a16="http://schemas.microsoft.com/office/drawing/2014/main" id="{DB010CB1-88CD-C03A-F447-CD4EACC68658}"/>
                      </a:ext>
                    </a:extLst>
                  </p:cNvPr>
                  <p:cNvSpPr/>
                  <p:nvPr/>
                </p:nvSpPr>
                <p:spPr>
                  <a:xfrm>
                    <a:off x="715779" y="2662237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3 h 323873"/>
                      <a:gd name="connsiteX6" fmla="*/ 80224 w 330636"/>
                      <a:gd name="connsiteY6" fmla="*/ 203263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49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3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3"/>
                        </a:lnTo>
                        <a:cubicBezTo>
                          <a:pt x="85082" y="201359"/>
                          <a:pt x="82129" y="201359"/>
                          <a:pt x="80224" y="203263"/>
                        </a:cubicBezTo>
                        <a:lnTo>
                          <a:pt x="2786" y="280702"/>
                        </a:lnTo>
                        <a:cubicBezTo>
                          <a:pt x="-929" y="284416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49"/>
                        </a:lnTo>
                        <a:cubicBezTo>
                          <a:pt x="122515" y="241745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4"/>
                          <a:pt x="295775" y="203263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2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484" y="46482"/>
                          <a:pt x="268819" y="61817"/>
                        </a:cubicBezTo>
                        <a:cubicBezTo>
                          <a:pt x="284155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2"/>
                          <a:pt x="268819" y="17630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78" name="그룹 177">
                <a:extLst>
                  <a:ext uri="{FF2B5EF4-FFF2-40B4-BE49-F238E27FC236}">
                    <a16:creationId xmlns:a16="http://schemas.microsoft.com/office/drawing/2014/main" id="{8DB1A55F-967B-4428-EA04-D79137F0CC0E}"/>
                  </a:ext>
                </a:extLst>
              </p:cNvPr>
              <p:cNvGrpSpPr/>
              <p:nvPr/>
            </p:nvGrpSpPr>
            <p:grpSpPr>
              <a:xfrm>
                <a:off x="6927006" y="2691114"/>
                <a:ext cx="1424158" cy="739760"/>
                <a:chOff x="7026423" y="2691114"/>
                <a:chExt cx="1424158" cy="739760"/>
              </a:xfrm>
            </p:grpSpPr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2B6AF16F-B99D-F112-C128-1F20E587892A}"/>
                    </a:ext>
                  </a:extLst>
                </p:cNvPr>
                <p:cNvGrpSpPr/>
                <p:nvPr/>
              </p:nvGrpSpPr>
              <p:grpSpPr>
                <a:xfrm>
                  <a:off x="7026423" y="2691114"/>
                  <a:ext cx="1424158" cy="739760"/>
                  <a:chOff x="2671771" y="2691114"/>
                  <a:chExt cx="1608785" cy="739760"/>
                </a:xfrm>
              </p:grpSpPr>
              <p:sp>
                <p:nvSpPr>
                  <p:cNvPr id="156" name="사각형: 둥근 모서리 155">
                    <a:extLst>
                      <a:ext uri="{FF2B5EF4-FFF2-40B4-BE49-F238E27FC236}">
                        <a16:creationId xmlns:a16="http://schemas.microsoft.com/office/drawing/2014/main" id="{CA99AE6E-0ECD-DD15-225F-44A989F30351}"/>
                      </a:ext>
                    </a:extLst>
                  </p:cNvPr>
                  <p:cNvSpPr/>
                  <p:nvPr/>
                </p:nvSpPr>
                <p:spPr>
                  <a:xfrm>
                    <a:off x="2671771" y="2691114"/>
                    <a:ext cx="1608785" cy="739760"/>
                  </a:xfrm>
                  <a:prstGeom prst="roundRect">
                    <a:avLst>
                      <a:gd name="adj" fmla="val 91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D6E3F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57" name="그룹 156">
                    <a:extLst>
                      <a:ext uri="{FF2B5EF4-FFF2-40B4-BE49-F238E27FC236}">
                        <a16:creationId xmlns:a16="http://schemas.microsoft.com/office/drawing/2014/main" id="{6DC31D3D-AC6E-2C17-FDDA-A538179A9472}"/>
                      </a:ext>
                    </a:extLst>
                  </p:cNvPr>
                  <p:cNvGrpSpPr/>
                  <p:nvPr/>
                </p:nvGrpSpPr>
                <p:grpSpPr>
                  <a:xfrm>
                    <a:off x="2671771" y="3166978"/>
                    <a:ext cx="1608785" cy="263896"/>
                    <a:chOff x="2671771" y="3166978"/>
                    <a:chExt cx="1608785" cy="263896"/>
                  </a:xfrm>
                </p:grpSpPr>
                <p:sp>
                  <p:nvSpPr>
                    <p:cNvPr id="158" name="사각형: 둥근 위쪽 모서리 157">
                      <a:extLst>
                        <a:ext uri="{FF2B5EF4-FFF2-40B4-BE49-F238E27FC236}">
                          <a16:creationId xmlns:a16="http://schemas.microsoft.com/office/drawing/2014/main" id="{1CAAFD26-919D-4496-827F-EEF08251C00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671771" y="3166978"/>
                      <a:ext cx="1608785" cy="263896"/>
                    </a:xfrm>
                    <a:prstGeom prst="round2SameRect">
                      <a:avLst>
                        <a:gd name="adj1" fmla="val 22683"/>
                        <a:gd name="adj2" fmla="val 0"/>
                      </a:avLst>
                    </a:prstGeom>
                    <a:solidFill>
                      <a:srgbClr val="D6E3F1"/>
                    </a:solidFill>
                    <a:ln w="15875">
                      <a:solidFill>
                        <a:srgbClr val="D6E3F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9" name="TextBox 158">
                      <a:extLst>
                        <a:ext uri="{FF2B5EF4-FFF2-40B4-BE49-F238E27FC236}">
                          <a16:creationId xmlns:a16="http://schemas.microsoft.com/office/drawing/2014/main" id="{3A94855E-2F65-0F3C-9D24-FFE51D4659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71040" y="3218135"/>
                      <a:ext cx="610245" cy="161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결과 해석</a:t>
                      </a:r>
                    </a:p>
                  </p:txBody>
                </p:sp>
              </p:grpSp>
            </p:grpSp>
            <p:grpSp>
              <p:nvGrpSpPr>
                <p:cNvPr id="162" name="그래픽 376">
                  <a:extLst>
                    <a:ext uri="{FF2B5EF4-FFF2-40B4-BE49-F238E27FC236}">
                      <a16:creationId xmlns:a16="http://schemas.microsoft.com/office/drawing/2014/main" id="{07294AD0-2D01-5CFE-2DB3-732A9B08A102}"/>
                    </a:ext>
                  </a:extLst>
                </p:cNvPr>
                <p:cNvGrpSpPr/>
                <p:nvPr/>
              </p:nvGrpSpPr>
              <p:grpSpPr>
                <a:xfrm>
                  <a:off x="7547492" y="2787090"/>
                  <a:ext cx="382019" cy="314783"/>
                  <a:chOff x="676275" y="5242441"/>
                  <a:chExt cx="409575" cy="327564"/>
                </a:xfrm>
              </p:grpSpPr>
              <p:sp>
                <p:nvSpPr>
                  <p:cNvPr id="163" name="자유형: 도형 162">
                    <a:extLst>
                      <a:ext uri="{FF2B5EF4-FFF2-40B4-BE49-F238E27FC236}">
                        <a16:creationId xmlns:a16="http://schemas.microsoft.com/office/drawing/2014/main" id="{60546965-FC8A-5763-DB1A-689F6C8389D4}"/>
                      </a:ext>
                    </a:extLst>
                  </p:cNvPr>
                  <p:cNvSpPr/>
                  <p:nvPr/>
                </p:nvSpPr>
                <p:spPr>
                  <a:xfrm>
                    <a:off x="726281" y="5242441"/>
                    <a:ext cx="309562" cy="269843"/>
                  </a:xfrm>
                  <a:custGeom>
                    <a:avLst/>
                    <a:gdLst>
                      <a:gd name="connsiteX0" fmla="*/ 192881 w 309562"/>
                      <a:gd name="connsiteY0" fmla="*/ 0 h 269843"/>
                      <a:gd name="connsiteX1" fmla="*/ 166688 w 309562"/>
                      <a:gd name="connsiteY1" fmla="*/ 26194 h 269843"/>
                      <a:gd name="connsiteX2" fmla="*/ 166688 w 309562"/>
                      <a:gd name="connsiteY2" fmla="*/ 178594 h 269843"/>
                      <a:gd name="connsiteX3" fmla="*/ 154781 w 309562"/>
                      <a:gd name="connsiteY3" fmla="*/ 190500 h 269843"/>
                      <a:gd name="connsiteX4" fmla="*/ 142875 w 309562"/>
                      <a:gd name="connsiteY4" fmla="*/ 178594 h 269843"/>
                      <a:gd name="connsiteX5" fmla="*/ 142875 w 309562"/>
                      <a:gd name="connsiteY5" fmla="*/ 26194 h 269843"/>
                      <a:gd name="connsiteX6" fmla="*/ 116681 w 309562"/>
                      <a:gd name="connsiteY6" fmla="*/ 0 h 269843"/>
                      <a:gd name="connsiteX7" fmla="*/ 0 w 309562"/>
                      <a:gd name="connsiteY7" fmla="*/ 0 h 269843"/>
                      <a:gd name="connsiteX8" fmla="*/ 0 w 309562"/>
                      <a:gd name="connsiteY8" fmla="*/ 252413 h 269843"/>
                      <a:gd name="connsiteX9" fmla="*/ 104013 w 309562"/>
                      <a:gd name="connsiteY9" fmla="*/ 252413 h 269843"/>
                      <a:gd name="connsiteX10" fmla="*/ 154781 w 309562"/>
                      <a:gd name="connsiteY10" fmla="*/ 269843 h 269843"/>
                      <a:gd name="connsiteX11" fmla="*/ 205550 w 309562"/>
                      <a:gd name="connsiteY11" fmla="*/ 252413 h 269843"/>
                      <a:gd name="connsiteX12" fmla="*/ 309563 w 309562"/>
                      <a:gd name="connsiteY12" fmla="*/ 252413 h 269843"/>
                      <a:gd name="connsiteX13" fmla="*/ 309563 w 309562"/>
                      <a:gd name="connsiteY13" fmla="*/ 0 h 269843"/>
                      <a:gd name="connsiteX14" fmla="*/ 192881 w 309562"/>
                      <a:gd name="connsiteY14" fmla="*/ 0 h 269843"/>
                      <a:gd name="connsiteX15" fmla="*/ 73819 w 309562"/>
                      <a:gd name="connsiteY15" fmla="*/ 166688 h 269843"/>
                      <a:gd name="connsiteX16" fmla="*/ 35719 w 309562"/>
                      <a:gd name="connsiteY16" fmla="*/ 166688 h 269843"/>
                      <a:gd name="connsiteX17" fmla="*/ 23813 w 309562"/>
                      <a:gd name="connsiteY17" fmla="*/ 154781 h 269843"/>
                      <a:gd name="connsiteX18" fmla="*/ 35719 w 309562"/>
                      <a:gd name="connsiteY18" fmla="*/ 142875 h 269843"/>
                      <a:gd name="connsiteX19" fmla="*/ 73819 w 309562"/>
                      <a:gd name="connsiteY19" fmla="*/ 142875 h 269843"/>
                      <a:gd name="connsiteX20" fmla="*/ 85725 w 309562"/>
                      <a:gd name="connsiteY20" fmla="*/ 154781 h 269843"/>
                      <a:gd name="connsiteX21" fmla="*/ 73819 w 309562"/>
                      <a:gd name="connsiteY21" fmla="*/ 166688 h 269843"/>
                      <a:gd name="connsiteX22" fmla="*/ 102394 w 309562"/>
                      <a:gd name="connsiteY22" fmla="*/ 119063 h 269843"/>
                      <a:gd name="connsiteX23" fmla="*/ 35719 w 309562"/>
                      <a:gd name="connsiteY23" fmla="*/ 119063 h 269843"/>
                      <a:gd name="connsiteX24" fmla="*/ 23813 w 309562"/>
                      <a:gd name="connsiteY24" fmla="*/ 107156 h 269843"/>
                      <a:gd name="connsiteX25" fmla="*/ 35719 w 309562"/>
                      <a:gd name="connsiteY25" fmla="*/ 95250 h 269843"/>
                      <a:gd name="connsiteX26" fmla="*/ 102394 w 309562"/>
                      <a:gd name="connsiteY26" fmla="*/ 95250 h 269843"/>
                      <a:gd name="connsiteX27" fmla="*/ 114300 w 309562"/>
                      <a:gd name="connsiteY27" fmla="*/ 107156 h 269843"/>
                      <a:gd name="connsiteX28" fmla="*/ 102394 w 309562"/>
                      <a:gd name="connsiteY28" fmla="*/ 119063 h 269843"/>
                      <a:gd name="connsiteX29" fmla="*/ 102394 w 309562"/>
                      <a:gd name="connsiteY29" fmla="*/ 71438 h 269843"/>
                      <a:gd name="connsiteX30" fmla="*/ 35719 w 309562"/>
                      <a:gd name="connsiteY30" fmla="*/ 71438 h 269843"/>
                      <a:gd name="connsiteX31" fmla="*/ 23813 w 309562"/>
                      <a:gd name="connsiteY31" fmla="*/ 59531 h 269843"/>
                      <a:gd name="connsiteX32" fmla="*/ 35719 w 309562"/>
                      <a:gd name="connsiteY32" fmla="*/ 47625 h 269843"/>
                      <a:gd name="connsiteX33" fmla="*/ 102394 w 309562"/>
                      <a:gd name="connsiteY33" fmla="*/ 47625 h 269843"/>
                      <a:gd name="connsiteX34" fmla="*/ 114300 w 309562"/>
                      <a:gd name="connsiteY34" fmla="*/ 59531 h 269843"/>
                      <a:gd name="connsiteX35" fmla="*/ 102394 w 309562"/>
                      <a:gd name="connsiteY35" fmla="*/ 71438 h 269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309562" h="269843">
                        <a:moveTo>
                          <a:pt x="192881" y="0"/>
                        </a:moveTo>
                        <a:cubicBezTo>
                          <a:pt x="178403" y="0"/>
                          <a:pt x="166688" y="11716"/>
                          <a:pt x="166688" y="26194"/>
                        </a:cubicBezTo>
                        <a:lnTo>
                          <a:pt x="166688" y="178594"/>
                        </a:lnTo>
                        <a:cubicBezTo>
                          <a:pt x="166688" y="185166"/>
                          <a:pt x="161354" y="190500"/>
                          <a:pt x="154781" y="190500"/>
                        </a:cubicBezTo>
                        <a:cubicBezTo>
                          <a:pt x="148209" y="190500"/>
                          <a:pt x="142875" y="185166"/>
                          <a:pt x="142875" y="178594"/>
                        </a:cubicBezTo>
                        <a:lnTo>
                          <a:pt x="142875" y="26194"/>
                        </a:lnTo>
                        <a:cubicBezTo>
                          <a:pt x="142875" y="11716"/>
                          <a:pt x="131159" y="0"/>
                          <a:pt x="116681" y="0"/>
                        </a:cubicBezTo>
                        <a:lnTo>
                          <a:pt x="0" y="0"/>
                        </a:lnTo>
                        <a:lnTo>
                          <a:pt x="0" y="252413"/>
                        </a:lnTo>
                        <a:lnTo>
                          <a:pt x="104013" y="252413"/>
                        </a:lnTo>
                        <a:cubicBezTo>
                          <a:pt x="122682" y="252413"/>
                          <a:pt x="140398" y="258604"/>
                          <a:pt x="154781" y="269843"/>
                        </a:cubicBezTo>
                        <a:cubicBezTo>
                          <a:pt x="169069" y="258509"/>
                          <a:pt x="186881" y="252413"/>
                          <a:pt x="205550" y="252413"/>
                        </a:cubicBezTo>
                        <a:lnTo>
                          <a:pt x="309563" y="252413"/>
                        </a:lnTo>
                        <a:lnTo>
                          <a:pt x="309563" y="0"/>
                        </a:lnTo>
                        <a:lnTo>
                          <a:pt x="192881" y="0"/>
                        </a:lnTo>
                        <a:close/>
                        <a:moveTo>
                          <a:pt x="73819" y="166688"/>
                        </a:moveTo>
                        <a:lnTo>
                          <a:pt x="35719" y="166688"/>
                        </a:lnTo>
                        <a:cubicBezTo>
                          <a:pt x="29146" y="166688"/>
                          <a:pt x="23813" y="161354"/>
                          <a:pt x="23813" y="154781"/>
                        </a:cubicBezTo>
                        <a:cubicBezTo>
                          <a:pt x="23813" y="148209"/>
                          <a:pt x="29146" y="142875"/>
                          <a:pt x="35719" y="142875"/>
                        </a:cubicBezTo>
                        <a:lnTo>
                          <a:pt x="73819" y="142875"/>
                        </a:lnTo>
                        <a:cubicBezTo>
                          <a:pt x="80391" y="142875"/>
                          <a:pt x="85725" y="148209"/>
                          <a:pt x="85725" y="154781"/>
                        </a:cubicBezTo>
                        <a:cubicBezTo>
                          <a:pt x="85725" y="161354"/>
                          <a:pt x="80391" y="166688"/>
                          <a:pt x="73819" y="166688"/>
                        </a:cubicBezTo>
                        <a:close/>
                        <a:moveTo>
                          <a:pt x="102394" y="119063"/>
                        </a:moveTo>
                        <a:lnTo>
                          <a:pt x="35719" y="119063"/>
                        </a:lnTo>
                        <a:cubicBezTo>
                          <a:pt x="29146" y="119063"/>
                          <a:pt x="23813" y="113729"/>
                          <a:pt x="23813" y="107156"/>
                        </a:cubicBezTo>
                        <a:cubicBezTo>
                          <a:pt x="23813" y="100584"/>
                          <a:pt x="29146" y="95250"/>
                          <a:pt x="35719" y="95250"/>
                        </a:cubicBezTo>
                        <a:lnTo>
                          <a:pt x="102394" y="95250"/>
                        </a:lnTo>
                        <a:cubicBezTo>
                          <a:pt x="108966" y="95250"/>
                          <a:pt x="114300" y="100584"/>
                          <a:pt x="114300" y="107156"/>
                        </a:cubicBezTo>
                        <a:cubicBezTo>
                          <a:pt x="114300" y="113729"/>
                          <a:pt x="108966" y="119063"/>
                          <a:pt x="102394" y="119063"/>
                        </a:cubicBezTo>
                        <a:close/>
                        <a:moveTo>
                          <a:pt x="102394" y="71438"/>
                        </a:moveTo>
                        <a:lnTo>
                          <a:pt x="35719" y="71438"/>
                        </a:lnTo>
                        <a:cubicBezTo>
                          <a:pt x="29146" y="71438"/>
                          <a:pt x="23813" y="66104"/>
                          <a:pt x="23813" y="59531"/>
                        </a:cubicBezTo>
                        <a:cubicBezTo>
                          <a:pt x="23813" y="52959"/>
                          <a:pt x="29146" y="47625"/>
                          <a:pt x="35719" y="47625"/>
                        </a:cubicBezTo>
                        <a:lnTo>
                          <a:pt x="102394" y="47625"/>
                        </a:lnTo>
                        <a:cubicBezTo>
                          <a:pt x="108966" y="47625"/>
                          <a:pt x="114300" y="52959"/>
                          <a:pt x="114300" y="59531"/>
                        </a:cubicBezTo>
                        <a:cubicBezTo>
                          <a:pt x="114300" y="66104"/>
                          <a:pt x="108966" y="71438"/>
                          <a:pt x="102394" y="7143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4" name="자유형: 도형 163">
                    <a:extLst>
                      <a:ext uri="{FF2B5EF4-FFF2-40B4-BE49-F238E27FC236}">
                        <a16:creationId xmlns:a16="http://schemas.microsoft.com/office/drawing/2014/main" id="{345C92CF-FC0D-345A-10BD-3B4C14A87C67}"/>
                      </a:ext>
                    </a:extLst>
                  </p:cNvPr>
                  <p:cNvSpPr/>
                  <p:nvPr/>
                </p:nvSpPr>
                <p:spPr>
                  <a:xfrm>
                    <a:off x="676275" y="5268539"/>
                    <a:ext cx="409575" cy="301466"/>
                  </a:xfrm>
                  <a:custGeom>
                    <a:avLst/>
                    <a:gdLst>
                      <a:gd name="connsiteX0" fmla="*/ 395288 w 409575"/>
                      <a:gd name="connsiteY0" fmla="*/ 95 h 301466"/>
                      <a:gd name="connsiteX1" fmla="*/ 381000 w 409575"/>
                      <a:gd name="connsiteY1" fmla="*/ 14383 h 301466"/>
                      <a:gd name="connsiteX2" fmla="*/ 381000 w 409575"/>
                      <a:gd name="connsiteY2" fmla="*/ 247745 h 301466"/>
                      <a:gd name="connsiteX3" fmla="*/ 262795 w 409575"/>
                      <a:gd name="connsiteY3" fmla="*/ 247745 h 301466"/>
                      <a:gd name="connsiteX4" fmla="*/ 204788 w 409575"/>
                      <a:gd name="connsiteY4" fmla="*/ 267938 h 301466"/>
                      <a:gd name="connsiteX5" fmla="*/ 146780 w 409575"/>
                      <a:gd name="connsiteY5" fmla="*/ 247745 h 301466"/>
                      <a:gd name="connsiteX6" fmla="*/ 28575 w 409575"/>
                      <a:gd name="connsiteY6" fmla="*/ 247745 h 301466"/>
                      <a:gd name="connsiteX7" fmla="*/ 28575 w 409575"/>
                      <a:gd name="connsiteY7" fmla="*/ 14383 h 301466"/>
                      <a:gd name="connsiteX8" fmla="*/ 14288 w 409575"/>
                      <a:gd name="connsiteY8" fmla="*/ 95 h 301466"/>
                      <a:gd name="connsiteX9" fmla="*/ 0 w 409575"/>
                      <a:gd name="connsiteY9" fmla="*/ 14383 h 301466"/>
                      <a:gd name="connsiteX10" fmla="*/ 0 w 409575"/>
                      <a:gd name="connsiteY10" fmla="*/ 249460 h 301466"/>
                      <a:gd name="connsiteX11" fmla="*/ 26860 w 409575"/>
                      <a:gd name="connsiteY11" fmla="*/ 276320 h 301466"/>
                      <a:gd name="connsiteX12" fmla="*/ 146780 w 409575"/>
                      <a:gd name="connsiteY12" fmla="*/ 276320 h 301466"/>
                      <a:gd name="connsiteX13" fmla="*/ 192500 w 409575"/>
                      <a:gd name="connsiteY13" fmla="*/ 295085 h 301466"/>
                      <a:gd name="connsiteX14" fmla="*/ 194691 w 409575"/>
                      <a:gd name="connsiteY14" fmla="*/ 297275 h 301466"/>
                      <a:gd name="connsiteX15" fmla="*/ 204788 w 409575"/>
                      <a:gd name="connsiteY15" fmla="*/ 301466 h 301466"/>
                      <a:gd name="connsiteX16" fmla="*/ 214884 w 409575"/>
                      <a:gd name="connsiteY16" fmla="*/ 297275 h 301466"/>
                      <a:gd name="connsiteX17" fmla="*/ 217075 w 409575"/>
                      <a:gd name="connsiteY17" fmla="*/ 295085 h 301466"/>
                      <a:gd name="connsiteX18" fmla="*/ 262795 w 409575"/>
                      <a:gd name="connsiteY18" fmla="*/ 276225 h 301466"/>
                      <a:gd name="connsiteX19" fmla="*/ 382715 w 409575"/>
                      <a:gd name="connsiteY19" fmla="*/ 276225 h 301466"/>
                      <a:gd name="connsiteX20" fmla="*/ 409575 w 409575"/>
                      <a:gd name="connsiteY20" fmla="*/ 249365 h 301466"/>
                      <a:gd name="connsiteX21" fmla="*/ 409575 w 409575"/>
                      <a:gd name="connsiteY21" fmla="*/ 14288 h 301466"/>
                      <a:gd name="connsiteX22" fmla="*/ 395288 w 409575"/>
                      <a:gd name="connsiteY22" fmla="*/ 0 h 301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09575" h="301466">
                        <a:moveTo>
                          <a:pt x="395288" y="95"/>
                        </a:moveTo>
                        <a:cubicBezTo>
                          <a:pt x="387382" y="95"/>
                          <a:pt x="381000" y="6477"/>
                          <a:pt x="381000" y="14383"/>
                        </a:cubicBezTo>
                        <a:lnTo>
                          <a:pt x="381000" y="247745"/>
                        </a:lnTo>
                        <a:lnTo>
                          <a:pt x="262795" y="247745"/>
                        </a:lnTo>
                        <a:cubicBezTo>
                          <a:pt x="241459" y="247745"/>
                          <a:pt x="221266" y="254794"/>
                          <a:pt x="204788" y="267938"/>
                        </a:cubicBezTo>
                        <a:cubicBezTo>
                          <a:pt x="188309" y="254889"/>
                          <a:pt x="168116" y="247745"/>
                          <a:pt x="146780" y="247745"/>
                        </a:cubicBezTo>
                        <a:lnTo>
                          <a:pt x="28575" y="247745"/>
                        </a:lnTo>
                        <a:lnTo>
                          <a:pt x="28575" y="14383"/>
                        </a:lnTo>
                        <a:cubicBezTo>
                          <a:pt x="28575" y="6477"/>
                          <a:pt x="22193" y="95"/>
                          <a:pt x="14288" y="95"/>
                        </a:cubicBezTo>
                        <a:cubicBezTo>
                          <a:pt x="6382" y="95"/>
                          <a:pt x="0" y="6477"/>
                          <a:pt x="0" y="14383"/>
                        </a:cubicBezTo>
                        <a:lnTo>
                          <a:pt x="0" y="249460"/>
                        </a:lnTo>
                        <a:cubicBezTo>
                          <a:pt x="0" y="264319"/>
                          <a:pt x="12097" y="276320"/>
                          <a:pt x="26860" y="276320"/>
                        </a:cubicBezTo>
                        <a:lnTo>
                          <a:pt x="146780" y="276320"/>
                        </a:lnTo>
                        <a:cubicBezTo>
                          <a:pt x="164021" y="276320"/>
                          <a:pt x="180308" y="282988"/>
                          <a:pt x="192500" y="295085"/>
                        </a:cubicBezTo>
                        <a:lnTo>
                          <a:pt x="194691" y="297275"/>
                        </a:lnTo>
                        <a:cubicBezTo>
                          <a:pt x="197453" y="300038"/>
                          <a:pt x="201073" y="301466"/>
                          <a:pt x="204788" y="301466"/>
                        </a:cubicBezTo>
                        <a:cubicBezTo>
                          <a:pt x="208502" y="301466"/>
                          <a:pt x="212027" y="300038"/>
                          <a:pt x="214884" y="297275"/>
                        </a:cubicBezTo>
                        <a:lnTo>
                          <a:pt x="217075" y="295085"/>
                        </a:lnTo>
                        <a:cubicBezTo>
                          <a:pt x="229267" y="282988"/>
                          <a:pt x="245554" y="276225"/>
                          <a:pt x="262795" y="276225"/>
                        </a:cubicBezTo>
                        <a:lnTo>
                          <a:pt x="382715" y="276225"/>
                        </a:lnTo>
                        <a:cubicBezTo>
                          <a:pt x="397573" y="276225"/>
                          <a:pt x="409575" y="264128"/>
                          <a:pt x="409575" y="249365"/>
                        </a:cubicBezTo>
                        <a:lnTo>
                          <a:pt x="409575" y="14288"/>
                        </a:lnTo>
                        <a:cubicBezTo>
                          <a:pt x="409575" y="6382"/>
                          <a:pt x="403193" y="0"/>
                          <a:pt x="395288" y="0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D4BBD819-7215-5E2A-AF23-1F722A570C72}"/>
                  </a:ext>
                </a:extLst>
              </p:cNvPr>
              <p:cNvGrpSpPr/>
              <p:nvPr/>
            </p:nvGrpSpPr>
            <p:grpSpPr>
              <a:xfrm>
                <a:off x="2837560" y="2691114"/>
                <a:ext cx="1424158" cy="739760"/>
                <a:chOff x="2804421" y="2691114"/>
                <a:chExt cx="1424158" cy="739760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FFE5761B-6A94-DCC6-EA62-56AC6A26D30B}"/>
                    </a:ext>
                  </a:extLst>
                </p:cNvPr>
                <p:cNvGrpSpPr/>
                <p:nvPr/>
              </p:nvGrpSpPr>
              <p:grpSpPr>
                <a:xfrm>
                  <a:off x="2804421" y="2691114"/>
                  <a:ext cx="1424158" cy="739760"/>
                  <a:chOff x="2671771" y="2691114"/>
                  <a:chExt cx="1608785" cy="739760"/>
                </a:xfrm>
              </p:grpSpPr>
              <p:sp>
                <p:nvSpPr>
                  <p:cNvPr id="151" name="사각형: 둥근 모서리 150">
                    <a:extLst>
                      <a:ext uri="{FF2B5EF4-FFF2-40B4-BE49-F238E27FC236}">
                        <a16:creationId xmlns:a16="http://schemas.microsoft.com/office/drawing/2014/main" id="{87529D89-B9F9-7AE5-4424-E966D6D08F86}"/>
                      </a:ext>
                    </a:extLst>
                  </p:cNvPr>
                  <p:cNvSpPr/>
                  <p:nvPr/>
                </p:nvSpPr>
                <p:spPr>
                  <a:xfrm>
                    <a:off x="2671771" y="2691114"/>
                    <a:ext cx="1608785" cy="739760"/>
                  </a:xfrm>
                  <a:prstGeom prst="roundRect">
                    <a:avLst>
                      <a:gd name="adj" fmla="val 91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D6E3F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52" name="그룹 151">
                    <a:extLst>
                      <a:ext uri="{FF2B5EF4-FFF2-40B4-BE49-F238E27FC236}">
                        <a16:creationId xmlns:a16="http://schemas.microsoft.com/office/drawing/2014/main" id="{27605A1B-2555-A3C5-2819-B41478F74A03}"/>
                      </a:ext>
                    </a:extLst>
                  </p:cNvPr>
                  <p:cNvGrpSpPr/>
                  <p:nvPr/>
                </p:nvGrpSpPr>
                <p:grpSpPr>
                  <a:xfrm>
                    <a:off x="2671771" y="3166978"/>
                    <a:ext cx="1608785" cy="263896"/>
                    <a:chOff x="2671771" y="3166978"/>
                    <a:chExt cx="1608785" cy="263896"/>
                  </a:xfrm>
                </p:grpSpPr>
                <p:sp>
                  <p:nvSpPr>
                    <p:cNvPr id="153" name="사각형: 둥근 위쪽 모서리 152">
                      <a:extLst>
                        <a:ext uri="{FF2B5EF4-FFF2-40B4-BE49-F238E27FC236}">
                          <a16:creationId xmlns:a16="http://schemas.microsoft.com/office/drawing/2014/main" id="{AF793B73-4C2D-9702-E019-858D55957CF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671771" y="3166978"/>
                      <a:ext cx="1608785" cy="263896"/>
                    </a:xfrm>
                    <a:prstGeom prst="round2SameRect">
                      <a:avLst>
                        <a:gd name="adj1" fmla="val 22683"/>
                        <a:gd name="adj2" fmla="val 0"/>
                      </a:avLst>
                    </a:prstGeom>
                    <a:solidFill>
                      <a:srgbClr val="D6E3F1"/>
                    </a:solidFill>
                    <a:ln w="15875">
                      <a:solidFill>
                        <a:srgbClr val="D6E3F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4" name="TextBox 153">
                      <a:extLst>
                        <a:ext uri="{FF2B5EF4-FFF2-40B4-BE49-F238E27FC236}">
                          <a16:creationId xmlns:a16="http://schemas.microsoft.com/office/drawing/2014/main" id="{2660147A-3E59-A901-BB5F-DD96AD7635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55649" y="3218135"/>
                      <a:ext cx="641030" cy="161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자료 수집 </a:t>
                      </a:r>
                    </a:p>
                  </p:txBody>
                </p:sp>
              </p:grpSp>
            </p:grpSp>
            <p:grpSp>
              <p:nvGrpSpPr>
                <p:cNvPr id="165" name="그래픽 376">
                  <a:extLst>
                    <a:ext uri="{FF2B5EF4-FFF2-40B4-BE49-F238E27FC236}">
                      <a16:creationId xmlns:a16="http://schemas.microsoft.com/office/drawing/2014/main" id="{0F453F73-C7AC-AA16-C982-D9E2D7629572}"/>
                    </a:ext>
                  </a:extLst>
                </p:cNvPr>
                <p:cNvGrpSpPr/>
                <p:nvPr/>
              </p:nvGrpSpPr>
              <p:grpSpPr>
                <a:xfrm>
                  <a:off x="3316606" y="2787525"/>
                  <a:ext cx="399786" cy="295743"/>
                  <a:chOff x="1314450" y="3958566"/>
                  <a:chExt cx="428625" cy="304704"/>
                </a:xfrm>
              </p:grpSpPr>
              <p:sp>
                <p:nvSpPr>
                  <p:cNvPr id="166" name="자유형: 도형 165">
                    <a:extLst>
                      <a:ext uri="{FF2B5EF4-FFF2-40B4-BE49-F238E27FC236}">
                        <a16:creationId xmlns:a16="http://schemas.microsoft.com/office/drawing/2014/main" id="{091F5F35-4DFD-F4F4-089D-C12AB8ED37C6}"/>
                      </a:ext>
                    </a:extLst>
                  </p:cNvPr>
                  <p:cNvSpPr/>
                  <p:nvPr/>
                </p:nvSpPr>
                <p:spPr>
                  <a:xfrm>
                    <a:off x="1314450" y="3958566"/>
                    <a:ext cx="428625" cy="304704"/>
                  </a:xfrm>
                  <a:custGeom>
                    <a:avLst/>
                    <a:gdLst>
                      <a:gd name="connsiteX0" fmla="*/ 416052 w 428625"/>
                      <a:gd name="connsiteY0" fmla="*/ 239268 h 304704"/>
                      <a:gd name="connsiteX1" fmla="*/ 416242 w 428625"/>
                      <a:gd name="connsiteY1" fmla="*/ 239268 h 304704"/>
                      <a:gd name="connsiteX2" fmla="*/ 395288 w 428625"/>
                      <a:gd name="connsiteY2" fmla="*/ 232124 h 304704"/>
                      <a:gd name="connsiteX3" fmla="*/ 395288 w 428625"/>
                      <a:gd name="connsiteY3" fmla="*/ 19050 h 304704"/>
                      <a:gd name="connsiteX4" fmla="*/ 376238 w 428625"/>
                      <a:gd name="connsiteY4" fmla="*/ 0 h 304704"/>
                      <a:gd name="connsiteX5" fmla="*/ 52388 w 428625"/>
                      <a:gd name="connsiteY5" fmla="*/ 0 h 304704"/>
                      <a:gd name="connsiteX6" fmla="*/ 33338 w 428625"/>
                      <a:gd name="connsiteY6" fmla="*/ 19050 h 304704"/>
                      <a:gd name="connsiteX7" fmla="*/ 33338 w 428625"/>
                      <a:gd name="connsiteY7" fmla="*/ 232124 h 304704"/>
                      <a:gd name="connsiteX8" fmla="*/ 12383 w 428625"/>
                      <a:gd name="connsiteY8" fmla="*/ 239268 h 304704"/>
                      <a:gd name="connsiteX9" fmla="*/ 12573 w 428625"/>
                      <a:gd name="connsiteY9" fmla="*/ 239268 h 304704"/>
                      <a:gd name="connsiteX10" fmla="*/ 0 w 428625"/>
                      <a:gd name="connsiteY10" fmla="*/ 257080 h 304704"/>
                      <a:gd name="connsiteX11" fmla="*/ 0 w 428625"/>
                      <a:gd name="connsiteY11" fmla="*/ 285655 h 304704"/>
                      <a:gd name="connsiteX12" fmla="*/ 19050 w 428625"/>
                      <a:gd name="connsiteY12" fmla="*/ 304705 h 304704"/>
                      <a:gd name="connsiteX13" fmla="*/ 409575 w 428625"/>
                      <a:gd name="connsiteY13" fmla="*/ 304705 h 304704"/>
                      <a:gd name="connsiteX14" fmla="*/ 428625 w 428625"/>
                      <a:gd name="connsiteY14" fmla="*/ 285655 h 304704"/>
                      <a:gd name="connsiteX15" fmla="*/ 428625 w 428625"/>
                      <a:gd name="connsiteY15" fmla="*/ 257080 h 304704"/>
                      <a:gd name="connsiteX16" fmla="*/ 416052 w 428625"/>
                      <a:gd name="connsiteY16" fmla="*/ 239268 h 304704"/>
                      <a:gd name="connsiteX17" fmla="*/ 238125 w 428625"/>
                      <a:gd name="connsiteY17" fmla="*/ 275558 h 304704"/>
                      <a:gd name="connsiteX18" fmla="*/ 190500 w 428625"/>
                      <a:gd name="connsiteY18" fmla="*/ 275558 h 304704"/>
                      <a:gd name="connsiteX19" fmla="*/ 176213 w 428625"/>
                      <a:gd name="connsiteY19" fmla="*/ 261271 h 304704"/>
                      <a:gd name="connsiteX20" fmla="*/ 190500 w 428625"/>
                      <a:gd name="connsiteY20" fmla="*/ 246983 h 304704"/>
                      <a:gd name="connsiteX21" fmla="*/ 238125 w 428625"/>
                      <a:gd name="connsiteY21" fmla="*/ 246983 h 304704"/>
                      <a:gd name="connsiteX22" fmla="*/ 252413 w 428625"/>
                      <a:gd name="connsiteY22" fmla="*/ 261271 h 304704"/>
                      <a:gd name="connsiteX23" fmla="*/ 238125 w 428625"/>
                      <a:gd name="connsiteY23" fmla="*/ 275558 h 304704"/>
                      <a:gd name="connsiteX24" fmla="*/ 357188 w 428625"/>
                      <a:gd name="connsiteY24" fmla="*/ 218980 h 304704"/>
                      <a:gd name="connsiteX25" fmla="*/ 71438 w 428625"/>
                      <a:gd name="connsiteY25" fmla="*/ 218980 h 304704"/>
                      <a:gd name="connsiteX26" fmla="*/ 71438 w 428625"/>
                      <a:gd name="connsiteY26" fmla="*/ 38005 h 304704"/>
                      <a:gd name="connsiteX27" fmla="*/ 357188 w 428625"/>
                      <a:gd name="connsiteY27" fmla="*/ 38005 h 304704"/>
                      <a:gd name="connsiteX28" fmla="*/ 357188 w 428625"/>
                      <a:gd name="connsiteY28" fmla="*/ 218980 h 304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428625" h="304704">
                        <a:moveTo>
                          <a:pt x="416052" y="239268"/>
                        </a:moveTo>
                        <a:lnTo>
                          <a:pt x="416242" y="239268"/>
                        </a:lnTo>
                        <a:lnTo>
                          <a:pt x="395288" y="232124"/>
                        </a:lnTo>
                        <a:lnTo>
                          <a:pt x="395288" y="19050"/>
                        </a:lnTo>
                        <a:cubicBezTo>
                          <a:pt x="395288" y="8573"/>
                          <a:pt x="386715" y="0"/>
                          <a:pt x="376238" y="0"/>
                        </a:cubicBezTo>
                        <a:lnTo>
                          <a:pt x="52388" y="0"/>
                        </a:lnTo>
                        <a:cubicBezTo>
                          <a:pt x="41910" y="0"/>
                          <a:pt x="33338" y="8573"/>
                          <a:pt x="33338" y="19050"/>
                        </a:cubicBezTo>
                        <a:lnTo>
                          <a:pt x="33338" y="232124"/>
                        </a:lnTo>
                        <a:lnTo>
                          <a:pt x="12383" y="239268"/>
                        </a:lnTo>
                        <a:lnTo>
                          <a:pt x="12573" y="239268"/>
                        </a:lnTo>
                        <a:cubicBezTo>
                          <a:pt x="5239" y="241935"/>
                          <a:pt x="0" y="248888"/>
                          <a:pt x="0" y="257080"/>
                        </a:cubicBezTo>
                        <a:lnTo>
                          <a:pt x="0" y="285655"/>
                        </a:lnTo>
                        <a:cubicBezTo>
                          <a:pt x="0" y="296132"/>
                          <a:pt x="8572" y="304705"/>
                          <a:pt x="19050" y="304705"/>
                        </a:cubicBezTo>
                        <a:lnTo>
                          <a:pt x="409575" y="304705"/>
                        </a:lnTo>
                        <a:cubicBezTo>
                          <a:pt x="420053" y="304705"/>
                          <a:pt x="428625" y="296132"/>
                          <a:pt x="428625" y="285655"/>
                        </a:cubicBezTo>
                        <a:lnTo>
                          <a:pt x="428625" y="257080"/>
                        </a:lnTo>
                        <a:cubicBezTo>
                          <a:pt x="428625" y="248793"/>
                          <a:pt x="423386" y="241840"/>
                          <a:pt x="416052" y="239268"/>
                        </a:cubicBezTo>
                        <a:close/>
                        <a:moveTo>
                          <a:pt x="238125" y="275558"/>
                        </a:moveTo>
                        <a:lnTo>
                          <a:pt x="190500" y="275558"/>
                        </a:lnTo>
                        <a:cubicBezTo>
                          <a:pt x="182594" y="275558"/>
                          <a:pt x="176213" y="269176"/>
                          <a:pt x="176213" y="261271"/>
                        </a:cubicBezTo>
                        <a:cubicBezTo>
                          <a:pt x="176213" y="253365"/>
                          <a:pt x="182594" y="246983"/>
                          <a:pt x="190500" y="246983"/>
                        </a:cubicBezTo>
                        <a:lnTo>
                          <a:pt x="238125" y="246983"/>
                        </a:lnTo>
                        <a:cubicBezTo>
                          <a:pt x="246031" y="246983"/>
                          <a:pt x="252413" y="253365"/>
                          <a:pt x="252413" y="261271"/>
                        </a:cubicBezTo>
                        <a:cubicBezTo>
                          <a:pt x="252413" y="269176"/>
                          <a:pt x="246031" y="275558"/>
                          <a:pt x="238125" y="275558"/>
                        </a:cubicBezTo>
                        <a:close/>
                        <a:moveTo>
                          <a:pt x="357188" y="218980"/>
                        </a:moveTo>
                        <a:lnTo>
                          <a:pt x="71438" y="218980"/>
                        </a:lnTo>
                        <a:lnTo>
                          <a:pt x="71438" y="38005"/>
                        </a:lnTo>
                        <a:lnTo>
                          <a:pt x="357188" y="38005"/>
                        </a:lnTo>
                        <a:lnTo>
                          <a:pt x="357188" y="21898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67" name="자유형: 도형 166">
                    <a:extLst>
                      <a:ext uri="{FF2B5EF4-FFF2-40B4-BE49-F238E27FC236}">
                        <a16:creationId xmlns:a16="http://schemas.microsoft.com/office/drawing/2014/main" id="{1AAE29DC-F648-1D89-AE0C-9AC4132BC4F3}"/>
                      </a:ext>
                    </a:extLst>
                  </p:cNvPr>
                  <p:cNvSpPr/>
                  <p:nvPr/>
                </p:nvSpPr>
                <p:spPr>
                  <a:xfrm>
                    <a:off x="1476919" y="4047191"/>
                    <a:ext cx="96928" cy="96622"/>
                  </a:xfrm>
                  <a:custGeom>
                    <a:avLst/>
                    <a:gdLst>
                      <a:gd name="connsiteX0" fmla="*/ 118705 w 131211"/>
                      <a:gd name="connsiteY0" fmla="*/ 662 h 130796"/>
                      <a:gd name="connsiteX1" fmla="*/ 32599 w 131211"/>
                      <a:gd name="connsiteY1" fmla="*/ 28665 h 130796"/>
                      <a:gd name="connsiteX2" fmla="*/ 30694 w 131211"/>
                      <a:gd name="connsiteY2" fmla="*/ 45905 h 130796"/>
                      <a:gd name="connsiteX3" fmla="*/ 51745 w 131211"/>
                      <a:gd name="connsiteY3" fmla="*/ 58383 h 130796"/>
                      <a:gd name="connsiteX4" fmla="*/ 2786 w 131211"/>
                      <a:gd name="connsiteY4" fmla="*/ 107342 h 130796"/>
                      <a:gd name="connsiteX5" fmla="*/ 2786 w 131211"/>
                      <a:gd name="connsiteY5" fmla="*/ 120772 h 130796"/>
                      <a:gd name="connsiteX6" fmla="*/ 10025 w 131211"/>
                      <a:gd name="connsiteY6" fmla="*/ 128011 h 130796"/>
                      <a:gd name="connsiteX7" fmla="*/ 23455 w 131211"/>
                      <a:gd name="connsiteY7" fmla="*/ 128011 h 130796"/>
                      <a:gd name="connsiteX8" fmla="*/ 72890 w 131211"/>
                      <a:gd name="connsiteY8" fmla="*/ 78576 h 130796"/>
                      <a:gd name="connsiteX9" fmla="*/ 85082 w 131211"/>
                      <a:gd name="connsiteY9" fmla="*/ 99722 h 130796"/>
                      <a:gd name="connsiteX10" fmla="*/ 102417 w 131211"/>
                      <a:gd name="connsiteY10" fmla="*/ 98007 h 130796"/>
                      <a:gd name="connsiteX11" fmla="*/ 130707 w 131211"/>
                      <a:gd name="connsiteY11" fmla="*/ 12568 h 130796"/>
                      <a:gd name="connsiteX12" fmla="*/ 118705 w 131211"/>
                      <a:gd name="connsiteY12" fmla="*/ 471 h 13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1211" h="130796">
                        <a:moveTo>
                          <a:pt x="118705" y="662"/>
                        </a:moveTo>
                        <a:lnTo>
                          <a:pt x="32599" y="28665"/>
                        </a:lnTo>
                        <a:cubicBezTo>
                          <a:pt x="24789" y="31237"/>
                          <a:pt x="23646" y="41714"/>
                          <a:pt x="30694" y="45905"/>
                        </a:cubicBezTo>
                        <a:lnTo>
                          <a:pt x="51745" y="58383"/>
                        </a:lnTo>
                        <a:lnTo>
                          <a:pt x="2786" y="107342"/>
                        </a:lnTo>
                        <a:cubicBezTo>
                          <a:pt x="-929" y="111056"/>
                          <a:pt x="-929" y="117057"/>
                          <a:pt x="2786" y="120772"/>
                        </a:cubicBezTo>
                        <a:lnTo>
                          <a:pt x="10025" y="128011"/>
                        </a:lnTo>
                        <a:cubicBezTo>
                          <a:pt x="13740" y="131726"/>
                          <a:pt x="19741" y="131726"/>
                          <a:pt x="23455" y="128011"/>
                        </a:cubicBezTo>
                        <a:lnTo>
                          <a:pt x="72890" y="78576"/>
                        </a:lnTo>
                        <a:lnTo>
                          <a:pt x="85082" y="99722"/>
                        </a:lnTo>
                        <a:cubicBezTo>
                          <a:pt x="89178" y="106865"/>
                          <a:pt x="99750" y="105818"/>
                          <a:pt x="102417" y="98007"/>
                        </a:cubicBezTo>
                        <a:lnTo>
                          <a:pt x="130707" y="12568"/>
                        </a:lnTo>
                        <a:cubicBezTo>
                          <a:pt x="133183" y="5138"/>
                          <a:pt x="126135" y="-1910"/>
                          <a:pt x="118705" y="471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892EC133-66B8-1AD9-A4AC-592A1F6AD4E2}"/>
                  </a:ext>
                </a:extLst>
              </p:cNvPr>
              <p:cNvGrpSpPr/>
              <p:nvPr/>
            </p:nvGrpSpPr>
            <p:grpSpPr>
              <a:xfrm>
                <a:off x="792836" y="2691114"/>
                <a:ext cx="1424158" cy="739760"/>
                <a:chOff x="892253" y="2691114"/>
                <a:chExt cx="1424158" cy="739760"/>
              </a:xfrm>
            </p:grpSpPr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5B7B6E55-51B6-189E-00E3-AE97036ABCDC}"/>
                    </a:ext>
                  </a:extLst>
                </p:cNvPr>
                <p:cNvGrpSpPr/>
                <p:nvPr/>
              </p:nvGrpSpPr>
              <p:grpSpPr>
                <a:xfrm>
                  <a:off x="892253" y="2691114"/>
                  <a:ext cx="1424158" cy="739760"/>
                  <a:chOff x="2671771" y="2691114"/>
                  <a:chExt cx="1608785" cy="739760"/>
                </a:xfrm>
              </p:grpSpPr>
              <p:sp>
                <p:nvSpPr>
                  <p:cNvPr id="136" name="사각형: 둥근 모서리 135">
                    <a:extLst>
                      <a:ext uri="{FF2B5EF4-FFF2-40B4-BE49-F238E27FC236}">
                        <a16:creationId xmlns:a16="http://schemas.microsoft.com/office/drawing/2014/main" id="{36E2AC90-3A9C-CA7C-C2FA-377843B6F598}"/>
                      </a:ext>
                    </a:extLst>
                  </p:cNvPr>
                  <p:cNvSpPr/>
                  <p:nvPr/>
                </p:nvSpPr>
                <p:spPr>
                  <a:xfrm>
                    <a:off x="2671771" y="2691114"/>
                    <a:ext cx="1608785" cy="739760"/>
                  </a:xfrm>
                  <a:prstGeom prst="roundRect">
                    <a:avLst>
                      <a:gd name="adj" fmla="val 9177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D6E3F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37" name="그룹 136">
                    <a:extLst>
                      <a:ext uri="{FF2B5EF4-FFF2-40B4-BE49-F238E27FC236}">
                        <a16:creationId xmlns:a16="http://schemas.microsoft.com/office/drawing/2014/main" id="{94B718E5-70FF-306E-730B-C6E66FFC5279}"/>
                      </a:ext>
                    </a:extLst>
                  </p:cNvPr>
                  <p:cNvGrpSpPr/>
                  <p:nvPr/>
                </p:nvGrpSpPr>
                <p:grpSpPr>
                  <a:xfrm>
                    <a:off x="2671771" y="3166978"/>
                    <a:ext cx="1608785" cy="263896"/>
                    <a:chOff x="2671771" y="3166978"/>
                    <a:chExt cx="1608785" cy="263896"/>
                  </a:xfrm>
                </p:grpSpPr>
                <p:sp>
                  <p:nvSpPr>
                    <p:cNvPr id="138" name="사각형: 둥근 위쪽 모서리 137">
                      <a:extLst>
                        <a:ext uri="{FF2B5EF4-FFF2-40B4-BE49-F238E27FC236}">
                          <a16:creationId xmlns:a16="http://schemas.microsoft.com/office/drawing/2014/main" id="{0BC3AE78-CE53-B3CB-005F-7C4EB6CC5FC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671771" y="3166978"/>
                      <a:ext cx="1608785" cy="263896"/>
                    </a:xfrm>
                    <a:prstGeom prst="round2SameRect">
                      <a:avLst>
                        <a:gd name="adj1" fmla="val 22683"/>
                        <a:gd name="adj2" fmla="val 0"/>
                      </a:avLst>
                    </a:prstGeom>
                    <a:solidFill>
                      <a:srgbClr val="D6E3F1"/>
                    </a:solidFill>
                    <a:ln w="15875">
                      <a:solidFill>
                        <a:srgbClr val="D6E3F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" name="TextBox 138">
                      <a:extLst>
                        <a:ext uri="{FF2B5EF4-FFF2-40B4-BE49-F238E27FC236}">
                          <a16:creationId xmlns:a16="http://schemas.microsoft.com/office/drawing/2014/main" id="{4ABA8481-F826-B2D7-047B-0D4971AC71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77189" y="3218135"/>
                      <a:ext cx="1397949" cy="161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통계적 탐구 문제 설정</a:t>
                      </a:r>
                    </a:p>
                  </p:txBody>
                </p:sp>
              </p:grpSp>
            </p:grpSp>
            <p:grpSp>
              <p:nvGrpSpPr>
                <p:cNvPr id="169" name="그래픽 2">
                  <a:extLst>
                    <a:ext uri="{FF2B5EF4-FFF2-40B4-BE49-F238E27FC236}">
                      <a16:creationId xmlns:a16="http://schemas.microsoft.com/office/drawing/2014/main" id="{EF9C2E5D-4C18-E49E-24D9-80DF49A329C0}"/>
                    </a:ext>
                  </a:extLst>
                </p:cNvPr>
                <p:cNvGrpSpPr/>
                <p:nvPr/>
              </p:nvGrpSpPr>
              <p:grpSpPr>
                <a:xfrm>
                  <a:off x="1468209" y="2741821"/>
                  <a:ext cx="272246" cy="383077"/>
                  <a:chOff x="732186" y="1973199"/>
                  <a:chExt cx="297751" cy="406644"/>
                </a:xfrm>
              </p:grpSpPr>
              <p:sp>
                <p:nvSpPr>
                  <p:cNvPr id="170" name="자유형: 도형 169">
                    <a:extLst>
                      <a:ext uri="{FF2B5EF4-FFF2-40B4-BE49-F238E27FC236}">
                        <a16:creationId xmlns:a16="http://schemas.microsoft.com/office/drawing/2014/main" id="{CF9FFF74-583E-D48E-F6A3-ADA3A0231172}"/>
                      </a:ext>
                    </a:extLst>
                  </p:cNvPr>
                  <p:cNvSpPr/>
                  <p:nvPr/>
                </p:nvSpPr>
                <p:spPr>
                  <a:xfrm>
                    <a:off x="732186" y="2044445"/>
                    <a:ext cx="260127" cy="335397"/>
                  </a:xfrm>
                  <a:custGeom>
                    <a:avLst/>
                    <a:gdLst>
                      <a:gd name="connsiteX0" fmla="*/ 130873 w 260127"/>
                      <a:gd name="connsiteY0" fmla="*/ 286798 h 335397"/>
                      <a:gd name="connsiteX1" fmla="*/ 124206 w 260127"/>
                      <a:gd name="connsiteY1" fmla="*/ 286798 h 335397"/>
                      <a:gd name="connsiteX2" fmla="*/ 114490 w 260127"/>
                      <a:gd name="connsiteY2" fmla="*/ 296418 h 335397"/>
                      <a:gd name="connsiteX3" fmla="*/ 113157 w 260127"/>
                      <a:gd name="connsiteY3" fmla="*/ 299371 h 335397"/>
                      <a:gd name="connsiteX4" fmla="*/ 110776 w 260127"/>
                      <a:gd name="connsiteY4" fmla="*/ 330232 h 335397"/>
                      <a:gd name="connsiteX5" fmla="*/ 116110 w 260127"/>
                      <a:gd name="connsiteY5" fmla="*/ 335375 h 335397"/>
                      <a:gd name="connsiteX6" fmla="*/ 145732 w 260127"/>
                      <a:gd name="connsiteY6" fmla="*/ 331946 h 335397"/>
                      <a:gd name="connsiteX7" fmla="*/ 148590 w 260127"/>
                      <a:gd name="connsiteY7" fmla="*/ 330613 h 335397"/>
                      <a:gd name="connsiteX8" fmla="*/ 158305 w 260127"/>
                      <a:gd name="connsiteY8" fmla="*/ 320897 h 335397"/>
                      <a:gd name="connsiteX9" fmla="*/ 158305 w 260127"/>
                      <a:gd name="connsiteY9" fmla="*/ 314134 h 335397"/>
                      <a:gd name="connsiteX10" fmla="*/ 130969 w 260127"/>
                      <a:gd name="connsiteY10" fmla="*/ 286798 h 335397"/>
                      <a:gd name="connsiteX11" fmla="*/ 258699 w 260127"/>
                      <a:gd name="connsiteY11" fmla="*/ 213646 h 335397"/>
                      <a:gd name="connsiteX12" fmla="*/ 231362 w 260127"/>
                      <a:gd name="connsiteY12" fmla="*/ 186309 h 335397"/>
                      <a:gd name="connsiteX13" fmla="*/ 224599 w 260127"/>
                      <a:gd name="connsiteY13" fmla="*/ 186309 h 335397"/>
                      <a:gd name="connsiteX14" fmla="*/ 148019 w 260127"/>
                      <a:gd name="connsiteY14" fmla="*/ 262890 h 335397"/>
                      <a:gd name="connsiteX15" fmla="*/ 148019 w 260127"/>
                      <a:gd name="connsiteY15" fmla="*/ 269653 h 335397"/>
                      <a:gd name="connsiteX16" fmla="*/ 175355 w 260127"/>
                      <a:gd name="connsiteY16" fmla="*/ 296990 h 335397"/>
                      <a:gd name="connsiteX17" fmla="*/ 182118 w 260127"/>
                      <a:gd name="connsiteY17" fmla="*/ 296990 h 335397"/>
                      <a:gd name="connsiteX18" fmla="*/ 258699 w 260127"/>
                      <a:gd name="connsiteY18" fmla="*/ 220409 h 335397"/>
                      <a:gd name="connsiteX19" fmla="*/ 258699 w 260127"/>
                      <a:gd name="connsiteY19" fmla="*/ 213646 h 335397"/>
                      <a:gd name="connsiteX20" fmla="*/ 238125 w 260127"/>
                      <a:gd name="connsiteY20" fmla="*/ 19050 h 335397"/>
                      <a:gd name="connsiteX21" fmla="*/ 219075 w 260127"/>
                      <a:gd name="connsiteY21" fmla="*/ 0 h 335397"/>
                      <a:gd name="connsiteX22" fmla="*/ 208693 w 260127"/>
                      <a:gd name="connsiteY22" fmla="*/ 0 h 335397"/>
                      <a:gd name="connsiteX23" fmla="*/ 203930 w 260127"/>
                      <a:gd name="connsiteY23" fmla="*/ 4763 h 335397"/>
                      <a:gd name="connsiteX24" fmla="*/ 203930 w 260127"/>
                      <a:gd name="connsiteY24" fmla="*/ 33338 h 335397"/>
                      <a:gd name="connsiteX25" fmla="*/ 199168 w 260127"/>
                      <a:gd name="connsiteY25" fmla="*/ 38100 h 335397"/>
                      <a:gd name="connsiteX26" fmla="*/ 38005 w 260127"/>
                      <a:gd name="connsiteY26" fmla="*/ 38100 h 335397"/>
                      <a:gd name="connsiteX27" fmla="*/ 33242 w 260127"/>
                      <a:gd name="connsiteY27" fmla="*/ 33338 h 335397"/>
                      <a:gd name="connsiteX28" fmla="*/ 33242 w 260127"/>
                      <a:gd name="connsiteY28" fmla="*/ 4763 h 335397"/>
                      <a:gd name="connsiteX29" fmla="*/ 28480 w 260127"/>
                      <a:gd name="connsiteY29" fmla="*/ 0 h 335397"/>
                      <a:gd name="connsiteX30" fmla="*/ 19050 w 260127"/>
                      <a:gd name="connsiteY30" fmla="*/ 0 h 335397"/>
                      <a:gd name="connsiteX31" fmla="*/ 0 w 260127"/>
                      <a:gd name="connsiteY31" fmla="*/ 19050 h 335397"/>
                      <a:gd name="connsiteX32" fmla="*/ 0 w 260127"/>
                      <a:gd name="connsiteY32" fmla="*/ 266700 h 335397"/>
                      <a:gd name="connsiteX33" fmla="*/ 19050 w 260127"/>
                      <a:gd name="connsiteY33" fmla="*/ 285750 h 335397"/>
                      <a:gd name="connsiteX34" fmla="*/ 93059 w 260127"/>
                      <a:gd name="connsiteY34" fmla="*/ 285750 h 335397"/>
                      <a:gd name="connsiteX35" fmla="*/ 97536 w 260127"/>
                      <a:gd name="connsiteY35" fmla="*/ 279654 h 335397"/>
                      <a:gd name="connsiteX36" fmla="*/ 110585 w 260127"/>
                      <a:gd name="connsiteY36" fmla="*/ 266605 h 335397"/>
                      <a:gd name="connsiteX37" fmla="*/ 238125 w 260127"/>
                      <a:gd name="connsiteY37" fmla="*/ 139065 h 335397"/>
                      <a:gd name="connsiteX38" fmla="*/ 238125 w 260127"/>
                      <a:gd name="connsiteY38" fmla="*/ 18955 h 335397"/>
                      <a:gd name="connsiteX39" fmla="*/ 128588 w 260127"/>
                      <a:gd name="connsiteY39" fmla="*/ 156020 h 335397"/>
                      <a:gd name="connsiteX40" fmla="*/ 61913 w 260127"/>
                      <a:gd name="connsiteY40" fmla="*/ 156020 h 335397"/>
                      <a:gd name="connsiteX41" fmla="*/ 50006 w 260127"/>
                      <a:gd name="connsiteY41" fmla="*/ 144113 h 335397"/>
                      <a:gd name="connsiteX42" fmla="*/ 61913 w 260127"/>
                      <a:gd name="connsiteY42" fmla="*/ 132207 h 335397"/>
                      <a:gd name="connsiteX43" fmla="*/ 128588 w 260127"/>
                      <a:gd name="connsiteY43" fmla="*/ 132207 h 335397"/>
                      <a:gd name="connsiteX44" fmla="*/ 140494 w 260127"/>
                      <a:gd name="connsiteY44" fmla="*/ 144113 h 335397"/>
                      <a:gd name="connsiteX45" fmla="*/ 128588 w 260127"/>
                      <a:gd name="connsiteY45" fmla="*/ 156020 h 335397"/>
                      <a:gd name="connsiteX46" fmla="*/ 176213 w 260127"/>
                      <a:gd name="connsiteY46" fmla="*/ 108395 h 335397"/>
                      <a:gd name="connsiteX47" fmla="*/ 61913 w 260127"/>
                      <a:gd name="connsiteY47" fmla="*/ 108395 h 335397"/>
                      <a:gd name="connsiteX48" fmla="*/ 50006 w 260127"/>
                      <a:gd name="connsiteY48" fmla="*/ 96488 h 335397"/>
                      <a:gd name="connsiteX49" fmla="*/ 61913 w 260127"/>
                      <a:gd name="connsiteY49" fmla="*/ 84582 h 335397"/>
                      <a:gd name="connsiteX50" fmla="*/ 176213 w 260127"/>
                      <a:gd name="connsiteY50" fmla="*/ 84582 h 335397"/>
                      <a:gd name="connsiteX51" fmla="*/ 188119 w 260127"/>
                      <a:gd name="connsiteY51" fmla="*/ 96488 h 335397"/>
                      <a:gd name="connsiteX52" fmla="*/ 176213 w 260127"/>
                      <a:gd name="connsiteY52" fmla="*/ 108395 h 335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260127" h="335397">
                        <a:moveTo>
                          <a:pt x="130873" y="286798"/>
                        </a:moveTo>
                        <a:cubicBezTo>
                          <a:pt x="129064" y="284988"/>
                          <a:pt x="126016" y="284893"/>
                          <a:pt x="124206" y="286798"/>
                        </a:cubicBezTo>
                        <a:cubicBezTo>
                          <a:pt x="121063" y="289846"/>
                          <a:pt x="116681" y="294322"/>
                          <a:pt x="114490" y="296418"/>
                        </a:cubicBezTo>
                        <a:cubicBezTo>
                          <a:pt x="113728" y="297180"/>
                          <a:pt x="113252" y="298228"/>
                          <a:pt x="113157" y="299371"/>
                        </a:cubicBezTo>
                        <a:lnTo>
                          <a:pt x="110776" y="330232"/>
                        </a:lnTo>
                        <a:cubicBezTo>
                          <a:pt x="110585" y="333184"/>
                          <a:pt x="113062" y="335661"/>
                          <a:pt x="116110" y="335375"/>
                        </a:cubicBezTo>
                        <a:lnTo>
                          <a:pt x="145732" y="331946"/>
                        </a:lnTo>
                        <a:cubicBezTo>
                          <a:pt x="146780" y="331851"/>
                          <a:pt x="147828" y="331375"/>
                          <a:pt x="148590" y="330613"/>
                        </a:cubicBezTo>
                        <a:lnTo>
                          <a:pt x="158305" y="320897"/>
                        </a:lnTo>
                        <a:cubicBezTo>
                          <a:pt x="160211" y="318992"/>
                          <a:pt x="160211" y="316040"/>
                          <a:pt x="158305" y="314134"/>
                        </a:cubicBezTo>
                        <a:lnTo>
                          <a:pt x="130969" y="286798"/>
                        </a:lnTo>
                        <a:close/>
                        <a:moveTo>
                          <a:pt x="258699" y="213646"/>
                        </a:moveTo>
                        <a:lnTo>
                          <a:pt x="231362" y="186309"/>
                        </a:lnTo>
                        <a:cubicBezTo>
                          <a:pt x="229457" y="184404"/>
                          <a:pt x="226504" y="184404"/>
                          <a:pt x="224599" y="186309"/>
                        </a:cubicBezTo>
                        <a:lnTo>
                          <a:pt x="148019" y="262890"/>
                        </a:lnTo>
                        <a:cubicBezTo>
                          <a:pt x="146113" y="264795"/>
                          <a:pt x="146113" y="267748"/>
                          <a:pt x="148019" y="269653"/>
                        </a:cubicBezTo>
                        <a:lnTo>
                          <a:pt x="175355" y="296990"/>
                        </a:lnTo>
                        <a:cubicBezTo>
                          <a:pt x="177260" y="298895"/>
                          <a:pt x="180213" y="298895"/>
                          <a:pt x="182118" y="296990"/>
                        </a:cubicBezTo>
                        <a:lnTo>
                          <a:pt x="258699" y="220409"/>
                        </a:lnTo>
                        <a:cubicBezTo>
                          <a:pt x="260604" y="218504"/>
                          <a:pt x="260604" y="215551"/>
                          <a:pt x="258699" y="213646"/>
                        </a:cubicBezTo>
                        <a:close/>
                        <a:moveTo>
                          <a:pt x="238125" y="19050"/>
                        </a:moveTo>
                        <a:cubicBezTo>
                          <a:pt x="238125" y="8572"/>
                          <a:pt x="229552" y="0"/>
                          <a:pt x="219075" y="0"/>
                        </a:cubicBezTo>
                        <a:lnTo>
                          <a:pt x="208693" y="0"/>
                        </a:lnTo>
                        <a:cubicBezTo>
                          <a:pt x="206026" y="0"/>
                          <a:pt x="203930" y="2096"/>
                          <a:pt x="203930" y="4763"/>
                        </a:cubicBezTo>
                        <a:lnTo>
                          <a:pt x="203930" y="33338"/>
                        </a:lnTo>
                        <a:cubicBezTo>
                          <a:pt x="203930" y="36004"/>
                          <a:pt x="201835" y="38100"/>
                          <a:pt x="199168" y="38100"/>
                        </a:cubicBezTo>
                        <a:lnTo>
                          <a:pt x="38005" y="38100"/>
                        </a:lnTo>
                        <a:cubicBezTo>
                          <a:pt x="35338" y="38100"/>
                          <a:pt x="33242" y="36004"/>
                          <a:pt x="33242" y="33338"/>
                        </a:cubicBezTo>
                        <a:lnTo>
                          <a:pt x="33242" y="4763"/>
                        </a:lnTo>
                        <a:cubicBezTo>
                          <a:pt x="33242" y="2096"/>
                          <a:pt x="31147" y="0"/>
                          <a:pt x="28480" y="0"/>
                        </a:cubicBezTo>
                        <a:lnTo>
                          <a:pt x="19050" y="0"/>
                        </a:lnTo>
                        <a:cubicBezTo>
                          <a:pt x="8572" y="0"/>
                          <a:pt x="0" y="8572"/>
                          <a:pt x="0" y="19050"/>
                        </a:cubicBezTo>
                        <a:lnTo>
                          <a:pt x="0" y="266700"/>
                        </a:lnTo>
                        <a:cubicBezTo>
                          <a:pt x="0" y="277178"/>
                          <a:pt x="8572" y="285750"/>
                          <a:pt x="19050" y="285750"/>
                        </a:cubicBezTo>
                        <a:lnTo>
                          <a:pt x="93059" y="285750"/>
                        </a:lnTo>
                        <a:cubicBezTo>
                          <a:pt x="94297" y="283559"/>
                          <a:pt x="95726" y="281464"/>
                          <a:pt x="97536" y="279654"/>
                        </a:cubicBezTo>
                        <a:cubicBezTo>
                          <a:pt x="100965" y="276225"/>
                          <a:pt x="110585" y="266605"/>
                          <a:pt x="110585" y="266605"/>
                        </a:cubicBezTo>
                        <a:lnTo>
                          <a:pt x="238125" y="139065"/>
                        </a:lnTo>
                        <a:lnTo>
                          <a:pt x="238125" y="18955"/>
                        </a:lnTo>
                        <a:close/>
                        <a:moveTo>
                          <a:pt x="128588" y="156020"/>
                        </a:moveTo>
                        <a:lnTo>
                          <a:pt x="61913" y="156020"/>
                        </a:lnTo>
                        <a:cubicBezTo>
                          <a:pt x="55340" y="156020"/>
                          <a:pt x="50006" y="150686"/>
                          <a:pt x="50006" y="144113"/>
                        </a:cubicBezTo>
                        <a:cubicBezTo>
                          <a:pt x="50006" y="137541"/>
                          <a:pt x="55340" y="132207"/>
                          <a:pt x="61913" y="132207"/>
                        </a:cubicBezTo>
                        <a:lnTo>
                          <a:pt x="128588" y="132207"/>
                        </a:lnTo>
                        <a:cubicBezTo>
                          <a:pt x="135160" y="132207"/>
                          <a:pt x="140494" y="137541"/>
                          <a:pt x="140494" y="144113"/>
                        </a:cubicBezTo>
                        <a:cubicBezTo>
                          <a:pt x="140494" y="150686"/>
                          <a:pt x="135160" y="156020"/>
                          <a:pt x="128588" y="156020"/>
                        </a:cubicBezTo>
                        <a:close/>
                        <a:moveTo>
                          <a:pt x="176213" y="108395"/>
                        </a:moveTo>
                        <a:lnTo>
                          <a:pt x="61913" y="108395"/>
                        </a:lnTo>
                        <a:cubicBezTo>
                          <a:pt x="55340" y="108395"/>
                          <a:pt x="50006" y="103061"/>
                          <a:pt x="50006" y="96488"/>
                        </a:cubicBezTo>
                        <a:cubicBezTo>
                          <a:pt x="50006" y="89916"/>
                          <a:pt x="55340" y="84582"/>
                          <a:pt x="61913" y="84582"/>
                        </a:cubicBezTo>
                        <a:lnTo>
                          <a:pt x="176213" y="84582"/>
                        </a:lnTo>
                        <a:cubicBezTo>
                          <a:pt x="182785" y="84582"/>
                          <a:pt x="188119" y="89916"/>
                          <a:pt x="188119" y="96488"/>
                        </a:cubicBezTo>
                        <a:cubicBezTo>
                          <a:pt x="188119" y="103061"/>
                          <a:pt x="182785" y="108395"/>
                          <a:pt x="176213" y="108395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1" name="자유형: 도형 170">
                    <a:extLst>
                      <a:ext uri="{FF2B5EF4-FFF2-40B4-BE49-F238E27FC236}">
                        <a16:creationId xmlns:a16="http://schemas.microsoft.com/office/drawing/2014/main" id="{D31E2BE9-3C41-2803-C523-5DFA6BD4DDA9}"/>
                      </a:ext>
                    </a:extLst>
                  </p:cNvPr>
                  <p:cNvSpPr/>
                  <p:nvPr/>
                </p:nvSpPr>
                <p:spPr>
                  <a:xfrm>
                    <a:off x="789336" y="1973199"/>
                    <a:ext cx="240601" cy="269747"/>
                  </a:xfrm>
                  <a:custGeom>
                    <a:avLst/>
                    <a:gdLst>
                      <a:gd name="connsiteX0" fmla="*/ 97822 w 240601"/>
                      <a:gd name="connsiteY0" fmla="*/ 40005 h 269747"/>
                      <a:gd name="connsiteX1" fmla="*/ 85725 w 240601"/>
                      <a:gd name="connsiteY1" fmla="*/ 23622 h 269747"/>
                      <a:gd name="connsiteX2" fmla="*/ 62389 w 240601"/>
                      <a:gd name="connsiteY2" fmla="*/ 0 h 269747"/>
                      <a:gd name="connsiteX3" fmla="*/ 61436 w 240601"/>
                      <a:gd name="connsiteY3" fmla="*/ 0 h 269747"/>
                      <a:gd name="connsiteX4" fmla="*/ 38100 w 240601"/>
                      <a:gd name="connsiteY4" fmla="*/ 22669 h 269747"/>
                      <a:gd name="connsiteX5" fmla="*/ 26098 w 240601"/>
                      <a:gd name="connsiteY5" fmla="*/ 40100 h 269747"/>
                      <a:gd name="connsiteX6" fmla="*/ 0 w 240601"/>
                      <a:gd name="connsiteY6" fmla="*/ 66770 h 269747"/>
                      <a:gd name="connsiteX7" fmla="*/ 0 w 240601"/>
                      <a:gd name="connsiteY7" fmla="*/ 81058 h 269747"/>
                      <a:gd name="connsiteX8" fmla="*/ 4763 w 240601"/>
                      <a:gd name="connsiteY8" fmla="*/ 85820 h 269747"/>
                      <a:gd name="connsiteX9" fmla="*/ 119158 w 240601"/>
                      <a:gd name="connsiteY9" fmla="*/ 85820 h 269747"/>
                      <a:gd name="connsiteX10" fmla="*/ 123920 w 240601"/>
                      <a:gd name="connsiteY10" fmla="*/ 81058 h 269747"/>
                      <a:gd name="connsiteX11" fmla="*/ 123920 w 240601"/>
                      <a:gd name="connsiteY11" fmla="*/ 66770 h 269747"/>
                      <a:gd name="connsiteX12" fmla="*/ 97917 w 240601"/>
                      <a:gd name="connsiteY12" fmla="*/ 40196 h 269747"/>
                      <a:gd name="connsiteX13" fmla="*/ 239173 w 240601"/>
                      <a:gd name="connsiteY13" fmla="*/ 247174 h 269747"/>
                      <a:gd name="connsiteX14" fmla="*/ 211836 w 240601"/>
                      <a:gd name="connsiteY14" fmla="*/ 219837 h 269747"/>
                      <a:gd name="connsiteX15" fmla="*/ 205073 w 240601"/>
                      <a:gd name="connsiteY15" fmla="*/ 219837 h 269747"/>
                      <a:gd name="connsiteX16" fmla="*/ 190690 w 240601"/>
                      <a:gd name="connsiteY16" fmla="*/ 234220 h 269747"/>
                      <a:gd name="connsiteX17" fmla="*/ 190690 w 240601"/>
                      <a:gd name="connsiteY17" fmla="*/ 240983 h 269747"/>
                      <a:gd name="connsiteX18" fmla="*/ 218027 w 240601"/>
                      <a:gd name="connsiteY18" fmla="*/ 268319 h 269747"/>
                      <a:gd name="connsiteX19" fmla="*/ 224790 w 240601"/>
                      <a:gd name="connsiteY19" fmla="*/ 268319 h 269747"/>
                      <a:gd name="connsiteX20" fmla="*/ 239173 w 240601"/>
                      <a:gd name="connsiteY20" fmla="*/ 253937 h 269747"/>
                      <a:gd name="connsiteX21" fmla="*/ 239173 w 240601"/>
                      <a:gd name="connsiteY21" fmla="*/ 247174 h 2697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40601" h="269747">
                        <a:moveTo>
                          <a:pt x="97822" y="40005"/>
                        </a:moveTo>
                        <a:cubicBezTo>
                          <a:pt x="90773" y="37624"/>
                          <a:pt x="85630" y="31051"/>
                          <a:pt x="85725" y="23622"/>
                        </a:cubicBezTo>
                        <a:cubicBezTo>
                          <a:pt x="85915" y="10573"/>
                          <a:pt x="75438" y="0"/>
                          <a:pt x="62389" y="0"/>
                        </a:cubicBezTo>
                        <a:lnTo>
                          <a:pt x="61436" y="0"/>
                        </a:lnTo>
                        <a:cubicBezTo>
                          <a:pt x="48863" y="0"/>
                          <a:pt x="37624" y="10001"/>
                          <a:pt x="38100" y="22669"/>
                        </a:cubicBezTo>
                        <a:cubicBezTo>
                          <a:pt x="38386" y="30575"/>
                          <a:pt x="33433" y="37624"/>
                          <a:pt x="26098" y="40100"/>
                        </a:cubicBezTo>
                        <a:cubicBezTo>
                          <a:pt x="10954" y="45244"/>
                          <a:pt x="0" y="49911"/>
                          <a:pt x="0" y="66770"/>
                        </a:cubicBezTo>
                        <a:lnTo>
                          <a:pt x="0" y="81058"/>
                        </a:lnTo>
                        <a:cubicBezTo>
                          <a:pt x="0" y="83725"/>
                          <a:pt x="2095" y="85820"/>
                          <a:pt x="4763" y="85820"/>
                        </a:cubicBezTo>
                        <a:lnTo>
                          <a:pt x="119158" y="85820"/>
                        </a:lnTo>
                        <a:cubicBezTo>
                          <a:pt x="121825" y="85820"/>
                          <a:pt x="123920" y="83725"/>
                          <a:pt x="123920" y="81058"/>
                        </a:cubicBezTo>
                        <a:lnTo>
                          <a:pt x="123920" y="66770"/>
                        </a:lnTo>
                        <a:cubicBezTo>
                          <a:pt x="123920" y="49911"/>
                          <a:pt x="112967" y="45244"/>
                          <a:pt x="97917" y="40196"/>
                        </a:cubicBezTo>
                        <a:close/>
                        <a:moveTo>
                          <a:pt x="239173" y="247174"/>
                        </a:moveTo>
                        <a:lnTo>
                          <a:pt x="211836" y="219837"/>
                        </a:lnTo>
                        <a:cubicBezTo>
                          <a:pt x="209931" y="217932"/>
                          <a:pt x="206978" y="217932"/>
                          <a:pt x="205073" y="219837"/>
                        </a:cubicBezTo>
                        <a:lnTo>
                          <a:pt x="190690" y="234220"/>
                        </a:lnTo>
                        <a:cubicBezTo>
                          <a:pt x="188786" y="236125"/>
                          <a:pt x="188786" y="239077"/>
                          <a:pt x="190690" y="240983"/>
                        </a:cubicBezTo>
                        <a:lnTo>
                          <a:pt x="218027" y="268319"/>
                        </a:lnTo>
                        <a:cubicBezTo>
                          <a:pt x="219932" y="270224"/>
                          <a:pt x="222885" y="270224"/>
                          <a:pt x="224790" y="268319"/>
                        </a:cubicBezTo>
                        <a:lnTo>
                          <a:pt x="239173" y="253937"/>
                        </a:lnTo>
                        <a:cubicBezTo>
                          <a:pt x="241078" y="252031"/>
                          <a:pt x="241078" y="249079"/>
                          <a:pt x="239173" y="247174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5FD864A-FC2F-7C55-B288-A47AA808ABA8}"/>
                </a:ext>
              </a:extLst>
            </p:cNvPr>
            <p:cNvGrpSpPr/>
            <p:nvPr/>
          </p:nvGrpSpPr>
          <p:grpSpPr>
            <a:xfrm>
              <a:off x="468313" y="3530890"/>
              <a:ext cx="8207375" cy="2634960"/>
              <a:chOff x="468313" y="3530890"/>
              <a:chExt cx="8207375" cy="2634960"/>
            </a:xfrm>
          </p:grpSpPr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FBB57781-425B-8FA3-5DE1-B3EEFA499338}"/>
                  </a:ext>
                </a:extLst>
              </p:cNvPr>
              <p:cNvGrpSpPr/>
              <p:nvPr/>
            </p:nvGrpSpPr>
            <p:grpSpPr>
              <a:xfrm>
                <a:off x="477878" y="3530890"/>
                <a:ext cx="8197810" cy="2512254"/>
                <a:chOff x="477878" y="3425254"/>
                <a:chExt cx="8197810" cy="2512254"/>
              </a:xfrm>
            </p:grpSpPr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B0341159-2B4D-9E82-764C-46B5BA59ED4D}"/>
                    </a:ext>
                  </a:extLst>
                </p:cNvPr>
                <p:cNvGrpSpPr/>
                <p:nvPr/>
              </p:nvGrpSpPr>
              <p:grpSpPr>
                <a:xfrm>
                  <a:off x="477878" y="3425254"/>
                  <a:ext cx="4009100" cy="298925"/>
                  <a:chOff x="481815" y="2088682"/>
                  <a:chExt cx="4009100" cy="301914"/>
                </a:xfrm>
              </p:grpSpPr>
              <p:sp>
                <p:nvSpPr>
                  <p:cNvPr id="85" name="사각형: 둥근 대각선 방향 모서리 84">
                    <a:extLst>
                      <a:ext uri="{FF2B5EF4-FFF2-40B4-BE49-F238E27FC236}">
                        <a16:creationId xmlns:a16="http://schemas.microsoft.com/office/drawing/2014/main" id="{59473234-4F13-124B-B34E-73E299C6FE6C}"/>
                      </a:ext>
                    </a:extLst>
                  </p:cNvPr>
                  <p:cNvSpPr/>
                  <p:nvPr/>
                </p:nvSpPr>
                <p:spPr>
                  <a:xfrm>
                    <a:off x="481815" y="2088682"/>
                    <a:ext cx="4009100" cy="301914"/>
                  </a:xfrm>
                  <a:prstGeom prst="round2Diag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38E4C30A-2049-B63E-E99A-994B825023A3}"/>
                      </a:ext>
                    </a:extLst>
                  </p:cNvPr>
                  <p:cNvSpPr txBox="1"/>
                  <p:nvPr/>
                </p:nvSpPr>
                <p:spPr>
                  <a:xfrm>
                    <a:off x="2039929" y="2131917"/>
                    <a:ext cx="892873" cy="217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2015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04981BD9-84C4-6323-2393-F17C94F486D4}"/>
                    </a:ext>
                  </a:extLst>
                </p:cNvPr>
                <p:cNvGrpSpPr/>
                <p:nvPr/>
              </p:nvGrpSpPr>
              <p:grpSpPr>
                <a:xfrm>
                  <a:off x="4666588" y="3425254"/>
                  <a:ext cx="4009100" cy="298925"/>
                  <a:chOff x="4663209" y="1781175"/>
                  <a:chExt cx="4009100" cy="298925"/>
                </a:xfrm>
              </p:grpSpPr>
              <p:sp>
                <p:nvSpPr>
                  <p:cNvPr id="88" name="사각형: 둥근 대각선 방향 모서리 87">
                    <a:extLst>
                      <a:ext uri="{FF2B5EF4-FFF2-40B4-BE49-F238E27FC236}">
                        <a16:creationId xmlns:a16="http://schemas.microsoft.com/office/drawing/2014/main" id="{0ADE96BA-881D-171A-63AA-2C62F6D04900}"/>
                      </a:ext>
                    </a:extLst>
                  </p:cNvPr>
                  <p:cNvSpPr/>
                  <p:nvPr/>
                </p:nvSpPr>
                <p:spPr>
                  <a:xfrm>
                    <a:off x="4663209" y="1781175"/>
                    <a:ext cx="4009100" cy="298925"/>
                  </a:xfrm>
                  <a:prstGeom prst="round2DiagRect">
                    <a:avLst/>
                  </a:prstGeom>
                  <a:solidFill>
                    <a:srgbClr val="276DB5"/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6529B052-4DAB-1301-AD83-E5E136FFA851}"/>
                      </a:ext>
                    </a:extLst>
                  </p:cNvPr>
                  <p:cNvSpPr txBox="1"/>
                  <p:nvPr/>
                </p:nvSpPr>
                <p:spPr>
                  <a:xfrm>
                    <a:off x="6210102" y="1823982"/>
                    <a:ext cx="91531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2022 </a:t>
                    </a:r>
                    <a:r>
                      <a:rPr lang="ko-KR" altLang="en-US" sz="14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</a:rPr>
                      <a:t>개정</a:t>
                    </a:r>
                    <a:endParaRPr lang="en-US" altLang="ko-KR" sz="14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</p:txBody>
              </p:sp>
            </p:grp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E7378226-B294-4175-2AAE-3E7AF96512C9}"/>
                    </a:ext>
                  </a:extLst>
                </p:cNvPr>
                <p:cNvGrpSpPr/>
                <p:nvPr/>
              </p:nvGrpSpPr>
              <p:grpSpPr>
                <a:xfrm>
                  <a:off x="4666588" y="3827226"/>
                  <a:ext cx="3834142" cy="338554"/>
                  <a:chOff x="491340" y="2145047"/>
                  <a:chExt cx="3834142" cy="338554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31F39916-94C2-AF5D-D45A-D81618B27353}"/>
                      </a:ext>
                    </a:extLst>
                  </p:cNvPr>
                  <p:cNvSpPr txBox="1"/>
                  <p:nvPr/>
                </p:nvSpPr>
                <p:spPr>
                  <a:xfrm>
                    <a:off x="491340" y="2145047"/>
                    <a:ext cx="83356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04-04] 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60B56A74-8DDD-8EF8-BD6B-06BD8195A5D8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293" y="2145047"/>
                    <a:ext cx="2983189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통계적 탐구 문제를 설정하고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공학 도구를 이용하여 </a:t>
                    </a:r>
                    <a:endPara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56C41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endParaRPr>
                  </a:p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자료를 수집하여 분석하고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, </a:t>
                    </a:r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그 결과를 해석할 수 있다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rPr>
                      <a:t>.</a:t>
                    </a:r>
                  </a:p>
                </p:txBody>
              </p:sp>
            </p:grp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35A502A9-FB65-8468-E4FA-1963E7325117}"/>
                    </a:ext>
                  </a:extLst>
                </p:cNvPr>
                <p:cNvGrpSpPr/>
                <p:nvPr/>
              </p:nvGrpSpPr>
              <p:grpSpPr>
                <a:xfrm>
                  <a:off x="4666591" y="4249114"/>
                  <a:ext cx="4009097" cy="1688394"/>
                  <a:chOff x="4666591" y="3715962"/>
                  <a:chExt cx="4009097" cy="1688394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7909C154-2BB0-574D-631D-7AF5C5FF94C6}"/>
                      </a:ext>
                    </a:extLst>
                  </p:cNvPr>
                  <p:cNvSpPr/>
                  <p:nvPr/>
                </p:nvSpPr>
                <p:spPr>
                  <a:xfrm flipV="1">
                    <a:off x="4666591" y="3715962"/>
                    <a:ext cx="4009097" cy="1688394"/>
                  </a:xfrm>
                  <a:prstGeom prst="roundRect">
                    <a:avLst>
                      <a:gd name="adj" fmla="val 2613"/>
                    </a:avLst>
                  </a:prstGeom>
                  <a:solidFill>
                    <a:srgbClr val="276DB5">
                      <a:alpha val="8000"/>
                    </a:srgbClr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95" name="그룹 94">
                    <a:extLst>
                      <a:ext uri="{FF2B5EF4-FFF2-40B4-BE49-F238E27FC236}">
                        <a16:creationId xmlns:a16="http://schemas.microsoft.com/office/drawing/2014/main" id="{8E8F640D-3B83-2B03-6D5A-3B100AB3C4E7}"/>
                      </a:ext>
                    </a:extLst>
                  </p:cNvPr>
                  <p:cNvGrpSpPr/>
                  <p:nvPr/>
                </p:nvGrpSpPr>
                <p:grpSpPr>
                  <a:xfrm>
                    <a:off x="4666591" y="3715969"/>
                    <a:ext cx="2369760" cy="277478"/>
                    <a:chOff x="4663212" y="3068720"/>
                    <a:chExt cx="2369760" cy="277478"/>
                  </a:xfrm>
                </p:grpSpPr>
                <p:grpSp>
                  <p:nvGrpSpPr>
                    <p:cNvPr id="99" name="그룹 98">
                      <a:extLst>
                        <a:ext uri="{FF2B5EF4-FFF2-40B4-BE49-F238E27FC236}">
                          <a16:creationId xmlns:a16="http://schemas.microsoft.com/office/drawing/2014/main" id="{7F0A5827-0482-8353-CE31-261393CFA3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3212" y="3068720"/>
                      <a:ext cx="2369760" cy="277478"/>
                      <a:chOff x="759293" y="2971379"/>
                      <a:chExt cx="2945783" cy="344926"/>
                    </a:xfrm>
                    <a:solidFill>
                      <a:schemeClr val="bg1">
                        <a:lumMod val="75000"/>
                      </a:schemeClr>
                    </a:solidFill>
                  </p:grpSpPr>
                  <p:sp>
                    <p:nvSpPr>
                      <p:cNvPr id="101" name="자유형 31">
                        <a:extLst>
                          <a:ext uri="{FF2B5EF4-FFF2-40B4-BE49-F238E27FC236}">
                            <a16:creationId xmlns:a16="http://schemas.microsoft.com/office/drawing/2014/main" id="{A59A0437-1F2B-3C10-B14A-FE3B22C66ECB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311720" y="2971379"/>
                        <a:ext cx="1393356" cy="344924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02" name="사각형: 둥근 위쪽 모서리 101">
                        <a:extLst>
                          <a:ext uri="{FF2B5EF4-FFF2-40B4-BE49-F238E27FC236}">
                            <a16:creationId xmlns:a16="http://schemas.microsoft.com/office/drawing/2014/main" id="{6C82BB0C-03FC-F7BE-1C5D-3F7A146B38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9293" y="2971381"/>
                        <a:ext cx="2372929" cy="344924"/>
                      </a:xfrm>
                      <a:prstGeom prst="round2SameRect">
                        <a:avLst/>
                      </a:prstGeom>
                      <a:solidFill>
                        <a:srgbClr val="93B6DA"/>
                      </a:solidFill>
                      <a:ln w="15875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 defTabSz="914400"/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0947DE4E-4A2D-32F4-1A96-4153F2DD82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8936" y="3122821"/>
                      <a:ext cx="831959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1A4B7C"/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rPr>
                        <a:t>성취기준 해설</a:t>
                      </a:r>
                      <a:endParaRPr lang="en-US" altLang="ko-KR" sz="11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1A4B7C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96" name="그룹 95">
                    <a:extLst>
                      <a:ext uri="{FF2B5EF4-FFF2-40B4-BE49-F238E27FC236}">
                        <a16:creationId xmlns:a16="http://schemas.microsoft.com/office/drawing/2014/main" id="{84AB6B26-4895-A27C-F78C-B009F07EEE8F}"/>
                      </a:ext>
                    </a:extLst>
                  </p:cNvPr>
                  <p:cNvGrpSpPr/>
                  <p:nvPr/>
                </p:nvGrpSpPr>
                <p:grpSpPr>
                  <a:xfrm>
                    <a:off x="4782694" y="4100995"/>
                    <a:ext cx="3840694" cy="1194173"/>
                    <a:chOff x="2536753" y="3682491"/>
                    <a:chExt cx="3840694" cy="1194173"/>
                  </a:xfrm>
                </p:grpSpPr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3F1BDDD4-DD19-AA52-E493-C1E5D2DC6A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6753" y="3682491"/>
                      <a:ext cx="783869" cy="15388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[9</a:t>
                      </a:r>
                      <a:r>
                        <a:rPr lang="ko-KR" altLang="en-US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</a:t>
                      </a:r>
                      <a:r>
                        <a:rPr lang="en-US" altLang="ko-KR" sz="10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04-04] </a:t>
                      </a:r>
                    </a:p>
                  </p:txBody>
                </p:sp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E0C479A9-7DBC-048D-743F-69B64A17A3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07696" y="3682491"/>
                      <a:ext cx="3069751" cy="119417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다양한 맥락에서 해결하고자 하는 통계적 탐구 문제를 설정하고 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적절한 계획을 세워 자료를 수집하게 한다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수집한 자료를 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자료의 특성과 목적에 맞게 표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그래프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수치 등으로 나타내어 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분석하고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그 결과를 탐구 문제와 연결하여 해석하게 한다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자료를 수집하고 분석할 때는 인터넷 검색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웹 기반 소프트웨어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통계 프로그램 등을 활용하게 한다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수집한 자료나 분석 결과가 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적절한지 판단하여 계획을 수정하고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, </a:t>
                      </a:r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통계적 근거를 바탕으로 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endParaRPr>
                    </a:p>
                    <a:p>
                      <a:r>
                        <a:rPr lang="ko-KR" altLang="en-US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토론하는 등 통계적 문제해결 과정에 주도적으로 참여하게 한다</a:t>
                      </a:r>
                      <a:r>
                        <a:rPr lang="en-US" altLang="ko-KR" sz="970" spc="-5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Light" panose="020B0600000101010101" pitchFamily="50" charset="-127"/>
                          <a:ea typeface="엘리스 DX널리체  Light" panose="020B0600000101010101" pitchFamily="50" charset="-127"/>
                        </a:rPr>
                        <a:t>.</a:t>
                      </a:r>
                      <a:endParaRPr lang="en-US" altLang="ko-KR" sz="970" spc="-5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F56C41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C16F0630-2CA6-444A-55C4-E8F6ADCD167C}"/>
                    </a:ext>
                  </a:extLst>
                </p:cNvPr>
                <p:cNvGrpSpPr/>
                <p:nvPr/>
              </p:nvGrpSpPr>
              <p:grpSpPr>
                <a:xfrm>
                  <a:off x="477878" y="3827226"/>
                  <a:ext cx="3668712" cy="338554"/>
                  <a:chOff x="2536753" y="3682491"/>
                  <a:chExt cx="3668712" cy="338554"/>
                </a:xfrm>
              </p:grpSpPr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0233EB57-90CC-0B07-F666-9369CD854277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753" y="3682491"/>
                    <a:ext cx="83195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dirty="0"/>
                      <a:t>[9</a:t>
                    </a:r>
                    <a:r>
                      <a:rPr lang="ko-KR" altLang="en-US" dirty="0"/>
                      <a:t>수</a:t>
                    </a:r>
                    <a:r>
                      <a:rPr lang="en-US" altLang="ko-KR" dirty="0"/>
                      <a:t>05-03] </a:t>
                    </a: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0662B791-6C5C-567B-5913-4CCFD5669E21}"/>
                      </a:ext>
                    </a:extLst>
                  </p:cNvPr>
                  <p:cNvSpPr txBox="1"/>
                  <p:nvPr/>
                </p:nvSpPr>
                <p:spPr>
                  <a:xfrm>
                    <a:off x="3387706" y="3682491"/>
                    <a:ext cx="2817759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100" spc="-3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015F5B"/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공학적 도구를 이용하여 실생활과 관련된 자료를 </a:t>
                    </a:r>
                    <a:endParaRPr lang="en-US" altLang="ko-KR" sz="11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endParaRPr>
                  </a:p>
                  <a:p>
                    <a:r>
                      <a:rPr lang="ko-KR" altLang="en-US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수집하고 표나 그래프로 정리하고 해석할 수 있다</a:t>
                    </a:r>
                    <a:r>
                      <a:rPr lang="en-US" altLang="ko-KR" sz="1100" spc="-3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</a:rPr>
                      <a:t>. </a:t>
                    </a:r>
                  </a:p>
                </p:txBody>
              </p:sp>
            </p:grpSp>
          </p:grp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3EF73759-5702-29D9-C885-B4D6E69ACF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313" y="6165850"/>
                <a:ext cx="8207375" cy="0"/>
              </a:xfrm>
              <a:prstGeom prst="line">
                <a:avLst/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95240428-219B-A4CE-FF23-4E7ADAF85C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5379" y="3530890"/>
                <a:ext cx="0" cy="2512254"/>
              </a:xfrm>
              <a:prstGeom prst="line">
                <a:avLst/>
              </a:prstGeom>
              <a:ln w="15875">
                <a:solidFill>
                  <a:schemeClr val="tx1">
                    <a:alpha val="21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08467D-7939-44E8-994A-22FB315551B3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66E8DBC-EEB4-5703-B3EE-23828E8C4018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304568E-C1D3-4539-05F3-E258DF03BD3D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40E0041-6A53-19BF-9FE5-A560152D5ABE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46FD29-A14D-AE23-29FE-34FB6B227F9A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23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F1D5B51D-C63A-67D3-6093-432D7E40A446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41A5138-92DF-1125-2B1C-110A63514B6A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6AE94F31-06B2-EFF4-2CEA-E83DAEF014D2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80F617CD-8C49-30AA-2E91-CCF10724B1ED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E7811D72-A5B0-7C64-0353-2C0B70B2DC1C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083152DD-F0D6-2A15-2971-CA588A81D671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29E2F9D-0E84-AAC3-2CB4-09C774281DD7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903E666B-281D-67EE-B420-97CAEE813A76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BCBE4A4F-144D-0B3A-45D3-6893C4E864D1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9D53BE2-A7C7-4E18-A87D-99E4C04299B7}"/>
                    </a:ext>
                  </a:extLst>
                </p:cNvPr>
                <p:cNvSpPr txBox="1"/>
                <p:nvPr/>
              </p:nvSpPr>
              <p:spPr>
                <a:xfrm>
                  <a:off x="649114" y="1345127"/>
                  <a:ext cx="9040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자료와 가능성</a:t>
                  </a:r>
                </a:p>
              </p:txBody>
            </p:sp>
          </p:grpSp>
        </p:grp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F72E847C-6AC1-2341-A5EB-7818208D74A1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9440383C-2EAF-40A6-4E48-1AF77FCE9DCA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158" name="사각형: 둥근 모서리 157">
                <a:extLst>
                  <a:ext uri="{FF2B5EF4-FFF2-40B4-BE49-F238E27FC236}">
                    <a16:creationId xmlns:a16="http://schemas.microsoft.com/office/drawing/2014/main" id="{857C42E3-DBA5-10A3-8F6A-1B0711B4BAEE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59" name="그림 158">
                <a:extLst>
                  <a:ext uri="{FF2B5EF4-FFF2-40B4-BE49-F238E27FC236}">
                    <a16:creationId xmlns:a16="http://schemas.microsoft.com/office/drawing/2014/main" id="{489F9FC0-3792-9C83-BB7A-6F4C76342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7453E356-DC38-50C9-636C-DF64976344BB}"/>
                </a:ext>
              </a:extLst>
            </p:cNvPr>
            <p:cNvGrpSpPr/>
            <p:nvPr/>
          </p:nvGrpSpPr>
          <p:grpSpPr>
            <a:xfrm>
              <a:off x="8109827" y="1210907"/>
              <a:ext cx="565861" cy="422569"/>
              <a:chOff x="8109827" y="1210907"/>
              <a:chExt cx="565861" cy="422569"/>
            </a:xfrm>
          </p:grpSpPr>
          <p:sp>
            <p:nvSpPr>
              <p:cNvPr id="156" name="사각형: 둥근 모서리 155">
                <a:extLst>
                  <a:ext uri="{FF2B5EF4-FFF2-40B4-BE49-F238E27FC236}">
                    <a16:creationId xmlns:a16="http://schemas.microsoft.com/office/drawing/2014/main" id="{C4895AC2-95FE-AEB4-0634-29B6A7E620A1}"/>
                  </a:ext>
                </a:extLst>
              </p:cNvPr>
              <p:cNvSpPr/>
              <p:nvPr/>
            </p:nvSpPr>
            <p:spPr>
              <a:xfrm>
                <a:off x="8109827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157" name="그림 156">
                <a:extLst>
                  <a:ext uri="{FF2B5EF4-FFF2-40B4-BE49-F238E27FC236}">
                    <a16:creationId xmlns:a16="http://schemas.microsoft.com/office/drawing/2014/main" id="{A62EDAC7-FE0B-7F30-B59F-A8F8915C61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68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201150" y="1263973"/>
                <a:ext cx="383214" cy="316437"/>
              </a:xfrm>
              <a:prstGeom prst="rect">
                <a:avLst/>
              </a:prstGeom>
            </p:spPr>
          </p:pic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3BF919CD-436A-2F04-0F8E-821D18EF216B}"/>
                </a:ext>
              </a:extLst>
            </p:cNvPr>
            <p:cNvGrpSpPr/>
            <p:nvPr/>
          </p:nvGrpSpPr>
          <p:grpSpPr>
            <a:xfrm>
              <a:off x="1117219" y="1210907"/>
              <a:ext cx="6909562" cy="422569"/>
              <a:chOff x="1117219" y="1210907"/>
              <a:chExt cx="6909562" cy="422569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49B661E7-2771-6F00-198E-171485201CA2}"/>
                  </a:ext>
                </a:extLst>
              </p:cNvPr>
              <p:cNvGrpSpPr/>
              <p:nvPr/>
            </p:nvGrpSpPr>
            <p:grpSpPr>
              <a:xfrm>
                <a:off x="1117219" y="1210907"/>
                <a:ext cx="565861" cy="422569"/>
                <a:chOff x="6684489" y="1274751"/>
                <a:chExt cx="565861" cy="444125"/>
              </a:xfrm>
            </p:grpSpPr>
            <p:sp>
              <p:nvSpPr>
                <p:cNvPr id="154" name="사각형: 둥근 모서리 153">
                  <a:extLst>
                    <a:ext uri="{FF2B5EF4-FFF2-40B4-BE49-F238E27FC236}">
                      <a16:creationId xmlns:a16="http://schemas.microsoft.com/office/drawing/2014/main" id="{04BEC435-EFAA-3B5A-9072-99CF71A01F42}"/>
                    </a:ext>
                  </a:extLst>
                </p:cNvPr>
                <p:cNvSpPr/>
                <p:nvPr/>
              </p:nvSpPr>
              <p:spPr>
                <a:xfrm>
                  <a:off x="6684489" y="1274751"/>
                  <a:ext cx="565861" cy="444125"/>
                </a:xfrm>
                <a:prstGeom prst="roundRect">
                  <a:avLst/>
                </a:prstGeom>
                <a:solidFill>
                  <a:schemeClr val="tx1">
                    <a:alpha val="20000"/>
                  </a:schemeClr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155" name="그림 154">
                  <a:extLst>
                    <a:ext uri="{FF2B5EF4-FFF2-40B4-BE49-F238E27FC236}">
                      <a16:creationId xmlns:a16="http://schemas.microsoft.com/office/drawing/2014/main" id="{D1F09AC6-7707-F6F3-7176-0B5E99AE90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71000"/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/>
              </p:blipFill>
              <p:spPr>
                <a:xfrm flipH="1">
                  <a:off x="6806073" y="1324569"/>
                  <a:ext cx="318534" cy="344488"/>
                </a:xfrm>
                <a:prstGeom prst="rect">
                  <a:avLst/>
                </a:prstGeom>
              </p:spPr>
            </p:pic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5C169F03-0913-4978-7B68-456E55C65680}"/>
                  </a:ext>
                </a:extLst>
              </p:cNvPr>
              <p:cNvGrpSpPr/>
              <p:nvPr/>
            </p:nvGrpSpPr>
            <p:grpSpPr>
              <a:xfrm>
                <a:off x="1759939" y="1210907"/>
                <a:ext cx="6266842" cy="422569"/>
                <a:chOff x="1759939" y="1210907"/>
                <a:chExt cx="6266842" cy="422569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B2E4B87F-0AE2-F2BF-34C8-4D4CDEADA86C}"/>
                    </a:ext>
                  </a:extLst>
                </p:cNvPr>
                <p:cNvSpPr/>
                <p:nvPr/>
              </p:nvSpPr>
              <p:spPr>
                <a:xfrm>
                  <a:off x="1759939" y="1210907"/>
                  <a:ext cx="6266842" cy="422569"/>
                </a:xfrm>
                <a:prstGeom prst="roundRect">
                  <a:avLst/>
                </a:prstGeom>
                <a:solidFill>
                  <a:srgbClr val="9FD6EF"/>
                </a:solidFill>
                <a:ln w="222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385867C7-1181-4C85-9B23-60E582F09EC7}"/>
                    </a:ext>
                  </a:extLst>
                </p:cNvPr>
                <p:cNvSpPr txBox="1"/>
                <p:nvPr/>
              </p:nvSpPr>
              <p:spPr>
                <a:xfrm>
                  <a:off x="2430510" y="1329858"/>
                  <a:ext cx="231473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수학 학습 내용 재구조화</a:t>
                  </a:r>
                </a:p>
              </p:txBody>
            </p:sp>
            <p:cxnSp>
              <p:nvCxnSpPr>
                <p:cNvPr id="152" name="직선 연결선 151">
                  <a:extLst>
                    <a:ext uri="{FF2B5EF4-FFF2-40B4-BE49-F238E27FC236}">
                      <a16:creationId xmlns:a16="http://schemas.microsoft.com/office/drawing/2014/main" id="{7D65FB2F-90BA-7E41-73C3-348E4868A7B6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53" name="그림 152">
                  <a:extLst>
                    <a:ext uri="{FF2B5EF4-FFF2-40B4-BE49-F238E27FC236}">
                      <a16:creationId xmlns:a16="http://schemas.microsoft.com/office/drawing/2014/main" id="{CAFF5902-AF40-9B1B-6CAC-440FAC610C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0DD3F490-3946-5830-39A3-EEDFC91B0013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2286298"/>
            <a:chExt cx="8207375" cy="387955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268375FF-0AAB-FB1C-720E-ACF763A98ED6}"/>
                </a:ext>
              </a:extLst>
            </p:cNvPr>
            <p:cNvGrpSpPr/>
            <p:nvPr/>
          </p:nvGrpSpPr>
          <p:grpSpPr>
            <a:xfrm>
              <a:off x="474499" y="3462452"/>
              <a:ext cx="8201189" cy="2404776"/>
              <a:chOff x="4666591" y="3715962"/>
              <a:chExt cx="8201189" cy="2404776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475421A8-40B3-82F1-F02C-7D74DE971745}"/>
                  </a:ext>
                </a:extLst>
              </p:cNvPr>
              <p:cNvSpPr/>
              <p:nvPr/>
            </p:nvSpPr>
            <p:spPr>
              <a:xfrm flipV="1">
                <a:off x="4666591" y="3715962"/>
                <a:ext cx="8201189" cy="2404776"/>
              </a:xfrm>
              <a:prstGeom prst="roundRect">
                <a:avLst>
                  <a:gd name="adj" fmla="val 2613"/>
                </a:avLst>
              </a:prstGeom>
              <a:solidFill>
                <a:srgbClr val="276DB5">
                  <a:alpha val="8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8C960F60-F489-E24D-601B-A87E76EBB846}"/>
                  </a:ext>
                </a:extLst>
              </p:cNvPr>
              <p:cNvGrpSpPr/>
              <p:nvPr/>
            </p:nvGrpSpPr>
            <p:grpSpPr>
              <a:xfrm>
                <a:off x="4666591" y="3715969"/>
                <a:ext cx="2369760" cy="277478"/>
                <a:chOff x="4663212" y="3068720"/>
                <a:chExt cx="2369760" cy="277478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37090F71-4639-F589-0B91-DB0A81C728CD}"/>
                    </a:ext>
                  </a:extLst>
                </p:cNvPr>
                <p:cNvGrpSpPr/>
                <p:nvPr/>
              </p:nvGrpSpPr>
              <p:grpSpPr>
                <a:xfrm>
                  <a:off x="4663212" y="3068720"/>
                  <a:ext cx="2369760" cy="277478"/>
                  <a:chOff x="759293" y="2971379"/>
                  <a:chExt cx="2945783" cy="344926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23" name="자유형 31">
                    <a:extLst>
                      <a:ext uri="{FF2B5EF4-FFF2-40B4-BE49-F238E27FC236}">
                        <a16:creationId xmlns:a16="http://schemas.microsoft.com/office/drawing/2014/main" id="{646BBF3C-F7C3-DB99-999E-450912E7165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11720" y="2971379"/>
                    <a:ext cx="1393356" cy="34492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" name="사각형: 둥근 위쪽 모서리 23">
                    <a:extLst>
                      <a:ext uri="{FF2B5EF4-FFF2-40B4-BE49-F238E27FC236}">
                        <a16:creationId xmlns:a16="http://schemas.microsoft.com/office/drawing/2014/main" id="{3D4747F7-4B48-D9F7-7857-069322A99D22}"/>
                      </a:ext>
                    </a:extLst>
                  </p:cNvPr>
                  <p:cNvSpPr/>
                  <p:nvPr/>
                </p:nvSpPr>
                <p:spPr>
                  <a:xfrm>
                    <a:off x="759293" y="2971381"/>
                    <a:ext cx="2372929" cy="344924"/>
                  </a:xfrm>
                  <a:prstGeom prst="round2SameRect">
                    <a:avLst/>
                  </a:prstGeom>
                  <a:solidFill>
                    <a:srgbClr val="93B6DA"/>
                  </a:solidFill>
                  <a:ln w="1587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/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D4B2B15-C06B-1C3D-7A5D-1D6B89493D86}"/>
                    </a:ext>
                  </a:extLst>
                </p:cNvPr>
                <p:cNvSpPr txBox="1"/>
                <p:nvPr/>
              </p:nvSpPr>
              <p:spPr>
                <a:xfrm>
                  <a:off x="4748936" y="3122821"/>
                  <a:ext cx="831959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sz="11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1A4B7C"/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 해설</a:t>
                  </a:r>
                  <a:endParaRPr lang="en-US" altLang="ko-KR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E9CC7E33-F5A3-EE70-F12C-BAED56FA4500}"/>
                  </a:ext>
                </a:extLst>
              </p:cNvPr>
              <p:cNvGrpSpPr/>
              <p:nvPr/>
            </p:nvGrpSpPr>
            <p:grpSpPr>
              <a:xfrm>
                <a:off x="4782694" y="4100995"/>
                <a:ext cx="4986841" cy="307777"/>
                <a:chOff x="2536753" y="3682491"/>
                <a:chExt cx="4986841" cy="30777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AF840E8-83A8-C945-14C7-D98BDF55479D}"/>
                    </a:ext>
                  </a:extLst>
                </p:cNvPr>
                <p:cNvSpPr txBox="1"/>
                <p:nvPr/>
              </p:nvSpPr>
              <p:spPr>
                <a:xfrm>
                  <a:off x="2536753" y="3682491"/>
                  <a:ext cx="787075" cy="153888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[9</a:t>
                  </a:r>
                  <a:r>
                    <a:rPr lang="ko-KR" altLang="en-US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수</a:t>
                  </a:r>
                  <a:r>
                    <a:rPr lang="en-US" altLang="ko-KR" sz="1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rPr>
                    <a:t>04-08] 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18768B9-4724-4834-D617-6ADC70A82190}"/>
                    </a:ext>
                  </a:extLst>
                </p:cNvPr>
                <p:cNvSpPr txBox="1"/>
                <p:nvPr/>
              </p:nvSpPr>
              <p:spPr>
                <a:xfrm>
                  <a:off x="3307696" y="3682491"/>
                  <a:ext cx="4215898" cy="307777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98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Light" panose="020B0600000101010101" pitchFamily="50" charset="-127"/>
                      <a:ea typeface="엘리스 DX널리체  Light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상자그림을 다룰 때는 두 집단의 분포를 비교하고 해석하는 활동에 중점을 두고</a:t>
                  </a:r>
                  <a:r>
                    <a:rPr lang="en-US" altLang="ko-KR" dirty="0"/>
                    <a:t>, </a:t>
                  </a:r>
                </a:p>
                <a:p>
                  <a:r>
                    <a:rPr lang="ko-KR" altLang="en-US" dirty="0"/>
                    <a:t>이를 통해 상자그림의 유용성을 인식하게 한다</a:t>
                  </a:r>
                  <a:r>
                    <a:rPr lang="en-US" altLang="ko-KR" dirty="0"/>
                    <a:t>. </a:t>
                  </a:r>
                </a:p>
              </p:txBody>
            </p:sp>
          </p:grp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C6A00B18-5FA0-2CB1-392F-5AD849E1A806}"/>
                </a:ext>
              </a:extLst>
            </p:cNvPr>
            <p:cNvGrpSpPr/>
            <p:nvPr/>
          </p:nvGrpSpPr>
          <p:grpSpPr>
            <a:xfrm>
              <a:off x="474499" y="2692211"/>
              <a:ext cx="8201189" cy="298925"/>
              <a:chOff x="4663209" y="1781175"/>
              <a:chExt cx="4009100" cy="298925"/>
            </a:xfrm>
          </p:grpSpPr>
          <p:sp>
            <p:nvSpPr>
              <p:cNvPr id="26" name="사각형: 둥근 대각선 방향 모서리 25">
                <a:extLst>
                  <a:ext uri="{FF2B5EF4-FFF2-40B4-BE49-F238E27FC236}">
                    <a16:creationId xmlns:a16="http://schemas.microsoft.com/office/drawing/2014/main" id="{50D53BDD-F985-6DA2-2028-5C5C991AAFE3}"/>
                  </a:ext>
                </a:extLst>
              </p:cNvPr>
              <p:cNvSpPr/>
              <p:nvPr/>
            </p:nvSpPr>
            <p:spPr>
              <a:xfrm>
                <a:off x="4663209" y="1781175"/>
                <a:ext cx="4009100" cy="298925"/>
              </a:xfrm>
              <a:prstGeom prst="round2DiagRect">
                <a:avLst/>
              </a:prstGeom>
              <a:solidFill>
                <a:srgbClr val="276DB5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52892AD-03F7-8A5F-97D3-A7F57254EEDA}"/>
                  </a:ext>
                </a:extLst>
              </p:cNvPr>
              <p:cNvSpPr txBox="1"/>
              <p:nvPr/>
            </p:nvSpPr>
            <p:spPr>
              <a:xfrm>
                <a:off x="6210102" y="1823982"/>
                <a:ext cx="915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2022 </a:t>
                </a:r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개정</a:t>
                </a:r>
                <a:endPara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</p:txBody>
          </p:sp>
        </p:grpSp>
        <p:grpSp>
          <p:nvGrpSpPr>
            <p:cNvPr id="44" name="수학과 교육과정">
              <a:extLst>
                <a:ext uri="{FF2B5EF4-FFF2-40B4-BE49-F238E27FC236}">
                  <a16:creationId xmlns:a16="http://schemas.microsoft.com/office/drawing/2014/main" id="{D6E48F1D-44BF-FBF1-3178-E8345FD54B2B}"/>
                </a:ext>
              </a:extLst>
            </p:cNvPr>
            <p:cNvGrpSpPr/>
            <p:nvPr/>
          </p:nvGrpSpPr>
          <p:grpSpPr>
            <a:xfrm>
              <a:off x="478090" y="2286298"/>
              <a:ext cx="8189833" cy="304800"/>
              <a:chOff x="4483380" y="1765300"/>
              <a:chExt cx="3484706" cy="304800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2582B1CA-BF4D-6AA2-20D8-ED8F69F7221D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2B80B1A-A5B3-F65A-7E5D-620EA6A5833F}"/>
                  </a:ext>
                </a:extLst>
              </p:cNvPr>
              <p:cNvSpPr txBox="1"/>
              <p:nvPr/>
            </p:nvSpPr>
            <p:spPr>
              <a:xfrm>
                <a:off x="6002018" y="1809978"/>
                <a:ext cx="4474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상자그림 편성</a:t>
                </a: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93DF2482-65E5-61D3-BBD5-1CB725ADA9D0}"/>
                </a:ext>
              </a:extLst>
            </p:cNvPr>
            <p:cNvGrpSpPr/>
            <p:nvPr/>
          </p:nvGrpSpPr>
          <p:grpSpPr>
            <a:xfrm>
              <a:off x="477878" y="3094183"/>
              <a:ext cx="5144757" cy="169277"/>
              <a:chOff x="2536753" y="3682491"/>
              <a:chExt cx="5144757" cy="169277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2D54764-0CB4-81C8-49C4-8A25DFE10643}"/>
                  </a:ext>
                </a:extLst>
              </p:cNvPr>
              <p:cNvSpPr txBox="1"/>
              <p:nvPr/>
            </p:nvSpPr>
            <p:spPr>
              <a:xfrm>
                <a:off x="2536753" y="3682491"/>
                <a:ext cx="83676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[9</a:t>
                </a:r>
                <a:r>
                  <a:rPr lang="ko-KR" altLang="en-US" dirty="0"/>
                  <a:t>수</a:t>
                </a:r>
                <a:r>
                  <a:rPr lang="en-US" altLang="ko-KR" dirty="0"/>
                  <a:t>04-08] 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F9DB6D6-788B-C4B8-F717-E514E86F996F}"/>
                  </a:ext>
                </a:extLst>
              </p:cNvPr>
              <p:cNvSpPr txBox="1"/>
              <p:nvPr/>
            </p:nvSpPr>
            <p:spPr>
              <a:xfrm>
                <a:off x="3387706" y="3682491"/>
                <a:ext cx="429380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defRPr sz="1100" spc="-3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5F5B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F56C41"/>
                    </a:solidFill>
                  </a:rPr>
                  <a:t>공학 도구를 이용하여 </a:t>
                </a: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자료를 상자그림으로 나타내고 분포를 비교할 수 있다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 Light" panose="020B0600000101010101" pitchFamily="50" charset="-127"/>
                    <a:ea typeface="엘리스 DX널리체  Light" panose="020B0600000101010101" pitchFamily="50" charset="-127"/>
                  </a:rPr>
                  <a:t>.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8B306DC-E590-4B1A-FDE0-91E63BA190B8}"/>
                </a:ext>
              </a:extLst>
            </p:cNvPr>
            <p:cNvSpPr txBox="1"/>
            <p:nvPr/>
          </p:nvSpPr>
          <p:spPr>
            <a:xfrm>
              <a:off x="477878" y="5939595"/>
              <a:ext cx="4483920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>
                <a:defRPr sz="1100" spc="-3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defRPr>
              </a:lvl1pPr>
            </a:lstStyle>
            <a:p>
              <a:r>
                <a:rPr lang="ko-KR" altLang="en-US" sz="1000" dirty="0">
                  <a:latin typeface="엘리스 DX널리체  Light" panose="020B0600000101010101" pitchFamily="50" charset="-127"/>
                  <a:ea typeface="엘리스 DX널리체  Light" panose="020B0600000101010101" pitchFamily="50" charset="-127"/>
                </a:rPr>
                <a:t>* 성취기준 적용 시 고려 사항에서 위의 변화와 관련하여 </a:t>
              </a:r>
              <a:r>
                <a:rPr lang="ko-KR" altLang="en-US" sz="1000" dirty="0">
                  <a:solidFill>
                    <a:srgbClr val="F56C41"/>
                  </a:solidFill>
                </a:rPr>
                <a:t>‘사분위수’</a:t>
              </a:r>
              <a:r>
                <a:rPr lang="en-US" altLang="ko-KR" sz="1000" dirty="0">
                  <a:solidFill>
                    <a:srgbClr val="F56C41"/>
                  </a:solidFill>
                </a:rPr>
                <a:t>, ‘</a:t>
              </a:r>
              <a:r>
                <a:rPr lang="ko-KR" altLang="en-US" sz="1000" dirty="0">
                  <a:solidFill>
                    <a:srgbClr val="F56C41"/>
                  </a:solidFill>
                </a:rPr>
                <a:t>상자그림’ 용어 추가</a:t>
              </a:r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5BC194C3-C252-67DF-D13B-54EB52A194EF}"/>
                </a:ext>
              </a:extLst>
            </p:cNvPr>
            <p:cNvGrpSpPr/>
            <p:nvPr/>
          </p:nvGrpSpPr>
          <p:grpSpPr>
            <a:xfrm>
              <a:off x="7796463" y="4808190"/>
              <a:ext cx="713991" cy="940638"/>
              <a:chOff x="4243387" y="2995612"/>
              <a:chExt cx="658575" cy="867631"/>
            </a:xfrm>
            <a:solidFill>
              <a:srgbClr val="C5DAE6"/>
            </a:solidFill>
          </p:grpSpPr>
          <p:grpSp>
            <p:nvGrpSpPr>
              <p:cNvPr id="79" name="그래픽 126">
                <a:extLst>
                  <a:ext uri="{FF2B5EF4-FFF2-40B4-BE49-F238E27FC236}">
                    <a16:creationId xmlns:a16="http://schemas.microsoft.com/office/drawing/2014/main" id="{95B9EEB0-68C7-A937-1B04-DC79E2CB3E5E}"/>
                  </a:ext>
                </a:extLst>
              </p:cNvPr>
              <p:cNvGrpSpPr/>
              <p:nvPr/>
            </p:nvGrpSpPr>
            <p:grpSpPr>
              <a:xfrm>
                <a:off x="4243387" y="2995612"/>
                <a:ext cx="658575" cy="776763"/>
                <a:chOff x="4243387" y="2995612"/>
                <a:chExt cx="658575" cy="776763"/>
              </a:xfrm>
              <a:grpFill/>
            </p:grpSpPr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114FDBD6-0F0E-C35D-484C-735DCF6E666F}"/>
                    </a:ext>
                  </a:extLst>
                </p:cNvPr>
                <p:cNvSpPr/>
                <p:nvPr/>
              </p:nvSpPr>
              <p:spPr>
                <a:xfrm>
                  <a:off x="4243387" y="3070192"/>
                  <a:ext cx="658558" cy="702183"/>
                </a:xfrm>
                <a:custGeom>
                  <a:avLst/>
                  <a:gdLst>
                    <a:gd name="connsiteX0" fmla="*/ 634746 w 658558"/>
                    <a:gd name="connsiteY0" fmla="*/ 702183 h 702183"/>
                    <a:gd name="connsiteX1" fmla="*/ 98393 w 658558"/>
                    <a:gd name="connsiteY1" fmla="*/ 702183 h 702183"/>
                    <a:gd name="connsiteX2" fmla="*/ 0 w 658558"/>
                    <a:gd name="connsiteY2" fmla="*/ 603790 h 702183"/>
                    <a:gd name="connsiteX3" fmla="*/ 0 w 658558"/>
                    <a:gd name="connsiteY3" fmla="*/ 23813 h 702183"/>
                    <a:gd name="connsiteX4" fmla="*/ 23813 w 658558"/>
                    <a:gd name="connsiteY4" fmla="*/ 0 h 702183"/>
                    <a:gd name="connsiteX5" fmla="*/ 47625 w 658558"/>
                    <a:gd name="connsiteY5" fmla="*/ 23813 h 702183"/>
                    <a:gd name="connsiteX6" fmla="*/ 47625 w 658558"/>
                    <a:gd name="connsiteY6" fmla="*/ 603790 h 702183"/>
                    <a:gd name="connsiteX7" fmla="*/ 98393 w 658558"/>
                    <a:gd name="connsiteY7" fmla="*/ 654558 h 702183"/>
                    <a:gd name="connsiteX8" fmla="*/ 610934 w 658558"/>
                    <a:gd name="connsiteY8" fmla="*/ 654558 h 702183"/>
                    <a:gd name="connsiteX9" fmla="*/ 610934 w 658558"/>
                    <a:gd name="connsiteY9" fmla="*/ 98393 h 702183"/>
                    <a:gd name="connsiteX10" fmla="*/ 634746 w 658558"/>
                    <a:gd name="connsiteY10" fmla="*/ 74581 h 702183"/>
                    <a:gd name="connsiteX11" fmla="*/ 658559 w 658558"/>
                    <a:gd name="connsiteY11" fmla="*/ 98393 h 702183"/>
                    <a:gd name="connsiteX12" fmla="*/ 658559 w 658558"/>
                    <a:gd name="connsiteY12" fmla="*/ 678371 h 702183"/>
                    <a:gd name="connsiteX13" fmla="*/ 634746 w 658558"/>
                    <a:gd name="connsiteY13" fmla="*/ 702183 h 702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8558" h="702183">
                      <a:moveTo>
                        <a:pt x="634746" y="702183"/>
                      </a:moveTo>
                      <a:lnTo>
                        <a:pt x="98393" y="702183"/>
                      </a:lnTo>
                      <a:cubicBezTo>
                        <a:pt x="44101" y="702183"/>
                        <a:pt x="0" y="658082"/>
                        <a:pt x="0" y="603790"/>
                      </a:cubicBezTo>
                      <a:lnTo>
                        <a:pt x="0" y="23813"/>
                      </a:lnTo>
                      <a:cubicBezTo>
                        <a:pt x="0" y="10668"/>
                        <a:pt x="10668" y="0"/>
                        <a:pt x="23813" y="0"/>
                      </a:cubicBezTo>
                      <a:cubicBezTo>
                        <a:pt x="36957" y="0"/>
                        <a:pt x="47625" y="10668"/>
                        <a:pt x="47625" y="23813"/>
                      </a:cubicBezTo>
                      <a:lnTo>
                        <a:pt x="47625" y="603790"/>
                      </a:lnTo>
                      <a:cubicBezTo>
                        <a:pt x="47625" y="631793"/>
                        <a:pt x="70390" y="654558"/>
                        <a:pt x="98393" y="654558"/>
                      </a:cubicBezTo>
                      <a:lnTo>
                        <a:pt x="610934" y="654558"/>
                      </a:lnTo>
                      <a:lnTo>
                        <a:pt x="610934" y="98393"/>
                      </a:lnTo>
                      <a:cubicBezTo>
                        <a:pt x="610934" y="85249"/>
                        <a:pt x="621602" y="74581"/>
                        <a:pt x="634746" y="74581"/>
                      </a:cubicBezTo>
                      <a:cubicBezTo>
                        <a:pt x="647890" y="74581"/>
                        <a:pt x="658559" y="85249"/>
                        <a:pt x="658559" y="98393"/>
                      </a:cubicBezTo>
                      <a:lnTo>
                        <a:pt x="658559" y="678371"/>
                      </a:lnTo>
                      <a:cubicBezTo>
                        <a:pt x="658559" y="691515"/>
                        <a:pt x="647890" y="702183"/>
                        <a:pt x="634746" y="70218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BD4E8BAE-2549-1266-D93E-AE662BCC8AE4}"/>
                    </a:ext>
                  </a:extLst>
                </p:cNvPr>
                <p:cNvSpPr/>
                <p:nvPr/>
              </p:nvSpPr>
              <p:spPr>
                <a:xfrm>
                  <a:off x="4243387" y="2995612"/>
                  <a:ext cx="658575" cy="196786"/>
                </a:xfrm>
                <a:custGeom>
                  <a:avLst/>
                  <a:gdLst>
                    <a:gd name="connsiteX0" fmla="*/ 634746 w 658575"/>
                    <a:gd name="connsiteY0" fmla="*/ 196787 h 196786"/>
                    <a:gd name="connsiteX1" fmla="*/ 281369 w 658575"/>
                    <a:gd name="connsiteY1" fmla="*/ 196787 h 196786"/>
                    <a:gd name="connsiteX2" fmla="*/ 257556 w 658575"/>
                    <a:gd name="connsiteY2" fmla="*/ 172974 h 196786"/>
                    <a:gd name="connsiteX3" fmla="*/ 281369 w 658575"/>
                    <a:gd name="connsiteY3" fmla="*/ 149162 h 196786"/>
                    <a:gd name="connsiteX4" fmla="*/ 599218 w 658575"/>
                    <a:gd name="connsiteY4" fmla="*/ 149162 h 196786"/>
                    <a:gd name="connsiteX5" fmla="*/ 591884 w 658575"/>
                    <a:gd name="connsiteY5" fmla="*/ 98393 h 196786"/>
                    <a:gd name="connsiteX6" fmla="*/ 599218 w 658575"/>
                    <a:gd name="connsiteY6" fmla="*/ 47625 h 196786"/>
                    <a:gd name="connsiteX7" fmla="*/ 98393 w 658575"/>
                    <a:gd name="connsiteY7" fmla="*/ 47625 h 196786"/>
                    <a:gd name="connsiteX8" fmla="*/ 47625 w 658575"/>
                    <a:gd name="connsiteY8" fmla="*/ 98393 h 196786"/>
                    <a:gd name="connsiteX9" fmla="*/ 98393 w 658575"/>
                    <a:gd name="connsiteY9" fmla="*/ 149162 h 196786"/>
                    <a:gd name="connsiteX10" fmla="*/ 122206 w 658575"/>
                    <a:gd name="connsiteY10" fmla="*/ 172974 h 196786"/>
                    <a:gd name="connsiteX11" fmla="*/ 98393 w 658575"/>
                    <a:gd name="connsiteY11" fmla="*/ 196787 h 196786"/>
                    <a:gd name="connsiteX12" fmla="*/ 0 w 658575"/>
                    <a:gd name="connsiteY12" fmla="*/ 98393 h 196786"/>
                    <a:gd name="connsiteX13" fmla="*/ 98393 w 658575"/>
                    <a:gd name="connsiteY13" fmla="*/ 0 h 196786"/>
                    <a:gd name="connsiteX14" fmla="*/ 634746 w 658575"/>
                    <a:gd name="connsiteY14" fmla="*/ 0 h 196786"/>
                    <a:gd name="connsiteX15" fmla="*/ 655225 w 658575"/>
                    <a:gd name="connsiteY15" fmla="*/ 11621 h 196786"/>
                    <a:gd name="connsiteX16" fmla="*/ 655701 w 658575"/>
                    <a:gd name="connsiteY16" fmla="*/ 35147 h 196786"/>
                    <a:gd name="connsiteX17" fmla="*/ 639699 w 658575"/>
                    <a:gd name="connsiteY17" fmla="*/ 98393 h 196786"/>
                    <a:gd name="connsiteX18" fmla="*/ 655701 w 658575"/>
                    <a:gd name="connsiteY18" fmla="*/ 161544 h 196786"/>
                    <a:gd name="connsiteX19" fmla="*/ 655225 w 658575"/>
                    <a:gd name="connsiteY19" fmla="*/ 185071 h 196786"/>
                    <a:gd name="connsiteX20" fmla="*/ 634746 w 658575"/>
                    <a:gd name="connsiteY20" fmla="*/ 196691 h 196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658575" h="196786">
                      <a:moveTo>
                        <a:pt x="634746" y="196787"/>
                      </a:moveTo>
                      <a:lnTo>
                        <a:pt x="281369" y="196787"/>
                      </a:lnTo>
                      <a:cubicBezTo>
                        <a:pt x="268224" y="196787"/>
                        <a:pt x="257556" y="186119"/>
                        <a:pt x="257556" y="172974"/>
                      </a:cubicBezTo>
                      <a:cubicBezTo>
                        <a:pt x="257556" y="159830"/>
                        <a:pt x="268224" y="149162"/>
                        <a:pt x="281369" y="149162"/>
                      </a:cubicBezTo>
                      <a:lnTo>
                        <a:pt x="599218" y="149162"/>
                      </a:lnTo>
                      <a:cubicBezTo>
                        <a:pt x="594455" y="132779"/>
                        <a:pt x="591884" y="115634"/>
                        <a:pt x="591884" y="98393"/>
                      </a:cubicBezTo>
                      <a:cubicBezTo>
                        <a:pt x="591884" y="81153"/>
                        <a:pt x="594360" y="64008"/>
                        <a:pt x="599218" y="47625"/>
                      </a:cubicBezTo>
                      <a:lnTo>
                        <a:pt x="98393" y="47625"/>
                      </a:lnTo>
                      <a:cubicBezTo>
                        <a:pt x="70390" y="47625"/>
                        <a:pt x="47625" y="70390"/>
                        <a:pt x="47625" y="98393"/>
                      </a:cubicBezTo>
                      <a:cubicBezTo>
                        <a:pt x="47625" y="126397"/>
                        <a:pt x="70390" y="149162"/>
                        <a:pt x="98393" y="149162"/>
                      </a:cubicBezTo>
                      <a:cubicBezTo>
                        <a:pt x="111538" y="149162"/>
                        <a:pt x="122206" y="159830"/>
                        <a:pt x="122206" y="172974"/>
                      </a:cubicBezTo>
                      <a:cubicBezTo>
                        <a:pt x="122206" y="186119"/>
                        <a:pt x="111538" y="196787"/>
                        <a:pt x="98393" y="196787"/>
                      </a:cubicBezTo>
                      <a:cubicBezTo>
                        <a:pt x="44101" y="196787"/>
                        <a:pt x="0" y="152686"/>
                        <a:pt x="0" y="98393"/>
                      </a:cubicBezTo>
                      <a:cubicBezTo>
                        <a:pt x="0" y="44101"/>
                        <a:pt x="44101" y="0"/>
                        <a:pt x="98393" y="0"/>
                      </a:cubicBezTo>
                      <a:lnTo>
                        <a:pt x="634746" y="0"/>
                      </a:lnTo>
                      <a:cubicBezTo>
                        <a:pt x="643128" y="0"/>
                        <a:pt x="650938" y="4382"/>
                        <a:pt x="655225" y="11621"/>
                      </a:cubicBezTo>
                      <a:cubicBezTo>
                        <a:pt x="659511" y="18860"/>
                        <a:pt x="659702" y="27813"/>
                        <a:pt x="655701" y="35147"/>
                      </a:cubicBezTo>
                      <a:cubicBezTo>
                        <a:pt x="645224" y="54388"/>
                        <a:pt x="639699" y="76295"/>
                        <a:pt x="639699" y="98393"/>
                      </a:cubicBezTo>
                      <a:cubicBezTo>
                        <a:pt x="639699" y="120491"/>
                        <a:pt x="645224" y="142304"/>
                        <a:pt x="655701" y="161544"/>
                      </a:cubicBezTo>
                      <a:cubicBezTo>
                        <a:pt x="659702" y="168878"/>
                        <a:pt x="659511" y="177832"/>
                        <a:pt x="655225" y="185071"/>
                      </a:cubicBezTo>
                      <a:cubicBezTo>
                        <a:pt x="650938" y="192310"/>
                        <a:pt x="643128" y="196691"/>
                        <a:pt x="634746" y="196691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4" name="자유형: 도형 83">
                  <a:extLst>
                    <a:ext uri="{FF2B5EF4-FFF2-40B4-BE49-F238E27FC236}">
                      <a16:creationId xmlns:a16="http://schemas.microsoft.com/office/drawing/2014/main" id="{3FEBDB49-5428-6506-16D5-1D13A58E0629}"/>
                    </a:ext>
                  </a:extLst>
                </p:cNvPr>
                <p:cNvSpPr/>
                <p:nvPr/>
              </p:nvSpPr>
              <p:spPr>
                <a:xfrm>
                  <a:off x="4397025" y="3270313"/>
                  <a:ext cx="351186" cy="47625"/>
                </a:xfrm>
                <a:custGeom>
                  <a:avLst/>
                  <a:gdLst>
                    <a:gd name="connsiteX0" fmla="*/ 327374 w 351186"/>
                    <a:gd name="connsiteY0" fmla="*/ 47625 h 47625"/>
                    <a:gd name="connsiteX1" fmla="*/ 23813 w 351186"/>
                    <a:gd name="connsiteY1" fmla="*/ 47625 h 47625"/>
                    <a:gd name="connsiteX2" fmla="*/ 0 w 351186"/>
                    <a:gd name="connsiteY2" fmla="*/ 23813 h 47625"/>
                    <a:gd name="connsiteX3" fmla="*/ 23813 w 351186"/>
                    <a:gd name="connsiteY3" fmla="*/ 0 h 47625"/>
                    <a:gd name="connsiteX4" fmla="*/ 327374 w 351186"/>
                    <a:gd name="connsiteY4" fmla="*/ 0 h 47625"/>
                    <a:gd name="connsiteX5" fmla="*/ 351187 w 351186"/>
                    <a:gd name="connsiteY5" fmla="*/ 23813 h 47625"/>
                    <a:gd name="connsiteX6" fmla="*/ 327374 w 351186"/>
                    <a:gd name="connsiteY6" fmla="*/ 47625 h 47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186" h="47625">
                      <a:moveTo>
                        <a:pt x="327374" y="47625"/>
                      </a:moveTo>
                      <a:lnTo>
                        <a:pt x="23813" y="47625"/>
                      </a:lnTo>
                      <a:cubicBezTo>
                        <a:pt x="10668" y="47625"/>
                        <a:pt x="0" y="36957"/>
                        <a:pt x="0" y="23813"/>
                      </a:cubicBezTo>
                      <a:cubicBezTo>
                        <a:pt x="0" y="10668"/>
                        <a:pt x="10668" y="0"/>
                        <a:pt x="23813" y="0"/>
                      </a:cubicBezTo>
                      <a:lnTo>
                        <a:pt x="327374" y="0"/>
                      </a:lnTo>
                      <a:cubicBezTo>
                        <a:pt x="340519" y="0"/>
                        <a:pt x="351187" y="10668"/>
                        <a:pt x="351187" y="23813"/>
                      </a:cubicBezTo>
                      <a:cubicBezTo>
                        <a:pt x="351187" y="36957"/>
                        <a:pt x="340519" y="47625"/>
                        <a:pt x="327374" y="47625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621759E7-845B-1222-191D-064E613F460E}"/>
                  </a:ext>
                </a:extLst>
              </p:cNvPr>
              <p:cNvSpPr/>
              <p:nvPr/>
            </p:nvSpPr>
            <p:spPr>
              <a:xfrm>
                <a:off x="4323587" y="3724750"/>
                <a:ext cx="47625" cy="138493"/>
              </a:xfrm>
              <a:custGeom>
                <a:avLst/>
                <a:gdLst>
                  <a:gd name="connsiteX0" fmla="*/ 23813 w 47625"/>
                  <a:gd name="connsiteY0" fmla="*/ 138493 h 138493"/>
                  <a:gd name="connsiteX1" fmla="*/ 0 w 47625"/>
                  <a:gd name="connsiteY1" fmla="*/ 114681 h 138493"/>
                  <a:gd name="connsiteX2" fmla="*/ 0 w 47625"/>
                  <a:gd name="connsiteY2" fmla="*/ 23813 h 138493"/>
                  <a:gd name="connsiteX3" fmla="*/ 23813 w 47625"/>
                  <a:gd name="connsiteY3" fmla="*/ 0 h 138493"/>
                  <a:gd name="connsiteX4" fmla="*/ 47625 w 47625"/>
                  <a:gd name="connsiteY4" fmla="*/ 23813 h 138493"/>
                  <a:gd name="connsiteX5" fmla="*/ 47625 w 47625"/>
                  <a:gd name="connsiteY5" fmla="*/ 114681 h 138493"/>
                  <a:gd name="connsiteX6" fmla="*/ 23813 w 47625"/>
                  <a:gd name="connsiteY6" fmla="*/ 138493 h 13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625" h="138493">
                    <a:moveTo>
                      <a:pt x="23813" y="138493"/>
                    </a:moveTo>
                    <a:cubicBezTo>
                      <a:pt x="10668" y="138493"/>
                      <a:pt x="0" y="127825"/>
                      <a:pt x="0" y="114681"/>
                    </a:cubicBezTo>
                    <a:lnTo>
                      <a:pt x="0" y="23813"/>
                    </a:lnTo>
                    <a:cubicBezTo>
                      <a:pt x="0" y="10668"/>
                      <a:pt x="10668" y="0"/>
                      <a:pt x="23813" y="0"/>
                    </a:cubicBezTo>
                    <a:cubicBezTo>
                      <a:pt x="36957" y="0"/>
                      <a:pt x="47625" y="10668"/>
                      <a:pt x="47625" y="23813"/>
                    </a:cubicBezTo>
                    <a:lnTo>
                      <a:pt x="47625" y="114681"/>
                    </a:lnTo>
                    <a:cubicBezTo>
                      <a:pt x="47625" y="127825"/>
                      <a:pt x="36957" y="138493"/>
                      <a:pt x="23813" y="13849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E4958E62-A754-EC01-43BC-75830EFC0EA5}"/>
                  </a:ext>
                </a:extLst>
              </p:cNvPr>
              <p:cNvSpPr/>
              <p:nvPr/>
            </p:nvSpPr>
            <p:spPr>
              <a:xfrm>
                <a:off x="4317967" y="3144773"/>
                <a:ext cx="105060" cy="47625"/>
              </a:xfrm>
              <a:custGeom>
                <a:avLst/>
                <a:gdLst>
                  <a:gd name="connsiteX0" fmla="*/ 81248 w 105060"/>
                  <a:gd name="connsiteY0" fmla="*/ 47625 h 47625"/>
                  <a:gd name="connsiteX1" fmla="*/ 23813 w 105060"/>
                  <a:gd name="connsiteY1" fmla="*/ 47625 h 47625"/>
                  <a:gd name="connsiteX2" fmla="*/ 0 w 105060"/>
                  <a:gd name="connsiteY2" fmla="*/ 23813 h 47625"/>
                  <a:gd name="connsiteX3" fmla="*/ 23813 w 105060"/>
                  <a:gd name="connsiteY3" fmla="*/ 0 h 47625"/>
                  <a:gd name="connsiteX4" fmla="*/ 81248 w 105060"/>
                  <a:gd name="connsiteY4" fmla="*/ 0 h 47625"/>
                  <a:gd name="connsiteX5" fmla="*/ 105061 w 105060"/>
                  <a:gd name="connsiteY5" fmla="*/ 23813 h 47625"/>
                  <a:gd name="connsiteX6" fmla="*/ 81248 w 105060"/>
                  <a:gd name="connsiteY6" fmla="*/ 4762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060" h="47625">
                    <a:moveTo>
                      <a:pt x="81248" y="47625"/>
                    </a:moveTo>
                    <a:lnTo>
                      <a:pt x="23813" y="47625"/>
                    </a:lnTo>
                    <a:cubicBezTo>
                      <a:pt x="10668" y="47625"/>
                      <a:pt x="0" y="36957"/>
                      <a:pt x="0" y="23813"/>
                    </a:cubicBezTo>
                    <a:cubicBezTo>
                      <a:pt x="0" y="10668"/>
                      <a:pt x="10668" y="0"/>
                      <a:pt x="23813" y="0"/>
                    </a:cubicBezTo>
                    <a:lnTo>
                      <a:pt x="81248" y="0"/>
                    </a:lnTo>
                    <a:cubicBezTo>
                      <a:pt x="94393" y="0"/>
                      <a:pt x="105061" y="10668"/>
                      <a:pt x="105061" y="23813"/>
                    </a:cubicBezTo>
                    <a:cubicBezTo>
                      <a:pt x="105061" y="36957"/>
                      <a:pt x="94393" y="47625"/>
                      <a:pt x="81248" y="4762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7F89C829-7C35-22B5-1854-6DD1365B1611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6165850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07A81CD-CFEE-1EE2-817D-9537380D5D03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908A610-8779-3C1F-9DDB-F7535E577760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40E223-9341-EF95-6E98-745C69FA9DEB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F792AD-D196-B4B7-9E4A-5716BE42763D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0B36DE-3799-AE52-FECB-3276D1721EF2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29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EF4BC4D6-A04F-6B77-3115-02D4EF79BDF9}"/>
              </a:ext>
            </a:extLst>
          </p:cNvPr>
          <p:cNvGrpSpPr/>
          <p:nvPr/>
        </p:nvGrpSpPr>
        <p:grpSpPr>
          <a:xfrm>
            <a:off x="478090" y="1200129"/>
            <a:ext cx="8194579" cy="450594"/>
            <a:chOff x="478090" y="1756252"/>
            <a:chExt cx="8194579" cy="45059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4253DC9-A3F5-870C-D15A-41B9C5632600}"/>
                </a:ext>
              </a:extLst>
            </p:cNvPr>
            <p:cNvGrpSpPr/>
            <p:nvPr/>
          </p:nvGrpSpPr>
          <p:grpSpPr>
            <a:xfrm>
              <a:off x="478090" y="1756252"/>
              <a:ext cx="8194579" cy="450594"/>
              <a:chOff x="474711" y="1200129"/>
              <a:chExt cx="8194579" cy="45059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D7BFE89D-97CD-D86F-D20E-5A505899ADB1}"/>
                  </a:ext>
                </a:extLst>
              </p:cNvPr>
              <p:cNvSpPr/>
              <p:nvPr/>
            </p:nvSpPr>
            <p:spPr>
              <a:xfrm>
                <a:off x="474711" y="1252795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rgbClr val="276DB5">
                  <a:alpha val="80000"/>
                </a:srgbClr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7CFD10B-2CF4-C86F-F6D2-80B481161828}"/>
                  </a:ext>
                </a:extLst>
              </p:cNvPr>
              <p:cNvSpPr/>
              <p:nvPr/>
            </p:nvSpPr>
            <p:spPr>
              <a:xfrm>
                <a:off x="474711" y="1200129"/>
                <a:ext cx="8189833" cy="397928"/>
              </a:xfrm>
              <a:custGeom>
                <a:avLst/>
                <a:gdLst>
                  <a:gd name="connsiteX0" fmla="*/ 56645 w 8216658"/>
                  <a:gd name="connsiteY0" fmla="*/ 0 h 397928"/>
                  <a:gd name="connsiteX1" fmla="*/ 8160013 w 8216658"/>
                  <a:gd name="connsiteY1" fmla="*/ 0 h 397928"/>
                  <a:gd name="connsiteX2" fmla="*/ 8216658 w 8216658"/>
                  <a:gd name="connsiteY2" fmla="*/ 56645 h 397928"/>
                  <a:gd name="connsiteX3" fmla="*/ 8216658 w 8216658"/>
                  <a:gd name="connsiteY3" fmla="*/ 164984 h 397928"/>
                  <a:gd name="connsiteX4" fmla="*/ 8130545 w 8216658"/>
                  <a:gd name="connsiteY4" fmla="*/ 251097 h 397928"/>
                  <a:gd name="connsiteX5" fmla="*/ 7983714 w 8216658"/>
                  <a:gd name="connsiteY5" fmla="*/ 397928 h 397928"/>
                  <a:gd name="connsiteX6" fmla="*/ 56645 w 8216658"/>
                  <a:gd name="connsiteY6" fmla="*/ 397928 h 397928"/>
                  <a:gd name="connsiteX7" fmla="*/ 0 w 8216658"/>
                  <a:gd name="connsiteY7" fmla="*/ 341283 h 397928"/>
                  <a:gd name="connsiteX8" fmla="*/ 0 w 8216658"/>
                  <a:gd name="connsiteY8" fmla="*/ 56645 h 397928"/>
                  <a:gd name="connsiteX9" fmla="*/ 56645 w 8216658"/>
                  <a:gd name="connsiteY9" fmla="*/ 0 h 39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6658" h="397928">
                    <a:moveTo>
                      <a:pt x="56645" y="0"/>
                    </a:moveTo>
                    <a:lnTo>
                      <a:pt x="8160013" y="0"/>
                    </a:lnTo>
                    <a:cubicBezTo>
                      <a:pt x="8191297" y="0"/>
                      <a:pt x="8216658" y="25361"/>
                      <a:pt x="8216658" y="56645"/>
                    </a:cubicBezTo>
                    <a:lnTo>
                      <a:pt x="8216658" y="164984"/>
                    </a:lnTo>
                    <a:lnTo>
                      <a:pt x="8130545" y="251097"/>
                    </a:lnTo>
                    <a:lnTo>
                      <a:pt x="7983714" y="397928"/>
                    </a:lnTo>
                    <a:lnTo>
                      <a:pt x="56645" y="397928"/>
                    </a:lnTo>
                    <a:cubicBezTo>
                      <a:pt x="25361" y="397928"/>
                      <a:pt x="0" y="372567"/>
                      <a:pt x="0" y="341283"/>
                    </a:cubicBezTo>
                    <a:lnTo>
                      <a:pt x="0" y="56645"/>
                    </a:lnTo>
                    <a:cubicBezTo>
                      <a:pt x="0" y="25361"/>
                      <a:pt x="25361" y="0"/>
                      <a:pt x="566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AF4AE999-1241-D766-1FBB-D01965390D04}"/>
                  </a:ext>
                </a:extLst>
              </p:cNvPr>
              <p:cNvSpPr/>
              <p:nvPr/>
            </p:nvSpPr>
            <p:spPr>
              <a:xfrm>
                <a:off x="8428575" y="1371778"/>
                <a:ext cx="240715" cy="241502"/>
              </a:xfrm>
              <a:custGeom>
                <a:avLst/>
                <a:gdLst>
                  <a:gd name="connsiteX0" fmla="*/ 40927 w 159733"/>
                  <a:gd name="connsiteY0" fmla="*/ 0 h 158151"/>
                  <a:gd name="connsiteX1" fmla="*/ 159733 w 159733"/>
                  <a:gd name="connsiteY1" fmla="*/ 0 h 158151"/>
                  <a:gd name="connsiteX2" fmla="*/ 0 w 159733"/>
                  <a:gd name="connsiteY2" fmla="*/ 158151 h 158151"/>
                  <a:gd name="connsiteX3" fmla="*/ 0 w 159733"/>
                  <a:gd name="connsiteY3" fmla="*/ 40927 h 158151"/>
                  <a:gd name="connsiteX4" fmla="*/ 40927 w 159733"/>
                  <a:gd name="connsiteY4" fmla="*/ 0 h 15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33" h="158151">
                    <a:moveTo>
                      <a:pt x="40927" y="0"/>
                    </a:moveTo>
                    <a:lnTo>
                      <a:pt x="159733" y="0"/>
                    </a:lnTo>
                    <a:lnTo>
                      <a:pt x="0" y="158151"/>
                    </a:lnTo>
                    <a:lnTo>
                      <a:pt x="0" y="40927"/>
                    </a:lnTo>
                    <a:cubicBezTo>
                      <a:pt x="0" y="18324"/>
                      <a:pt x="18324" y="0"/>
                      <a:pt x="40927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728E8A8-4D90-AC53-6E6A-C20FFF40F419}"/>
                </a:ext>
              </a:extLst>
            </p:cNvPr>
            <p:cNvGrpSpPr/>
            <p:nvPr/>
          </p:nvGrpSpPr>
          <p:grpSpPr>
            <a:xfrm>
              <a:off x="562455" y="1830589"/>
              <a:ext cx="3106377" cy="256032"/>
              <a:chOff x="557472" y="1274466"/>
              <a:chExt cx="3106377" cy="2560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D542DD-8FC5-5FC6-7EC5-358BFF0CD1C4}"/>
                  </a:ext>
                </a:extLst>
              </p:cNvPr>
              <p:cNvSpPr txBox="1"/>
              <p:nvPr/>
            </p:nvSpPr>
            <p:spPr>
              <a:xfrm>
                <a:off x="1746657" y="1275983"/>
                <a:ext cx="1917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영역의 주요 변화 사항 </a:t>
                </a: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D803813F-2069-9587-A2A5-E653EC4BBB8A}"/>
                  </a:ext>
                </a:extLst>
              </p:cNvPr>
              <p:cNvGrpSpPr/>
              <p:nvPr/>
            </p:nvGrpSpPr>
            <p:grpSpPr>
              <a:xfrm>
                <a:off x="557472" y="1274466"/>
                <a:ext cx="1106424" cy="256032"/>
                <a:chOff x="547946" y="1309444"/>
                <a:chExt cx="1106424" cy="256032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7307B491-0BFA-08B6-5B22-87D92883C211}"/>
                    </a:ext>
                  </a:extLst>
                </p:cNvPr>
                <p:cNvSpPr/>
                <p:nvPr/>
              </p:nvSpPr>
              <p:spPr>
                <a:xfrm>
                  <a:off x="547946" y="1309444"/>
                  <a:ext cx="1106424" cy="256032"/>
                </a:xfrm>
                <a:prstGeom prst="roundRect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392CD8-8AD6-6ECA-FE55-F7E3D3C879D2}"/>
                    </a:ext>
                  </a:extLst>
                </p:cNvPr>
                <p:cNvSpPr txBox="1"/>
                <p:nvPr/>
              </p:nvSpPr>
              <p:spPr>
                <a:xfrm>
                  <a:off x="649114" y="1345127"/>
                  <a:ext cx="9040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rPr>
                    <a:t>자료와 가능성</a:t>
                  </a:r>
                </a:p>
              </p:txBody>
            </p:sp>
          </p:grpSp>
        </p:grp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69A9F4F3-E619-402D-E1D1-D8D59ACC3FBF}"/>
              </a:ext>
            </a:extLst>
          </p:cNvPr>
          <p:cNvGrpSpPr/>
          <p:nvPr/>
        </p:nvGrpSpPr>
        <p:grpSpPr>
          <a:xfrm>
            <a:off x="468313" y="1754495"/>
            <a:ext cx="8207375" cy="3879552"/>
            <a:chOff x="468313" y="1754495"/>
            <a:chExt cx="8207375" cy="3879552"/>
          </a:xfrm>
        </p:grpSpPr>
        <p:grpSp>
          <p:nvGrpSpPr>
            <p:cNvPr id="28" name="수학과 교육과정">
              <a:extLst>
                <a:ext uri="{FF2B5EF4-FFF2-40B4-BE49-F238E27FC236}">
                  <a16:creationId xmlns:a16="http://schemas.microsoft.com/office/drawing/2014/main" id="{85C2345B-5BE1-BB20-094A-10224CC71734}"/>
                </a:ext>
              </a:extLst>
            </p:cNvPr>
            <p:cNvGrpSpPr/>
            <p:nvPr/>
          </p:nvGrpSpPr>
          <p:grpSpPr>
            <a:xfrm>
              <a:off x="478090" y="1754495"/>
              <a:ext cx="8189833" cy="304800"/>
              <a:chOff x="4483380" y="1765300"/>
              <a:chExt cx="3484706" cy="304800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E467F506-8EF2-BB0A-DB72-ACB1BC32804C}"/>
                  </a:ext>
                </a:extLst>
              </p:cNvPr>
              <p:cNvSpPr/>
              <p:nvPr/>
            </p:nvSpPr>
            <p:spPr>
              <a:xfrm>
                <a:off x="4483380" y="1765300"/>
                <a:ext cx="3484706" cy="304800"/>
              </a:xfrm>
              <a:prstGeom prst="roundRect">
                <a:avLst/>
              </a:prstGeom>
              <a:solidFill>
                <a:srgbClr val="D6E3F1"/>
              </a:solidFill>
              <a:ln w="15875">
                <a:solidFill>
                  <a:srgbClr val="D6E3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E06684D-B4EB-BAF0-5EA9-02C1640E28A5}"/>
                  </a:ext>
                </a:extLst>
              </p:cNvPr>
              <p:cNvSpPr txBox="1"/>
              <p:nvPr/>
            </p:nvSpPr>
            <p:spPr>
              <a:xfrm>
                <a:off x="5599600" y="1809978"/>
                <a:ext cx="12522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성취기준 적용 시 고려 사항의 주요 변화</a:t>
                </a: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C072435A-B29F-845F-7EC4-AFDDD13D789C}"/>
                </a:ext>
              </a:extLst>
            </p:cNvPr>
            <p:cNvGrpSpPr/>
            <p:nvPr/>
          </p:nvGrpSpPr>
          <p:grpSpPr>
            <a:xfrm>
              <a:off x="558531" y="2226400"/>
              <a:ext cx="8059931" cy="1742655"/>
              <a:chOff x="558531" y="2226400"/>
              <a:chExt cx="8059931" cy="1742655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DDCD2E63-DB33-DEE5-B957-55927A31A621}"/>
                  </a:ext>
                </a:extLst>
              </p:cNvPr>
              <p:cNvGrpSpPr/>
              <p:nvPr/>
            </p:nvGrpSpPr>
            <p:grpSpPr>
              <a:xfrm>
                <a:off x="558531" y="2226400"/>
                <a:ext cx="7991003" cy="369332"/>
                <a:chOff x="1654391" y="1965047"/>
                <a:chExt cx="7991003" cy="369332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DC786EAD-ED7B-4F72-449F-873FC216022A}"/>
                    </a:ext>
                  </a:extLst>
                </p:cNvPr>
                <p:cNvSpPr txBox="1"/>
                <p:nvPr/>
              </p:nvSpPr>
              <p:spPr>
                <a:xfrm>
                  <a:off x="1882050" y="1965047"/>
                  <a:ext cx="776334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눈금 등을 부적절하게 사용하여 자료를 부정확하게 나타낸 표나 그래프에서 오류를 찾는 활동을 통해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비판적으로 사고하는 </a:t>
                  </a:r>
                  <a:endParaRPr lang="en-US" altLang="ko-KR" dirty="0">
                    <a:solidFill>
                      <a:srgbClr val="F56C41"/>
                    </a:solidFill>
                  </a:endParaRPr>
                </a:p>
                <a:p>
                  <a:r>
                    <a:rPr lang="ko-KR" altLang="en-US" dirty="0">
                      <a:solidFill>
                        <a:srgbClr val="F56C41"/>
                      </a:solidFill>
                    </a:rPr>
                    <a:t>태도</a:t>
                  </a:r>
                  <a:r>
                    <a:rPr lang="ko-KR" altLang="en-US" dirty="0"/>
                    <a:t>를 갖게 한다</a:t>
                  </a:r>
                  <a:r>
                    <a:rPr lang="en-US" altLang="ko-KR" dirty="0"/>
                    <a:t>.</a:t>
                  </a:r>
                </a:p>
              </p:txBody>
            </p:sp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81C5EBF6-B303-334F-F364-A3A3BA64BDE8}"/>
                    </a:ext>
                  </a:extLst>
                </p:cNvPr>
                <p:cNvGrpSpPr/>
                <p:nvPr/>
              </p:nvGrpSpPr>
              <p:grpSpPr>
                <a:xfrm>
                  <a:off x="1654391" y="1981234"/>
                  <a:ext cx="173074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2A787D62-1C8E-6E67-13FF-BE1B5B2FDDE6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7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BF086CFE-F326-96D9-C840-E892A175CC8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D2A974D5-E997-D3BE-21CC-E0C70045FB71}"/>
                  </a:ext>
                </a:extLst>
              </p:cNvPr>
              <p:cNvGrpSpPr/>
              <p:nvPr/>
            </p:nvGrpSpPr>
            <p:grpSpPr>
              <a:xfrm>
                <a:off x="558531" y="2745730"/>
                <a:ext cx="7494072" cy="369332"/>
                <a:chOff x="1654391" y="2249973"/>
                <a:chExt cx="7494072" cy="369332"/>
              </a:xfrm>
            </p:grpSpPr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77FDC708-F3ED-24F2-D75E-A25568C53EFD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726641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자료를 수집하고 정리하여 표나 그래프로 나타내거나 대푯값과 산포도를 구할 때 공학 도구를 이용할 수 있게 하고</a:t>
                  </a:r>
                  <a:r>
                    <a:rPr lang="en-US" altLang="ko-KR" dirty="0"/>
                    <a:t>, </a:t>
                  </a:r>
                </a:p>
                <a:p>
                  <a:r>
                    <a:rPr lang="ko-KR" altLang="en-US" dirty="0">
                      <a:solidFill>
                        <a:srgbClr val="F56C41"/>
                      </a:solidFill>
                    </a:rPr>
                    <a:t>공학 도구의 편리함과 유용성을 인식</a:t>
                  </a:r>
                  <a:r>
                    <a:rPr lang="ko-KR" altLang="en-US" dirty="0"/>
                    <a:t>하게 한다</a:t>
                  </a:r>
                  <a:r>
                    <a:rPr lang="en-US" altLang="ko-KR" dirty="0"/>
                    <a:t>. </a:t>
                  </a:r>
                </a:p>
              </p:txBody>
            </p: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F69666C5-3B11-0E02-DF22-64DDD206AD16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7D9D7208-4821-BFAB-A1A1-E3119872A3E6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0571DA71-D639-A2C4-9F46-00D408022487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FFFB49F6-E6A2-C9CC-1005-8B746B55BB46}"/>
                  </a:ext>
                </a:extLst>
              </p:cNvPr>
              <p:cNvGrpSpPr/>
              <p:nvPr/>
            </p:nvGrpSpPr>
            <p:grpSpPr>
              <a:xfrm>
                <a:off x="558531" y="3265060"/>
                <a:ext cx="8059931" cy="369332"/>
                <a:chOff x="1654391" y="2249973"/>
                <a:chExt cx="8059931" cy="369332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166D42A-81C2-2BF7-F369-F89A9BFB82A8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78322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‘자료와 가능성’ 영역에서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환경</a:t>
                  </a:r>
                  <a:r>
                    <a:rPr lang="en-US" altLang="ko-KR" dirty="0">
                      <a:solidFill>
                        <a:srgbClr val="F56C41"/>
                      </a:solidFill>
                    </a:rPr>
                    <a:t>,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지속가능한 발전 등 범교과 학습 주제</a:t>
                  </a:r>
                  <a:r>
                    <a:rPr lang="ko-KR" altLang="en-US" dirty="0"/>
                    <a:t>를 소재로 다루고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이를 탐구하는 과정에서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체계적으로 </a:t>
                  </a:r>
                  <a:endParaRPr lang="en-US" altLang="ko-KR" dirty="0">
                    <a:solidFill>
                      <a:srgbClr val="F56C41"/>
                    </a:solidFill>
                  </a:endParaRPr>
                </a:p>
                <a:p>
                  <a:r>
                    <a:rPr lang="ko-KR" altLang="en-US" dirty="0">
                      <a:solidFill>
                        <a:srgbClr val="F56C41"/>
                      </a:solidFill>
                    </a:rPr>
                    <a:t>사고하고 합리적으로 의사 결정</a:t>
                  </a:r>
                  <a:r>
                    <a:rPr lang="ko-KR" altLang="en-US" dirty="0"/>
                    <a:t>을 할 수 있게 한다</a:t>
                  </a:r>
                  <a:r>
                    <a:rPr lang="en-US" altLang="ko-KR" dirty="0"/>
                    <a:t>. </a:t>
                  </a:r>
                </a:p>
              </p:txBody>
            </p: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A05D1D6D-32DB-8D75-9C97-1F8C26843EEE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D816FF6F-4051-5980-3CC5-78A0D1BC2A85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1B96CA9A-15C6-9F94-4DCD-C2CB6E002ABD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471FF853-C852-FFA1-5C1C-3AA2B8A07DDB}"/>
                  </a:ext>
                </a:extLst>
              </p:cNvPr>
              <p:cNvGrpSpPr/>
              <p:nvPr/>
            </p:nvGrpSpPr>
            <p:grpSpPr>
              <a:xfrm>
                <a:off x="558531" y="3784389"/>
                <a:ext cx="7920471" cy="184666"/>
                <a:chOff x="1654391" y="2249973"/>
                <a:chExt cx="7920471" cy="184666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CD7B3CD-06D5-E98B-9E3E-9EFC3531CCB8}"/>
                    </a:ext>
                  </a:extLst>
                </p:cNvPr>
                <p:cNvSpPr txBox="1"/>
                <p:nvPr/>
              </p:nvSpPr>
              <p:spPr>
                <a:xfrm>
                  <a:off x="1882050" y="2249973"/>
                  <a:ext cx="769281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defRPr sz="1200" cap="small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진로연계교육을 실시할 때는 학생의 흥미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관심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진로에 맞는 탐구 문제를 설정하여 </a:t>
                  </a:r>
                  <a:r>
                    <a:rPr lang="ko-KR" altLang="en-US" dirty="0">
                      <a:solidFill>
                        <a:srgbClr val="F56C41"/>
                      </a:solidFill>
                    </a:rPr>
                    <a:t>통계 프로젝트를 수행</a:t>
                  </a:r>
                  <a:r>
                    <a:rPr lang="ko-KR" altLang="en-US" dirty="0"/>
                    <a:t>하게 할 수 있다</a:t>
                  </a:r>
                  <a:r>
                    <a:rPr lang="en-US" altLang="ko-KR" dirty="0"/>
                    <a:t>. </a:t>
                  </a:r>
                </a:p>
              </p:txBody>
            </p: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DA4E76FF-0A3F-F1CC-0708-16030A93A0B8}"/>
                    </a:ext>
                  </a:extLst>
                </p:cNvPr>
                <p:cNvGrpSpPr/>
                <p:nvPr/>
              </p:nvGrpSpPr>
              <p:grpSpPr>
                <a:xfrm>
                  <a:off x="1654391" y="2266160"/>
                  <a:ext cx="173075" cy="156460"/>
                  <a:chOff x="459470" y="944761"/>
                  <a:chExt cx="345864" cy="309565"/>
                </a:xfrm>
                <a:solidFill>
                  <a:srgbClr val="276DB5"/>
                </a:solidFill>
              </p:grpSpPr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DB7F1962-E4F9-997D-F879-367656225F83}"/>
                      </a:ext>
                    </a:extLst>
                  </p:cNvPr>
                  <p:cNvSpPr/>
                  <p:nvPr/>
                </p:nvSpPr>
                <p:spPr>
                  <a:xfrm>
                    <a:off x="459470" y="949001"/>
                    <a:ext cx="305326" cy="305325"/>
                  </a:xfrm>
                  <a:custGeom>
                    <a:avLst/>
                    <a:gdLst>
                      <a:gd name="connsiteX0" fmla="*/ 402431 w 428625"/>
                      <a:gd name="connsiteY0" fmla="*/ 166211 h 428625"/>
                      <a:gd name="connsiteX1" fmla="*/ 384334 w 428625"/>
                      <a:gd name="connsiteY1" fmla="*/ 184309 h 428625"/>
                      <a:gd name="connsiteX2" fmla="*/ 384334 w 428625"/>
                      <a:gd name="connsiteY2" fmla="*/ 385286 h 428625"/>
                      <a:gd name="connsiteX3" fmla="*/ 375761 w 428625"/>
                      <a:gd name="connsiteY3" fmla="*/ 393859 h 428625"/>
                      <a:gd name="connsiteX4" fmla="*/ 51911 w 428625"/>
                      <a:gd name="connsiteY4" fmla="*/ 393859 h 428625"/>
                      <a:gd name="connsiteX5" fmla="*/ 43339 w 428625"/>
                      <a:gd name="connsiteY5" fmla="*/ 385286 h 428625"/>
                      <a:gd name="connsiteX6" fmla="*/ 43339 w 428625"/>
                      <a:gd name="connsiteY6" fmla="*/ 51911 h 428625"/>
                      <a:gd name="connsiteX7" fmla="*/ 51911 w 428625"/>
                      <a:gd name="connsiteY7" fmla="*/ 43339 h 428625"/>
                      <a:gd name="connsiteX8" fmla="*/ 352901 w 428625"/>
                      <a:gd name="connsiteY8" fmla="*/ 43339 h 428625"/>
                      <a:gd name="connsiteX9" fmla="*/ 370999 w 428625"/>
                      <a:gd name="connsiteY9" fmla="*/ 25241 h 428625"/>
                      <a:gd name="connsiteX10" fmla="*/ 352901 w 428625"/>
                      <a:gd name="connsiteY10" fmla="*/ 7144 h 428625"/>
                      <a:gd name="connsiteX11" fmla="*/ 51911 w 428625"/>
                      <a:gd name="connsiteY11" fmla="*/ 7144 h 428625"/>
                      <a:gd name="connsiteX12" fmla="*/ 7144 w 428625"/>
                      <a:gd name="connsiteY12" fmla="*/ 51911 h 428625"/>
                      <a:gd name="connsiteX13" fmla="*/ 7144 w 428625"/>
                      <a:gd name="connsiteY13" fmla="*/ 385286 h 428625"/>
                      <a:gd name="connsiteX14" fmla="*/ 51911 w 428625"/>
                      <a:gd name="connsiteY14" fmla="*/ 430054 h 428625"/>
                      <a:gd name="connsiteX15" fmla="*/ 376714 w 428625"/>
                      <a:gd name="connsiteY15" fmla="*/ 430054 h 428625"/>
                      <a:gd name="connsiteX16" fmla="*/ 421481 w 428625"/>
                      <a:gd name="connsiteY16" fmla="*/ 385286 h 428625"/>
                      <a:gd name="connsiteX17" fmla="*/ 421481 w 428625"/>
                      <a:gd name="connsiteY17" fmla="*/ 183356 h 428625"/>
                      <a:gd name="connsiteX18" fmla="*/ 402431 w 428625"/>
                      <a:gd name="connsiteY18" fmla="*/ 166211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28625" h="428625">
                        <a:moveTo>
                          <a:pt x="402431" y="166211"/>
                        </a:moveTo>
                        <a:cubicBezTo>
                          <a:pt x="392906" y="166211"/>
                          <a:pt x="384334" y="173831"/>
                          <a:pt x="384334" y="184309"/>
                        </a:cubicBezTo>
                        <a:lnTo>
                          <a:pt x="384334" y="385286"/>
                        </a:lnTo>
                        <a:cubicBezTo>
                          <a:pt x="384334" y="390049"/>
                          <a:pt x="380524" y="393859"/>
                          <a:pt x="375761" y="393859"/>
                        </a:cubicBezTo>
                        <a:lnTo>
                          <a:pt x="51911" y="393859"/>
                        </a:lnTo>
                        <a:cubicBezTo>
                          <a:pt x="47149" y="393859"/>
                          <a:pt x="43339" y="390049"/>
                          <a:pt x="43339" y="385286"/>
                        </a:cubicBezTo>
                        <a:lnTo>
                          <a:pt x="43339" y="51911"/>
                        </a:lnTo>
                        <a:cubicBezTo>
                          <a:pt x="43339" y="47149"/>
                          <a:pt x="47149" y="43339"/>
                          <a:pt x="51911" y="43339"/>
                        </a:cubicBezTo>
                        <a:lnTo>
                          <a:pt x="352901" y="43339"/>
                        </a:lnTo>
                        <a:cubicBezTo>
                          <a:pt x="362426" y="43339"/>
                          <a:pt x="370999" y="35719"/>
                          <a:pt x="370999" y="25241"/>
                        </a:cubicBezTo>
                        <a:cubicBezTo>
                          <a:pt x="370999" y="15716"/>
                          <a:pt x="363379" y="7144"/>
                          <a:pt x="352901" y="7144"/>
                        </a:cubicBezTo>
                        <a:lnTo>
                          <a:pt x="51911" y="7144"/>
                        </a:lnTo>
                        <a:cubicBezTo>
                          <a:pt x="27146" y="7144"/>
                          <a:pt x="7144" y="27146"/>
                          <a:pt x="7144" y="51911"/>
                        </a:cubicBezTo>
                        <a:lnTo>
                          <a:pt x="7144" y="385286"/>
                        </a:lnTo>
                        <a:cubicBezTo>
                          <a:pt x="7144" y="410051"/>
                          <a:pt x="27146" y="430054"/>
                          <a:pt x="51911" y="430054"/>
                        </a:cubicBezTo>
                        <a:lnTo>
                          <a:pt x="376714" y="430054"/>
                        </a:lnTo>
                        <a:cubicBezTo>
                          <a:pt x="401479" y="430054"/>
                          <a:pt x="421481" y="410051"/>
                          <a:pt x="421481" y="385286"/>
                        </a:cubicBezTo>
                        <a:lnTo>
                          <a:pt x="421481" y="183356"/>
                        </a:lnTo>
                        <a:cubicBezTo>
                          <a:pt x="420529" y="173831"/>
                          <a:pt x="411956" y="166211"/>
                          <a:pt x="402431" y="16621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6A5EB648-67CB-53C3-C323-11ADEB5CED53}"/>
                      </a:ext>
                    </a:extLst>
                  </p:cNvPr>
                  <p:cNvSpPr/>
                  <p:nvPr/>
                </p:nvSpPr>
                <p:spPr>
                  <a:xfrm>
                    <a:off x="533936" y="944761"/>
                    <a:ext cx="271398" cy="217121"/>
                  </a:xfrm>
                  <a:custGeom>
                    <a:avLst/>
                    <a:gdLst>
                      <a:gd name="connsiteX0" fmla="*/ 374094 w 381000"/>
                      <a:gd name="connsiteY0" fmla="*/ 12144 h 304800"/>
                      <a:gd name="connsiteX1" fmla="*/ 349329 w 381000"/>
                      <a:gd name="connsiteY1" fmla="*/ 12144 h 304800"/>
                      <a:gd name="connsiteX2" fmla="*/ 101679 w 381000"/>
                      <a:gd name="connsiteY2" fmla="*/ 259794 h 304800"/>
                      <a:gd name="connsiteX3" fmla="*/ 36909 w 381000"/>
                      <a:gd name="connsiteY3" fmla="*/ 195024 h 304800"/>
                      <a:gd name="connsiteX4" fmla="*/ 12144 w 381000"/>
                      <a:gd name="connsiteY4" fmla="*/ 195024 h 304800"/>
                      <a:gd name="connsiteX5" fmla="*/ 12144 w 381000"/>
                      <a:gd name="connsiteY5" fmla="*/ 219789 h 304800"/>
                      <a:gd name="connsiteX6" fmla="*/ 89297 w 381000"/>
                      <a:gd name="connsiteY6" fmla="*/ 296942 h 304800"/>
                      <a:gd name="connsiteX7" fmla="*/ 101679 w 381000"/>
                      <a:gd name="connsiteY7" fmla="*/ 301704 h 304800"/>
                      <a:gd name="connsiteX8" fmla="*/ 114062 w 381000"/>
                      <a:gd name="connsiteY8" fmla="*/ 296942 h 304800"/>
                      <a:gd name="connsiteX9" fmla="*/ 374094 w 381000"/>
                      <a:gd name="connsiteY9" fmla="*/ 37862 h 304800"/>
                      <a:gd name="connsiteX10" fmla="*/ 374094 w 381000"/>
                      <a:gd name="connsiteY10" fmla="*/ 12144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000" h="304800">
                        <a:moveTo>
                          <a:pt x="374094" y="12144"/>
                        </a:moveTo>
                        <a:cubicBezTo>
                          <a:pt x="367427" y="5477"/>
                          <a:pt x="355997" y="5477"/>
                          <a:pt x="349329" y="12144"/>
                        </a:cubicBezTo>
                        <a:lnTo>
                          <a:pt x="101679" y="259794"/>
                        </a:lnTo>
                        <a:lnTo>
                          <a:pt x="36909" y="195024"/>
                        </a:lnTo>
                        <a:cubicBezTo>
                          <a:pt x="30242" y="188357"/>
                          <a:pt x="18812" y="188357"/>
                          <a:pt x="12144" y="195024"/>
                        </a:cubicBezTo>
                        <a:cubicBezTo>
                          <a:pt x="5477" y="201692"/>
                          <a:pt x="5477" y="213122"/>
                          <a:pt x="12144" y="219789"/>
                        </a:cubicBezTo>
                        <a:lnTo>
                          <a:pt x="89297" y="296942"/>
                        </a:lnTo>
                        <a:cubicBezTo>
                          <a:pt x="93107" y="300752"/>
                          <a:pt x="96917" y="301704"/>
                          <a:pt x="101679" y="301704"/>
                        </a:cubicBezTo>
                        <a:cubicBezTo>
                          <a:pt x="106442" y="301704"/>
                          <a:pt x="111204" y="299799"/>
                          <a:pt x="114062" y="296942"/>
                        </a:cubicBezTo>
                        <a:lnTo>
                          <a:pt x="374094" y="37862"/>
                        </a:lnTo>
                        <a:cubicBezTo>
                          <a:pt x="380762" y="31194"/>
                          <a:pt x="380762" y="19764"/>
                          <a:pt x="374094" y="1214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CA4D6F7E-1BCE-F914-DEBE-C55EFDE112B6}"/>
                </a:ext>
              </a:extLst>
            </p:cNvPr>
            <p:cNvCxnSpPr>
              <a:cxnSpLocks/>
            </p:cNvCxnSpPr>
            <p:nvPr/>
          </p:nvCxnSpPr>
          <p:spPr>
            <a:xfrm>
              <a:off x="468313" y="5634047"/>
              <a:ext cx="8207375" cy="0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976D0997-91D2-E04E-6FCD-37C0F431F1DF}"/>
              </a:ext>
            </a:extLst>
          </p:cNvPr>
          <p:cNvGrpSpPr/>
          <p:nvPr/>
        </p:nvGrpSpPr>
        <p:grpSpPr>
          <a:xfrm>
            <a:off x="474499" y="5743281"/>
            <a:ext cx="8201189" cy="422569"/>
            <a:chOff x="474499" y="1210907"/>
            <a:chExt cx="8201189" cy="422569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971420ED-A92C-BD8E-9BB3-8674A0F5C606}"/>
                </a:ext>
              </a:extLst>
            </p:cNvPr>
            <p:cNvGrpSpPr/>
            <p:nvPr/>
          </p:nvGrpSpPr>
          <p:grpSpPr>
            <a:xfrm>
              <a:off x="474499" y="1210907"/>
              <a:ext cx="565861" cy="422569"/>
              <a:chOff x="474499" y="1210907"/>
              <a:chExt cx="565861" cy="422569"/>
            </a:xfrm>
          </p:grpSpPr>
          <p:sp>
            <p:nvSpPr>
              <p:cNvPr id="91" name="사각형: 둥근 모서리 90">
                <a:extLst>
                  <a:ext uri="{FF2B5EF4-FFF2-40B4-BE49-F238E27FC236}">
                    <a16:creationId xmlns:a16="http://schemas.microsoft.com/office/drawing/2014/main" id="{AE3DBE10-D348-38EB-72B3-65DE3AE22408}"/>
                  </a:ext>
                </a:extLst>
              </p:cNvPr>
              <p:cNvSpPr/>
              <p:nvPr/>
            </p:nvSpPr>
            <p:spPr>
              <a:xfrm>
                <a:off x="474499" y="1210907"/>
                <a:ext cx="565861" cy="42256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92" name="그림 91">
                <a:extLst>
                  <a:ext uri="{FF2B5EF4-FFF2-40B4-BE49-F238E27FC236}">
                    <a16:creationId xmlns:a16="http://schemas.microsoft.com/office/drawing/2014/main" id="{F52E3415-1C4B-E017-241E-F4E942262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/>
            </p:blipFill>
            <p:spPr>
              <a:xfrm flipH="1">
                <a:off x="550394" y="1269988"/>
                <a:ext cx="409914" cy="304406"/>
              </a:xfrm>
              <a:prstGeom prst="rect">
                <a:avLst/>
              </a:prstGeom>
            </p:spPr>
          </p:pic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F62DFD09-27D7-3B52-811F-D6F1F068FE1F}"/>
                </a:ext>
              </a:extLst>
            </p:cNvPr>
            <p:cNvGrpSpPr/>
            <p:nvPr/>
          </p:nvGrpSpPr>
          <p:grpSpPr>
            <a:xfrm>
              <a:off x="1100590" y="1210907"/>
              <a:ext cx="2130496" cy="422569"/>
              <a:chOff x="1117218" y="1210907"/>
              <a:chExt cx="2130496" cy="422569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A83A6BE8-3514-48F1-F1BA-B7C06067402E}"/>
                  </a:ext>
                </a:extLst>
              </p:cNvPr>
              <p:cNvSpPr/>
              <p:nvPr/>
            </p:nvSpPr>
            <p:spPr>
              <a:xfrm>
                <a:off x="1117218" y="1210907"/>
                <a:ext cx="2130496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99" name="그림 98">
                <a:extLst>
                  <a:ext uri="{FF2B5EF4-FFF2-40B4-BE49-F238E27FC236}">
                    <a16:creationId xmlns:a16="http://schemas.microsoft.com/office/drawing/2014/main" id="{058FA891-BF64-11DD-5C9A-B56F820D2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/>
            </p:blipFill>
            <p:spPr>
              <a:xfrm flipH="1">
                <a:off x="1249143" y="1258307"/>
                <a:ext cx="318534" cy="327768"/>
              </a:xfrm>
              <a:prstGeom prst="rect">
                <a:avLst/>
              </a:prstGeom>
            </p:spPr>
          </p:pic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5D8F6962-4A6B-5EE6-F9AF-C53C92DB39C8}"/>
                  </a:ext>
                </a:extLst>
              </p:cNvPr>
              <p:cNvCxnSpPr/>
              <p:nvPr/>
            </p:nvCxnSpPr>
            <p:spPr>
              <a:xfrm>
                <a:off x="1676589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122F40E-DA7C-A8D2-6C13-3F52909F6F26}"/>
                  </a:ext>
                </a:extLst>
              </p:cNvPr>
              <p:cNvSpPr txBox="1"/>
              <p:nvPr/>
            </p:nvSpPr>
            <p:spPr>
              <a:xfrm>
                <a:off x="1786822" y="1237525"/>
                <a:ext cx="9746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수학 교과 역량 </a:t>
                </a:r>
                <a:endParaRPr lang="en-US" altLang="ko-KR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함양 방안 모색 </a:t>
                </a: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614623BE-0592-079B-43D6-07D511EFBAE3}"/>
                </a:ext>
              </a:extLst>
            </p:cNvPr>
            <p:cNvGrpSpPr/>
            <p:nvPr/>
          </p:nvGrpSpPr>
          <p:grpSpPr>
            <a:xfrm>
              <a:off x="3291316" y="1210907"/>
              <a:ext cx="2348158" cy="422569"/>
              <a:chOff x="3123079" y="1210907"/>
              <a:chExt cx="2348158" cy="422569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2A39C533-2BDA-EE49-549F-73608C8EF08E}"/>
                  </a:ext>
                </a:extLst>
              </p:cNvPr>
              <p:cNvSpPr/>
              <p:nvPr/>
            </p:nvSpPr>
            <p:spPr>
              <a:xfrm>
                <a:off x="3123079" y="1210907"/>
                <a:ext cx="2348158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896D52D0-ECC1-134C-6D4E-D4A6F82EC7D4}"/>
                  </a:ext>
                </a:extLst>
              </p:cNvPr>
              <p:cNvGrpSpPr/>
              <p:nvPr/>
            </p:nvGrpSpPr>
            <p:grpSpPr>
              <a:xfrm>
                <a:off x="3197280" y="1237525"/>
                <a:ext cx="1968543" cy="369332"/>
                <a:chOff x="1834138" y="1237525"/>
                <a:chExt cx="1968543" cy="369332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19094519-8D6D-E3DB-DF94-792064DC04DC}"/>
                    </a:ext>
                  </a:extLst>
                </p:cNvPr>
                <p:cNvSpPr txBox="1"/>
                <p:nvPr/>
              </p:nvSpPr>
              <p:spPr>
                <a:xfrm>
                  <a:off x="2430510" y="1237525"/>
                  <a:ext cx="1372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DX널리체 Bold" panose="020B0600000101010101" pitchFamily="50" charset="-127"/>
                      <a:ea typeface="엘리스 DX널리체 Bold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미래지향적 수학 학습</a:t>
                  </a:r>
                  <a:endParaRPr lang="en-US" altLang="ko-KR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endParaRPr>
                </a:p>
                <a:p>
                  <a:pPr algn="l"/>
                  <a:r>
                    <a:rPr lang="ko-KR" altLang="en-US" sz="1200" dirty="0">
                      <a:latin typeface="엘리스 DX널리체  Medium" panose="020B0600000101010101" pitchFamily="50" charset="-127"/>
                      <a:ea typeface="엘리스 DX널리체  Medium" panose="020B0600000101010101" pitchFamily="50" charset="-127"/>
                    </a:rPr>
                    <a:t>내용 재구조화</a:t>
                  </a:r>
                </a:p>
              </p:txBody>
            </p:sp>
            <p:cxnSp>
              <p:nvCxnSpPr>
                <p:cNvPr id="96" name="직선 연결선 95">
                  <a:extLst>
                    <a:ext uri="{FF2B5EF4-FFF2-40B4-BE49-F238E27FC236}">
                      <a16:creationId xmlns:a16="http://schemas.microsoft.com/office/drawing/2014/main" id="{AA86B005-0EF9-65AB-96B0-FE1A91C3796C}"/>
                    </a:ext>
                  </a:extLst>
                </p:cNvPr>
                <p:cNvCxnSpPr/>
                <p:nvPr/>
              </p:nvCxnSpPr>
              <p:spPr>
                <a:xfrm>
                  <a:off x="2320277" y="1263973"/>
                  <a:ext cx="0" cy="310421"/>
                </a:xfrm>
                <a:prstGeom prst="line">
                  <a:avLst/>
                </a:prstGeom>
                <a:ln w="15875">
                  <a:solidFill>
                    <a:srgbClr val="40AEE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7" name="그림 96">
                  <a:extLst>
                    <a:ext uri="{FF2B5EF4-FFF2-40B4-BE49-F238E27FC236}">
                      <a16:creationId xmlns:a16="http://schemas.microsoft.com/office/drawing/2014/main" id="{6CD0E1F7-0C41-9760-0CE0-2C5FC0D103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/>
                <a:stretch/>
              </p:blipFill>
              <p:spPr>
                <a:xfrm flipH="1">
                  <a:off x="1834138" y="1289425"/>
                  <a:ext cx="405540" cy="26553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99418C4-C5A0-6896-F932-B34BEA8A2C61}"/>
                </a:ext>
              </a:extLst>
            </p:cNvPr>
            <p:cNvGrpSpPr/>
            <p:nvPr/>
          </p:nvGrpSpPr>
          <p:grpSpPr>
            <a:xfrm>
              <a:off x="5699704" y="1210907"/>
              <a:ext cx="2975984" cy="422569"/>
              <a:chOff x="5326444" y="1210907"/>
              <a:chExt cx="2975984" cy="422569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DDE9F03A-FEB1-40DF-E0CD-9E594651967C}"/>
                  </a:ext>
                </a:extLst>
              </p:cNvPr>
              <p:cNvSpPr/>
              <p:nvPr/>
            </p:nvSpPr>
            <p:spPr>
              <a:xfrm>
                <a:off x="5326444" y="1210907"/>
                <a:ext cx="2975984" cy="422569"/>
              </a:xfrm>
              <a:prstGeom prst="roundRect">
                <a:avLst/>
              </a:prstGeom>
              <a:solidFill>
                <a:srgbClr val="9FD6EF"/>
              </a:solidFill>
              <a:ln w="2222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8D2C3D0-CE43-8E7D-2203-E6F6B4315ED2}"/>
                  </a:ext>
                </a:extLst>
              </p:cNvPr>
              <p:cNvSpPr txBox="1"/>
              <p:nvPr/>
            </p:nvSpPr>
            <p:spPr>
              <a:xfrm>
                <a:off x="5997015" y="1237525"/>
                <a:ext cx="19813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학습자의 삶과</a:t>
                </a:r>
                <a:r>
                  <a:rPr lang="en-US" altLang="ko-KR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 </a:t>
                </a:r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성장을 지원하는</a:t>
                </a:r>
                <a:endParaRPr lang="en-US" altLang="ko-KR" sz="1200" dirty="0">
                  <a:latin typeface="엘리스 DX널리체  Medium" panose="020B0600000101010101" pitchFamily="50" charset="-127"/>
                  <a:ea typeface="엘리스 DX널리체  Medium" panose="020B0600000101010101" pitchFamily="50" charset="-127"/>
                </a:endParaRPr>
              </a:p>
              <a:p>
                <a:pPr algn="l"/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교수</a:t>
                </a:r>
                <a:r>
                  <a:rPr lang="en-US" altLang="ko-KR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·</a:t>
                </a:r>
                <a:r>
                  <a:rPr lang="ko-KR" altLang="en-US" sz="1200" dirty="0"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학습 및 평가 모색</a:t>
                </a: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8A17F2AA-C8D3-724B-41B3-ACEA0806B868}"/>
                  </a:ext>
                </a:extLst>
              </p:cNvPr>
              <p:cNvCxnSpPr/>
              <p:nvPr/>
            </p:nvCxnSpPr>
            <p:spPr>
              <a:xfrm>
                <a:off x="5886782" y="1263973"/>
                <a:ext cx="0" cy="310421"/>
              </a:xfrm>
              <a:prstGeom prst="line">
                <a:avLst/>
              </a:prstGeom>
              <a:ln w="15875">
                <a:solidFill>
                  <a:srgbClr val="40AEE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FE6F6537-1B4A-8A74-13CD-AB144CAE81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5417952" y="1263973"/>
                <a:ext cx="383214" cy="316437"/>
              </a:xfrm>
              <a:prstGeom prst="rect">
                <a:avLst/>
              </a:prstGeom>
            </p:spPr>
          </p:pic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EC0226EA-0A5F-F630-EA25-5AE12C67CECD}"/>
              </a:ext>
            </a:extLst>
          </p:cNvPr>
          <p:cNvGrpSpPr/>
          <p:nvPr/>
        </p:nvGrpSpPr>
        <p:grpSpPr>
          <a:xfrm>
            <a:off x="395076" y="328770"/>
            <a:ext cx="6168246" cy="592590"/>
            <a:chOff x="395076" y="328770"/>
            <a:chExt cx="6168246" cy="59259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6592064F-9E60-7E02-8C3D-F147E8D42BF2}"/>
                </a:ext>
              </a:extLst>
            </p:cNvPr>
            <p:cNvGrpSpPr/>
            <p:nvPr/>
          </p:nvGrpSpPr>
          <p:grpSpPr>
            <a:xfrm>
              <a:off x="1065022" y="328770"/>
              <a:ext cx="5498300" cy="578911"/>
              <a:chOff x="1065022" y="328770"/>
              <a:chExt cx="5498300" cy="578911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380C8F-470D-FEC5-1BF6-8CA038FB33DE}"/>
                  </a:ext>
                </a:extLst>
              </p:cNvPr>
              <p:cNvSpPr txBox="1"/>
              <p:nvPr/>
            </p:nvSpPr>
            <p:spPr>
              <a:xfrm>
                <a:off x="1065022" y="522960"/>
                <a:ext cx="549830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엘리스 DX널리체 Bold" panose="020B0600000101010101" pitchFamily="50" charset="-127"/>
                    <a:ea typeface="엘리스 DX널리체 Bold" panose="020B0600000101010101" pitchFamily="50" charset="-127"/>
                  </a:rPr>
                  <a:t>중학교 수학과 교육과정의 주요 변화 내용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DF38A6-B579-4C94-0A99-99F6B0474868}"/>
                  </a:ext>
                </a:extLst>
              </p:cNvPr>
              <p:cNvSpPr txBox="1"/>
              <p:nvPr/>
            </p:nvSpPr>
            <p:spPr>
              <a:xfrm>
                <a:off x="1065022" y="328770"/>
                <a:ext cx="20053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2022 </a:t>
                </a:r>
                <a:r>
                  <a:rPr lang="ko-KR" altLang="en-US" sz="12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94BFE6"/>
                    </a:solidFill>
                    <a:latin typeface="엘리스 DX널리체  Medium" panose="020B0600000101010101" pitchFamily="50" charset="-127"/>
                    <a:ea typeface="엘리스 DX널리체  Medium" panose="020B0600000101010101" pitchFamily="50" charset="-127"/>
                  </a:rPr>
                  <a:t>개정 교육과정 연수자료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D5A46C-A1A4-20BA-F2CD-AD7907B82BE6}"/>
                </a:ext>
              </a:extLst>
            </p:cNvPr>
            <p:cNvSpPr txBox="1"/>
            <p:nvPr/>
          </p:nvSpPr>
          <p:spPr>
            <a:xfrm>
              <a:off x="395076" y="490473"/>
              <a:ext cx="27251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엘리스 DX널리체 Bold" panose="020B0600000101010101" pitchFamily="50" charset="-127"/>
                  <a:ea typeface="엘리스 DX널리체 Bold" panose="020B0600000101010101" pitchFamily="50" charset="-127"/>
                </a:rPr>
                <a:t>3</a:t>
              </a:r>
              <a:endParaRPr lang="ko-KR" altLang="en-US" sz="2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엘리스 DX널리체 Bold" panose="020B0600000101010101" pitchFamily="50" charset="-127"/>
                <a:ea typeface="엘리스 DX널리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199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2181</TotalTime>
  <Words>8547</Words>
  <Application>Microsoft Office PowerPoint</Application>
  <PresentationFormat>화면 슬라이드 쇼(4:3)</PresentationFormat>
  <Paragraphs>1425</Paragraphs>
  <Slides>55</Slides>
  <Notes>50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61" baseType="lpstr">
      <vt:lpstr>엘리스 DX널리체  Medium</vt:lpstr>
      <vt:lpstr>맑은 고딕</vt:lpstr>
      <vt:lpstr>Arial</vt:lpstr>
      <vt:lpstr>엘리스 DX널리체 Bold</vt:lpstr>
      <vt:lpstr>엘리스 DX널리체 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147</cp:revision>
  <dcterms:created xsi:type="dcterms:W3CDTF">2023-10-31T08:50:27Z</dcterms:created>
  <dcterms:modified xsi:type="dcterms:W3CDTF">2024-02-27T09:10:39Z</dcterms:modified>
</cp:coreProperties>
</file>